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9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9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71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45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51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02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55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66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19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32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68B7-B758-4F42-83F0-B73EBA050D67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13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顧客管理マニュアル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4270_</a:t>
            </a:r>
            <a:r>
              <a:rPr kumimoji="1" lang="ja-JP" altLang="en-US" dirty="0" smtClean="0"/>
              <a:t>重田紘輝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6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削除</a:t>
            </a:r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3748" y="4712677"/>
            <a:ext cx="10515600" cy="19830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検索ボタンでデータを</a:t>
            </a:r>
            <a:r>
              <a:rPr lang="ja-JP" altLang="en-US" dirty="0"/>
              <a:t>ひきだす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データをご確認ください。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削除ボタンを</a:t>
            </a:r>
            <a:r>
              <a:rPr lang="ja-JP" altLang="en-US" dirty="0" smtClean="0"/>
              <a:t>押してください。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4" y="1285971"/>
            <a:ext cx="5692252" cy="31453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71" y="1397977"/>
            <a:ext cx="5518416" cy="3051257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741377" y="2514600"/>
            <a:ext cx="536331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削除</a:t>
            </a:r>
            <a:r>
              <a:rPr kumimoji="1" lang="en-US" altLang="ja-JP" sz="3200" dirty="0" smtClean="0"/>
              <a:t>2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4879731"/>
            <a:ext cx="10515600" cy="180718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ja-JP" altLang="en-US" dirty="0" smtClean="0"/>
              <a:t>メッセージボックスがご確認をされると削除されます。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顧客一覧のシートを</a:t>
            </a:r>
            <a:r>
              <a:rPr lang="ja-JP" altLang="en-US" dirty="0"/>
              <a:t>ご確認ください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" y="1404340"/>
            <a:ext cx="5691600" cy="319646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807319" y="2546655"/>
            <a:ext cx="577362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81" y="774940"/>
            <a:ext cx="5662200" cy="39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新規追加１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7" y="931986"/>
            <a:ext cx="9233388" cy="4396152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178168" y="1648315"/>
            <a:ext cx="53984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1.  </a:t>
            </a:r>
            <a:r>
              <a:rPr kumimoji="1" lang="ja-JP" altLang="en-US" dirty="0" smtClean="0"/>
              <a:t>新規追加ボタンを</a:t>
            </a:r>
            <a:r>
              <a:rPr lang="ja-JP" altLang="en-US" dirty="0"/>
              <a:t>押してください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2.  </a:t>
            </a:r>
            <a:r>
              <a:rPr kumimoji="1" lang="ja-JP" altLang="en-US" dirty="0" smtClean="0"/>
              <a:t>新規追加</a:t>
            </a:r>
            <a:r>
              <a:rPr lang="ja-JP" altLang="en-US" dirty="0"/>
              <a:t>画面</a:t>
            </a:r>
            <a:r>
              <a:rPr kumimoji="1" lang="ja-JP" altLang="en-US" dirty="0" smtClean="0"/>
              <a:t>が</a:t>
            </a:r>
            <a:r>
              <a:rPr lang="ja-JP" altLang="en-US" dirty="0" smtClean="0"/>
              <a:t>開きます。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5530362" y="2022231"/>
            <a:ext cx="958362" cy="5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新規追加２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653" y="4624754"/>
            <a:ext cx="987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1.  </a:t>
            </a:r>
            <a:r>
              <a:rPr lang="ja-JP" altLang="en-US" dirty="0" smtClean="0"/>
              <a:t>顧客情報を</a:t>
            </a:r>
            <a:r>
              <a:rPr kumimoji="1" lang="ja-JP" altLang="en-US" dirty="0" smtClean="0"/>
              <a:t>記入してください。（顧客</a:t>
            </a:r>
            <a:r>
              <a:rPr kumimoji="1" lang="en-US" altLang="ja-JP" dirty="0" smtClean="0"/>
              <a:t>NO,</a:t>
            </a:r>
            <a:r>
              <a:rPr kumimoji="1" lang="ja-JP" altLang="en-US" dirty="0" smtClean="0"/>
              <a:t>名前、フリガナ、性別は必ず記入してください）</a:t>
            </a:r>
            <a:endParaRPr kumimoji="1" lang="en-US" altLang="ja-JP" dirty="0" smtClean="0"/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2.  </a:t>
            </a:r>
            <a:r>
              <a:rPr lang="ja-JP" altLang="en-US" dirty="0" smtClean="0"/>
              <a:t>登録ボタンを押してください。</a:t>
            </a:r>
            <a:endParaRPr kumimoji="1" lang="en-US" altLang="ja-JP" dirty="0" smtClean="0"/>
          </a:p>
        </p:txBody>
      </p:sp>
      <p:sp>
        <p:nvSpPr>
          <p:cNvPr id="7" name="右矢印 6"/>
          <p:cNvSpPr/>
          <p:nvPr/>
        </p:nvSpPr>
        <p:spPr>
          <a:xfrm>
            <a:off x="5653454" y="2787162"/>
            <a:ext cx="826477" cy="67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6" y="1648627"/>
            <a:ext cx="4325531" cy="2664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90" y="1757425"/>
            <a:ext cx="4550400" cy="2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新規追加</a:t>
            </a:r>
            <a:r>
              <a:rPr lang="en-US" altLang="ja-JP" sz="3200" dirty="0" smtClean="0"/>
              <a:t>3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18" y="1585551"/>
            <a:ext cx="6154727" cy="251069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77333" y="4456475"/>
            <a:ext cx="928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1"/>
                </a:solidFill>
              </a:rPr>
              <a:t>1.   </a:t>
            </a:r>
            <a:r>
              <a:rPr lang="ja-JP" altLang="en-US" dirty="0" smtClean="0"/>
              <a:t>メッセージボックスが表示されます。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accent1"/>
                </a:solidFill>
              </a:rPr>
              <a:t>2.   </a:t>
            </a:r>
            <a:r>
              <a:rPr kumimoji="1" lang="ja-JP" altLang="en-US" dirty="0" smtClean="0"/>
              <a:t>顧客一覧シートでご確認ください。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8" y="1568440"/>
            <a:ext cx="4327200" cy="2527803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064369" y="2840897"/>
            <a:ext cx="742949" cy="41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検索１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46760" y="5206976"/>
            <a:ext cx="82638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検索・削除・更新ボタン</a:t>
            </a:r>
            <a:r>
              <a:rPr lang="ja-JP" altLang="en-US" dirty="0"/>
              <a:t>で</a:t>
            </a:r>
            <a:r>
              <a:rPr lang="ja-JP" altLang="en-US" dirty="0" smtClean="0"/>
              <a:t>押して</a:t>
            </a:r>
            <a:r>
              <a:rPr lang="ja-JP" altLang="en-US" dirty="0"/>
              <a:t>ください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 smtClean="0"/>
              <a:t>検索・更新・削除の画面が開きます。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検索・削除・更新ボタンは削除と編集と検索を同じボタンでおこないます。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0000"/>
            <a:ext cx="9336481" cy="3808622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6110654" y="2756573"/>
            <a:ext cx="1090246" cy="650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5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検索２</a:t>
            </a:r>
            <a:endParaRPr kumimoji="1" lang="ja-JP" altLang="en-US" sz="32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3" y="1374929"/>
            <a:ext cx="5611049" cy="2992560"/>
          </a:xfrm>
        </p:spPr>
      </p:pic>
      <p:sp>
        <p:nvSpPr>
          <p:cNvPr id="5" name="右矢印 4"/>
          <p:cNvSpPr/>
          <p:nvPr/>
        </p:nvSpPr>
        <p:spPr>
          <a:xfrm>
            <a:off x="5807662" y="2563478"/>
            <a:ext cx="659423" cy="615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85" y="1374929"/>
            <a:ext cx="5612400" cy="2956264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838200" y="3657600"/>
            <a:ext cx="729761" cy="439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7334" y="4624087"/>
            <a:ext cx="982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accent1"/>
                </a:solidFill>
              </a:rPr>
              <a:t>1.      </a:t>
            </a:r>
            <a:r>
              <a:rPr lang="ja-JP" altLang="en-US" dirty="0" smtClean="0">
                <a:solidFill>
                  <a:schemeClr val="tx2"/>
                </a:solidFill>
              </a:rPr>
              <a:t>検索ボタンを</a:t>
            </a:r>
            <a:r>
              <a:rPr lang="ja-JP" altLang="en-US" dirty="0">
                <a:solidFill>
                  <a:schemeClr val="tx2"/>
                </a:solidFill>
              </a:rPr>
              <a:t>押してください。</a:t>
            </a:r>
            <a:endParaRPr lang="en-US" altLang="ja-JP" dirty="0" smtClean="0">
              <a:solidFill>
                <a:schemeClr val="tx2"/>
              </a:solidFill>
            </a:endParaRPr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2.      </a:t>
            </a:r>
            <a:r>
              <a:rPr lang="ja-JP" altLang="en-US" dirty="0" smtClean="0">
                <a:solidFill>
                  <a:schemeClr val="tx2"/>
                </a:solidFill>
              </a:rPr>
              <a:t>コンボボックスの顧客名、顧客</a:t>
            </a:r>
            <a:r>
              <a:rPr lang="en-US" altLang="ja-JP" dirty="0" smtClean="0">
                <a:solidFill>
                  <a:schemeClr val="tx2"/>
                </a:solidFill>
              </a:rPr>
              <a:t>No.</a:t>
            </a:r>
            <a:r>
              <a:rPr lang="ja-JP" altLang="en-US" dirty="0" err="1" smtClean="0">
                <a:solidFill>
                  <a:schemeClr val="tx2"/>
                </a:solidFill>
              </a:rPr>
              <a:t>、</a:t>
            </a:r>
            <a:r>
              <a:rPr lang="ja-JP" altLang="en-US" dirty="0" smtClean="0">
                <a:solidFill>
                  <a:schemeClr val="tx2"/>
                </a:solidFill>
              </a:rPr>
              <a:t>会社名、住所のどれか一つを選択を</a:t>
            </a:r>
            <a:r>
              <a:rPr lang="ja-JP" altLang="en-US" dirty="0">
                <a:solidFill>
                  <a:schemeClr val="tx2"/>
                </a:solidFill>
              </a:rPr>
              <a:t>してください。</a:t>
            </a:r>
            <a:endParaRPr lang="en-US" altLang="ja-JP" dirty="0" smtClean="0">
              <a:solidFill>
                <a:schemeClr val="tx2"/>
              </a:solidFill>
            </a:endParaRPr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3.      </a:t>
            </a:r>
            <a:r>
              <a:rPr lang="ja-JP" altLang="en-US" dirty="0" smtClean="0">
                <a:solidFill>
                  <a:schemeClr val="tx2"/>
                </a:solidFill>
              </a:rPr>
              <a:t>選択に応じて顧客名や会社名のデータが表示します。</a:t>
            </a:r>
            <a:endParaRPr lang="en-US" altLang="ja-JP" dirty="0" smtClean="0">
              <a:solidFill>
                <a:schemeClr val="tx2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2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検索３</a:t>
            </a:r>
            <a:endParaRPr kumimoji="1" lang="ja-JP" altLang="en-US" sz="32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334108" y="4598377"/>
            <a:ext cx="11019691" cy="15785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検索したいデータをクリックをする。クリックすると顧客検索画面が自動的に閉じます。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選択したデータが更新・編集・更新の画像にデータが表示します。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355813"/>
            <a:ext cx="5272454" cy="291338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99" y="1355813"/>
            <a:ext cx="5501596" cy="3024782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665710" y="2557912"/>
            <a:ext cx="530740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2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704" y="23588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編集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485" y="4475285"/>
            <a:ext cx="10624038" cy="17280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検索ボタンで編集したいデータをひきだす。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検索したデータを編集をする。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編集を完了をしましたら、編集ボタンを押してください。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289242"/>
            <a:ext cx="5501596" cy="30247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96" y="1166216"/>
            <a:ext cx="5500800" cy="304151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907236" y="2396828"/>
            <a:ext cx="387404" cy="454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6846" y="250825"/>
            <a:ext cx="10515600" cy="1325563"/>
          </a:xfrm>
        </p:spPr>
        <p:txBody>
          <a:bodyPr/>
          <a:lstStyle/>
          <a:p>
            <a:r>
              <a:rPr kumimoji="1" lang="ja-JP" altLang="en-US" sz="3200" dirty="0" smtClean="0"/>
              <a:t>編集</a:t>
            </a:r>
            <a:r>
              <a:rPr lang="ja-JP" altLang="en-US" sz="3200" dirty="0" smtClean="0"/>
              <a:t>２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846" y="4571998"/>
            <a:ext cx="10515600" cy="211491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ja-JP" altLang="en-US" dirty="0" smtClean="0"/>
              <a:t>メッセージボックスがご確認ください。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顧客一覧シートをご確認ください。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6" y="1248509"/>
            <a:ext cx="5599606" cy="30069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" y="1248509"/>
            <a:ext cx="5003163" cy="285439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160987" y="2285729"/>
            <a:ext cx="589084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274</Words>
  <Application>Microsoft Office PowerPoint</Application>
  <PresentationFormat>ワイド画面</PresentationFormat>
  <Paragraphs>53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Trebuchet MS</vt:lpstr>
      <vt:lpstr>Wingdings 3</vt:lpstr>
      <vt:lpstr>ファセット</vt:lpstr>
      <vt:lpstr>顧客管理マニュアル</vt:lpstr>
      <vt:lpstr>新規追加１ </vt:lpstr>
      <vt:lpstr>新規追加２</vt:lpstr>
      <vt:lpstr>新規追加3 </vt:lpstr>
      <vt:lpstr>検索１</vt:lpstr>
      <vt:lpstr>検索２</vt:lpstr>
      <vt:lpstr>検索３</vt:lpstr>
      <vt:lpstr>編集</vt:lpstr>
      <vt:lpstr>編集２ </vt:lpstr>
      <vt:lpstr>削除1</vt:lpstr>
      <vt:lpstr>削除2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顧客管理マニュアル</dc:title>
  <dc:creator>重田紘輝</dc:creator>
  <cp:lastModifiedBy>重田紘輝</cp:lastModifiedBy>
  <cp:revision>41</cp:revision>
  <dcterms:created xsi:type="dcterms:W3CDTF">2021-06-28T04:29:23Z</dcterms:created>
  <dcterms:modified xsi:type="dcterms:W3CDTF">2021-06-29T02:52:41Z</dcterms:modified>
</cp:coreProperties>
</file>