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51"/>
    <p:restoredTop sz="97872"/>
  </p:normalViewPr>
  <p:slideViewPr>
    <p:cSldViewPr snapToGrid="0" snapToObjects="1">
      <p:cViewPr varScale="1">
        <p:scale>
          <a:sx n="227" d="100"/>
          <a:sy n="227" d="100"/>
        </p:scale>
        <p:origin x="28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8B323F-856C-6C4E-9354-1875B57C22B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DE" altLang="en-US"/>
          </a:p>
        </p:txBody>
      </p:sp>
      <p:sp>
        <p:nvSpPr>
          <p:cNvPr id="3" name="字幕 2">
            <a:extLst>
              <a:ext uri="{FF2B5EF4-FFF2-40B4-BE49-F238E27FC236}">
                <a16:creationId xmlns:a16="http://schemas.microsoft.com/office/drawing/2014/main" id="{7DA4532D-506C-F040-B656-9EBEE59E60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DE" altLang="en-US"/>
          </a:p>
        </p:txBody>
      </p:sp>
      <p:sp>
        <p:nvSpPr>
          <p:cNvPr id="4" name="日付プレースホルダー 3">
            <a:extLst>
              <a:ext uri="{FF2B5EF4-FFF2-40B4-BE49-F238E27FC236}">
                <a16:creationId xmlns:a16="http://schemas.microsoft.com/office/drawing/2014/main" id="{7FC41EF5-D543-CB49-A841-E57840B46204}"/>
              </a:ext>
            </a:extLst>
          </p:cNvPr>
          <p:cNvSpPr>
            <a:spLocks noGrp="1"/>
          </p:cNvSpPr>
          <p:nvPr>
            <p:ph type="dt" sz="half" idx="10"/>
          </p:nvPr>
        </p:nvSpPr>
        <p:spPr/>
        <p:txBody>
          <a:bodyPr/>
          <a:lstStyle/>
          <a:p>
            <a:fld id="{5A8F35C6-82A7-AD4C-979B-903A12B0D030}" type="datetimeFigureOut">
              <a:rPr kumimoji="1" lang="ja-DE" altLang="en-US" smtClean="0"/>
              <a:t>2020/07/13</a:t>
            </a:fld>
            <a:endParaRPr kumimoji="1" lang="ja-DE" altLang="en-US"/>
          </a:p>
        </p:txBody>
      </p:sp>
      <p:sp>
        <p:nvSpPr>
          <p:cNvPr id="5" name="フッター プレースホルダー 4">
            <a:extLst>
              <a:ext uri="{FF2B5EF4-FFF2-40B4-BE49-F238E27FC236}">
                <a16:creationId xmlns:a16="http://schemas.microsoft.com/office/drawing/2014/main" id="{8C2BEE17-1090-B444-BCA1-B7457528AC01}"/>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8ADC199F-CD41-F64E-82A8-BBF706DACB1A}"/>
              </a:ext>
            </a:extLst>
          </p:cNvPr>
          <p:cNvSpPr>
            <a:spLocks noGrp="1"/>
          </p:cNvSpPr>
          <p:nvPr>
            <p:ph type="sldNum" sz="quarter" idx="12"/>
          </p:nvPr>
        </p:nvSpPr>
        <p:spPr/>
        <p:txBody>
          <a:bodyPr/>
          <a:lstStyle/>
          <a:p>
            <a:fld id="{E3F80676-7525-A544-AB02-7E59B1330898}" type="slidenum">
              <a:rPr kumimoji="1" lang="ja-DE" altLang="en-US" smtClean="0"/>
              <a:t>‹#›</a:t>
            </a:fld>
            <a:endParaRPr kumimoji="1" lang="ja-DE" altLang="en-US"/>
          </a:p>
        </p:txBody>
      </p:sp>
    </p:spTree>
    <p:extLst>
      <p:ext uri="{BB962C8B-B14F-4D97-AF65-F5344CB8AC3E}">
        <p14:creationId xmlns:p14="http://schemas.microsoft.com/office/powerpoint/2010/main" val="720075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A4039D-1F97-B64B-AF08-DA7C869EA351}"/>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C96E4003-9F0D-3448-90B6-42ADF14253C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DCBBD3A7-F392-C847-84DD-EA20DE7ABD5C}"/>
              </a:ext>
            </a:extLst>
          </p:cNvPr>
          <p:cNvSpPr>
            <a:spLocks noGrp="1"/>
          </p:cNvSpPr>
          <p:nvPr>
            <p:ph type="dt" sz="half" idx="10"/>
          </p:nvPr>
        </p:nvSpPr>
        <p:spPr/>
        <p:txBody>
          <a:bodyPr/>
          <a:lstStyle/>
          <a:p>
            <a:fld id="{5A8F35C6-82A7-AD4C-979B-903A12B0D030}" type="datetimeFigureOut">
              <a:rPr kumimoji="1" lang="ja-DE" altLang="en-US" smtClean="0"/>
              <a:t>2020/07/13</a:t>
            </a:fld>
            <a:endParaRPr kumimoji="1" lang="ja-DE" altLang="en-US"/>
          </a:p>
        </p:txBody>
      </p:sp>
      <p:sp>
        <p:nvSpPr>
          <p:cNvPr id="5" name="フッター プレースホルダー 4">
            <a:extLst>
              <a:ext uri="{FF2B5EF4-FFF2-40B4-BE49-F238E27FC236}">
                <a16:creationId xmlns:a16="http://schemas.microsoft.com/office/drawing/2014/main" id="{40BFA164-CD28-C041-9130-5115962C84A9}"/>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565A4DD9-F9C2-9844-9313-ECDE72FB2DF1}"/>
              </a:ext>
            </a:extLst>
          </p:cNvPr>
          <p:cNvSpPr>
            <a:spLocks noGrp="1"/>
          </p:cNvSpPr>
          <p:nvPr>
            <p:ph type="sldNum" sz="quarter" idx="12"/>
          </p:nvPr>
        </p:nvSpPr>
        <p:spPr/>
        <p:txBody>
          <a:bodyPr/>
          <a:lstStyle/>
          <a:p>
            <a:fld id="{E3F80676-7525-A544-AB02-7E59B1330898}" type="slidenum">
              <a:rPr kumimoji="1" lang="ja-DE" altLang="en-US" smtClean="0"/>
              <a:t>‹#›</a:t>
            </a:fld>
            <a:endParaRPr kumimoji="1" lang="ja-DE" altLang="en-US"/>
          </a:p>
        </p:txBody>
      </p:sp>
    </p:spTree>
    <p:extLst>
      <p:ext uri="{BB962C8B-B14F-4D97-AF65-F5344CB8AC3E}">
        <p14:creationId xmlns:p14="http://schemas.microsoft.com/office/powerpoint/2010/main" val="2805089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CC8C4F5-B6CA-F24A-914A-D0AD7EDCE79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AB1B75AB-5722-9D4C-A4AC-340ED4D51D1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937A0BD6-CDA2-8A4F-A169-A6885A49319C}"/>
              </a:ext>
            </a:extLst>
          </p:cNvPr>
          <p:cNvSpPr>
            <a:spLocks noGrp="1"/>
          </p:cNvSpPr>
          <p:nvPr>
            <p:ph type="dt" sz="half" idx="10"/>
          </p:nvPr>
        </p:nvSpPr>
        <p:spPr/>
        <p:txBody>
          <a:bodyPr/>
          <a:lstStyle/>
          <a:p>
            <a:fld id="{5A8F35C6-82A7-AD4C-979B-903A12B0D030}" type="datetimeFigureOut">
              <a:rPr kumimoji="1" lang="ja-DE" altLang="en-US" smtClean="0"/>
              <a:t>2020/07/13</a:t>
            </a:fld>
            <a:endParaRPr kumimoji="1" lang="ja-DE" altLang="en-US"/>
          </a:p>
        </p:txBody>
      </p:sp>
      <p:sp>
        <p:nvSpPr>
          <p:cNvPr id="5" name="フッター プレースホルダー 4">
            <a:extLst>
              <a:ext uri="{FF2B5EF4-FFF2-40B4-BE49-F238E27FC236}">
                <a16:creationId xmlns:a16="http://schemas.microsoft.com/office/drawing/2014/main" id="{DE08B17A-466E-E942-81D4-E21E20C0DB90}"/>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B30976C7-CADA-0E42-913D-96F59B347ADE}"/>
              </a:ext>
            </a:extLst>
          </p:cNvPr>
          <p:cNvSpPr>
            <a:spLocks noGrp="1"/>
          </p:cNvSpPr>
          <p:nvPr>
            <p:ph type="sldNum" sz="quarter" idx="12"/>
          </p:nvPr>
        </p:nvSpPr>
        <p:spPr/>
        <p:txBody>
          <a:bodyPr/>
          <a:lstStyle/>
          <a:p>
            <a:fld id="{E3F80676-7525-A544-AB02-7E59B1330898}" type="slidenum">
              <a:rPr kumimoji="1" lang="ja-DE" altLang="en-US" smtClean="0"/>
              <a:t>‹#›</a:t>
            </a:fld>
            <a:endParaRPr kumimoji="1" lang="ja-DE" altLang="en-US"/>
          </a:p>
        </p:txBody>
      </p:sp>
    </p:spTree>
    <p:extLst>
      <p:ext uri="{BB962C8B-B14F-4D97-AF65-F5344CB8AC3E}">
        <p14:creationId xmlns:p14="http://schemas.microsoft.com/office/powerpoint/2010/main" val="331998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B5D336-2123-6D4A-B5DF-6197B4BE432D}"/>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BF22FE06-851C-124C-819A-6DA9A9B309D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789F8E65-8510-784C-80B7-DC283CF5A0F4}"/>
              </a:ext>
            </a:extLst>
          </p:cNvPr>
          <p:cNvSpPr>
            <a:spLocks noGrp="1"/>
          </p:cNvSpPr>
          <p:nvPr>
            <p:ph type="dt" sz="half" idx="10"/>
          </p:nvPr>
        </p:nvSpPr>
        <p:spPr/>
        <p:txBody>
          <a:bodyPr/>
          <a:lstStyle/>
          <a:p>
            <a:fld id="{5A8F35C6-82A7-AD4C-979B-903A12B0D030}" type="datetimeFigureOut">
              <a:rPr kumimoji="1" lang="ja-DE" altLang="en-US" smtClean="0"/>
              <a:t>2020/07/13</a:t>
            </a:fld>
            <a:endParaRPr kumimoji="1" lang="ja-DE" altLang="en-US"/>
          </a:p>
        </p:txBody>
      </p:sp>
      <p:sp>
        <p:nvSpPr>
          <p:cNvPr id="5" name="フッター プレースホルダー 4">
            <a:extLst>
              <a:ext uri="{FF2B5EF4-FFF2-40B4-BE49-F238E27FC236}">
                <a16:creationId xmlns:a16="http://schemas.microsoft.com/office/drawing/2014/main" id="{CAE0A22C-BDCD-9C44-8637-082B71539D5D}"/>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066FE91F-7DEC-CA45-B922-B3FCF81FFA68}"/>
              </a:ext>
            </a:extLst>
          </p:cNvPr>
          <p:cNvSpPr>
            <a:spLocks noGrp="1"/>
          </p:cNvSpPr>
          <p:nvPr>
            <p:ph type="sldNum" sz="quarter" idx="12"/>
          </p:nvPr>
        </p:nvSpPr>
        <p:spPr/>
        <p:txBody>
          <a:bodyPr/>
          <a:lstStyle/>
          <a:p>
            <a:fld id="{E3F80676-7525-A544-AB02-7E59B1330898}" type="slidenum">
              <a:rPr kumimoji="1" lang="ja-DE" altLang="en-US" smtClean="0"/>
              <a:t>‹#›</a:t>
            </a:fld>
            <a:endParaRPr kumimoji="1" lang="ja-DE" altLang="en-US"/>
          </a:p>
        </p:txBody>
      </p:sp>
    </p:spTree>
    <p:extLst>
      <p:ext uri="{BB962C8B-B14F-4D97-AF65-F5344CB8AC3E}">
        <p14:creationId xmlns:p14="http://schemas.microsoft.com/office/powerpoint/2010/main" val="3530042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EE2B14-383E-F144-983A-A3A1CE4CBD5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0980D314-5439-A24D-A021-F951EFDADA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1620B5E-78F0-0D46-BB72-C24CC70D1013}"/>
              </a:ext>
            </a:extLst>
          </p:cNvPr>
          <p:cNvSpPr>
            <a:spLocks noGrp="1"/>
          </p:cNvSpPr>
          <p:nvPr>
            <p:ph type="dt" sz="half" idx="10"/>
          </p:nvPr>
        </p:nvSpPr>
        <p:spPr/>
        <p:txBody>
          <a:bodyPr/>
          <a:lstStyle/>
          <a:p>
            <a:fld id="{5A8F35C6-82A7-AD4C-979B-903A12B0D030}" type="datetimeFigureOut">
              <a:rPr kumimoji="1" lang="ja-DE" altLang="en-US" smtClean="0"/>
              <a:t>2020/07/13</a:t>
            </a:fld>
            <a:endParaRPr kumimoji="1" lang="ja-DE" altLang="en-US"/>
          </a:p>
        </p:txBody>
      </p:sp>
      <p:sp>
        <p:nvSpPr>
          <p:cNvPr id="5" name="フッター プレースホルダー 4">
            <a:extLst>
              <a:ext uri="{FF2B5EF4-FFF2-40B4-BE49-F238E27FC236}">
                <a16:creationId xmlns:a16="http://schemas.microsoft.com/office/drawing/2014/main" id="{C8297EB2-C65C-DA40-A09C-C5573C315F4D}"/>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2C9D9085-435A-6A4C-BC22-7DB614C813EF}"/>
              </a:ext>
            </a:extLst>
          </p:cNvPr>
          <p:cNvSpPr>
            <a:spLocks noGrp="1"/>
          </p:cNvSpPr>
          <p:nvPr>
            <p:ph type="sldNum" sz="quarter" idx="12"/>
          </p:nvPr>
        </p:nvSpPr>
        <p:spPr/>
        <p:txBody>
          <a:bodyPr/>
          <a:lstStyle/>
          <a:p>
            <a:fld id="{E3F80676-7525-A544-AB02-7E59B1330898}" type="slidenum">
              <a:rPr kumimoji="1" lang="ja-DE" altLang="en-US" smtClean="0"/>
              <a:t>‹#›</a:t>
            </a:fld>
            <a:endParaRPr kumimoji="1" lang="ja-DE" altLang="en-US"/>
          </a:p>
        </p:txBody>
      </p:sp>
    </p:spTree>
    <p:extLst>
      <p:ext uri="{BB962C8B-B14F-4D97-AF65-F5344CB8AC3E}">
        <p14:creationId xmlns:p14="http://schemas.microsoft.com/office/powerpoint/2010/main" val="1890454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E5EDD6-5CA3-E049-B085-1C590552087F}"/>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AE036968-AD13-B147-AE6C-3A9CBFB162D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コンテンツ プレースホルダー 3">
            <a:extLst>
              <a:ext uri="{FF2B5EF4-FFF2-40B4-BE49-F238E27FC236}">
                <a16:creationId xmlns:a16="http://schemas.microsoft.com/office/drawing/2014/main" id="{2FACDB3F-2D48-694F-9997-C73BFD3DD8C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日付プレースホルダー 4">
            <a:extLst>
              <a:ext uri="{FF2B5EF4-FFF2-40B4-BE49-F238E27FC236}">
                <a16:creationId xmlns:a16="http://schemas.microsoft.com/office/drawing/2014/main" id="{CC759ABF-DD6B-CB48-B69C-52A2C50DC6EF}"/>
              </a:ext>
            </a:extLst>
          </p:cNvPr>
          <p:cNvSpPr>
            <a:spLocks noGrp="1"/>
          </p:cNvSpPr>
          <p:nvPr>
            <p:ph type="dt" sz="half" idx="10"/>
          </p:nvPr>
        </p:nvSpPr>
        <p:spPr/>
        <p:txBody>
          <a:bodyPr/>
          <a:lstStyle/>
          <a:p>
            <a:fld id="{5A8F35C6-82A7-AD4C-979B-903A12B0D030}" type="datetimeFigureOut">
              <a:rPr kumimoji="1" lang="ja-DE" altLang="en-US" smtClean="0"/>
              <a:t>2020/07/13</a:t>
            </a:fld>
            <a:endParaRPr kumimoji="1" lang="ja-DE" altLang="en-US"/>
          </a:p>
        </p:txBody>
      </p:sp>
      <p:sp>
        <p:nvSpPr>
          <p:cNvPr id="6" name="フッター プレースホルダー 5">
            <a:extLst>
              <a:ext uri="{FF2B5EF4-FFF2-40B4-BE49-F238E27FC236}">
                <a16:creationId xmlns:a16="http://schemas.microsoft.com/office/drawing/2014/main" id="{235DA225-E4DE-5849-A848-4B70D2616BA5}"/>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ABF0E84F-22FA-974F-BBDF-E55AA8F57E30}"/>
              </a:ext>
            </a:extLst>
          </p:cNvPr>
          <p:cNvSpPr>
            <a:spLocks noGrp="1"/>
          </p:cNvSpPr>
          <p:nvPr>
            <p:ph type="sldNum" sz="quarter" idx="12"/>
          </p:nvPr>
        </p:nvSpPr>
        <p:spPr/>
        <p:txBody>
          <a:bodyPr/>
          <a:lstStyle/>
          <a:p>
            <a:fld id="{E3F80676-7525-A544-AB02-7E59B1330898}" type="slidenum">
              <a:rPr kumimoji="1" lang="ja-DE" altLang="en-US" smtClean="0"/>
              <a:t>‹#›</a:t>
            </a:fld>
            <a:endParaRPr kumimoji="1" lang="ja-DE" altLang="en-US"/>
          </a:p>
        </p:txBody>
      </p:sp>
    </p:spTree>
    <p:extLst>
      <p:ext uri="{BB962C8B-B14F-4D97-AF65-F5344CB8AC3E}">
        <p14:creationId xmlns:p14="http://schemas.microsoft.com/office/powerpoint/2010/main" val="2992195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3678B4-D175-0D47-9368-EB7D4B353876}"/>
              </a:ext>
            </a:extLst>
          </p:cNvPr>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760B5977-38CA-834A-B179-2835D47D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79D1BF9-26D0-D241-ADA0-1D6CBF36754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テキスト プレースホルダー 4">
            <a:extLst>
              <a:ext uri="{FF2B5EF4-FFF2-40B4-BE49-F238E27FC236}">
                <a16:creationId xmlns:a16="http://schemas.microsoft.com/office/drawing/2014/main" id="{22853220-4F7C-C541-9FAB-EDB7190C52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2DFD630-6383-C04F-ADCE-1AEC7A74DFF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7" name="日付プレースホルダー 6">
            <a:extLst>
              <a:ext uri="{FF2B5EF4-FFF2-40B4-BE49-F238E27FC236}">
                <a16:creationId xmlns:a16="http://schemas.microsoft.com/office/drawing/2014/main" id="{9AEF681E-3242-5C48-8BEB-9FC0A8878C84}"/>
              </a:ext>
            </a:extLst>
          </p:cNvPr>
          <p:cNvSpPr>
            <a:spLocks noGrp="1"/>
          </p:cNvSpPr>
          <p:nvPr>
            <p:ph type="dt" sz="half" idx="10"/>
          </p:nvPr>
        </p:nvSpPr>
        <p:spPr/>
        <p:txBody>
          <a:bodyPr/>
          <a:lstStyle/>
          <a:p>
            <a:fld id="{5A8F35C6-82A7-AD4C-979B-903A12B0D030}" type="datetimeFigureOut">
              <a:rPr kumimoji="1" lang="ja-DE" altLang="en-US" smtClean="0"/>
              <a:t>2020/07/13</a:t>
            </a:fld>
            <a:endParaRPr kumimoji="1" lang="ja-DE" altLang="en-US"/>
          </a:p>
        </p:txBody>
      </p:sp>
      <p:sp>
        <p:nvSpPr>
          <p:cNvPr id="8" name="フッター プレースホルダー 7">
            <a:extLst>
              <a:ext uri="{FF2B5EF4-FFF2-40B4-BE49-F238E27FC236}">
                <a16:creationId xmlns:a16="http://schemas.microsoft.com/office/drawing/2014/main" id="{E73A03B2-A72C-B44C-B050-8B5A05CD41B4}"/>
              </a:ext>
            </a:extLst>
          </p:cNvPr>
          <p:cNvSpPr>
            <a:spLocks noGrp="1"/>
          </p:cNvSpPr>
          <p:nvPr>
            <p:ph type="ftr" sz="quarter" idx="11"/>
          </p:nvPr>
        </p:nvSpPr>
        <p:spPr/>
        <p:txBody>
          <a:bodyPr/>
          <a:lstStyle/>
          <a:p>
            <a:endParaRPr kumimoji="1" lang="ja-DE" altLang="en-US"/>
          </a:p>
        </p:txBody>
      </p:sp>
      <p:sp>
        <p:nvSpPr>
          <p:cNvPr id="9" name="スライド番号プレースホルダー 8">
            <a:extLst>
              <a:ext uri="{FF2B5EF4-FFF2-40B4-BE49-F238E27FC236}">
                <a16:creationId xmlns:a16="http://schemas.microsoft.com/office/drawing/2014/main" id="{70C82DD1-97EB-BB46-949B-C44422806567}"/>
              </a:ext>
            </a:extLst>
          </p:cNvPr>
          <p:cNvSpPr>
            <a:spLocks noGrp="1"/>
          </p:cNvSpPr>
          <p:nvPr>
            <p:ph type="sldNum" sz="quarter" idx="12"/>
          </p:nvPr>
        </p:nvSpPr>
        <p:spPr/>
        <p:txBody>
          <a:bodyPr/>
          <a:lstStyle/>
          <a:p>
            <a:fld id="{E3F80676-7525-A544-AB02-7E59B1330898}" type="slidenum">
              <a:rPr kumimoji="1" lang="ja-DE" altLang="en-US" smtClean="0"/>
              <a:t>‹#›</a:t>
            </a:fld>
            <a:endParaRPr kumimoji="1" lang="ja-DE" altLang="en-US"/>
          </a:p>
        </p:txBody>
      </p:sp>
    </p:spTree>
    <p:extLst>
      <p:ext uri="{BB962C8B-B14F-4D97-AF65-F5344CB8AC3E}">
        <p14:creationId xmlns:p14="http://schemas.microsoft.com/office/powerpoint/2010/main" val="404027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F64D23-3C36-B34F-A56A-6B2FF6B87662}"/>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日付プレースホルダー 2">
            <a:extLst>
              <a:ext uri="{FF2B5EF4-FFF2-40B4-BE49-F238E27FC236}">
                <a16:creationId xmlns:a16="http://schemas.microsoft.com/office/drawing/2014/main" id="{3B7F7CF8-6208-7747-B969-78AA9BFA3B3D}"/>
              </a:ext>
            </a:extLst>
          </p:cNvPr>
          <p:cNvSpPr>
            <a:spLocks noGrp="1"/>
          </p:cNvSpPr>
          <p:nvPr>
            <p:ph type="dt" sz="half" idx="10"/>
          </p:nvPr>
        </p:nvSpPr>
        <p:spPr/>
        <p:txBody>
          <a:bodyPr/>
          <a:lstStyle/>
          <a:p>
            <a:fld id="{5A8F35C6-82A7-AD4C-979B-903A12B0D030}" type="datetimeFigureOut">
              <a:rPr kumimoji="1" lang="ja-DE" altLang="en-US" smtClean="0"/>
              <a:t>2020/07/13</a:t>
            </a:fld>
            <a:endParaRPr kumimoji="1" lang="ja-DE" altLang="en-US"/>
          </a:p>
        </p:txBody>
      </p:sp>
      <p:sp>
        <p:nvSpPr>
          <p:cNvPr id="4" name="フッター プレースホルダー 3">
            <a:extLst>
              <a:ext uri="{FF2B5EF4-FFF2-40B4-BE49-F238E27FC236}">
                <a16:creationId xmlns:a16="http://schemas.microsoft.com/office/drawing/2014/main" id="{67D8774C-B691-CE48-8125-48A7D3F94BA0}"/>
              </a:ext>
            </a:extLst>
          </p:cNvPr>
          <p:cNvSpPr>
            <a:spLocks noGrp="1"/>
          </p:cNvSpPr>
          <p:nvPr>
            <p:ph type="ftr" sz="quarter" idx="11"/>
          </p:nvPr>
        </p:nvSpPr>
        <p:spPr/>
        <p:txBody>
          <a:bodyPr/>
          <a:lstStyle/>
          <a:p>
            <a:endParaRPr kumimoji="1" lang="ja-DE" altLang="en-US"/>
          </a:p>
        </p:txBody>
      </p:sp>
      <p:sp>
        <p:nvSpPr>
          <p:cNvPr id="5" name="スライド番号プレースホルダー 4">
            <a:extLst>
              <a:ext uri="{FF2B5EF4-FFF2-40B4-BE49-F238E27FC236}">
                <a16:creationId xmlns:a16="http://schemas.microsoft.com/office/drawing/2014/main" id="{7B7B4962-EA4E-3A41-A437-2594E9004527}"/>
              </a:ext>
            </a:extLst>
          </p:cNvPr>
          <p:cNvSpPr>
            <a:spLocks noGrp="1"/>
          </p:cNvSpPr>
          <p:nvPr>
            <p:ph type="sldNum" sz="quarter" idx="12"/>
          </p:nvPr>
        </p:nvSpPr>
        <p:spPr/>
        <p:txBody>
          <a:bodyPr/>
          <a:lstStyle/>
          <a:p>
            <a:fld id="{E3F80676-7525-A544-AB02-7E59B1330898}" type="slidenum">
              <a:rPr kumimoji="1" lang="ja-DE" altLang="en-US" smtClean="0"/>
              <a:t>‹#›</a:t>
            </a:fld>
            <a:endParaRPr kumimoji="1" lang="ja-DE" altLang="en-US"/>
          </a:p>
        </p:txBody>
      </p:sp>
    </p:spTree>
    <p:extLst>
      <p:ext uri="{BB962C8B-B14F-4D97-AF65-F5344CB8AC3E}">
        <p14:creationId xmlns:p14="http://schemas.microsoft.com/office/powerpoint/2010/main" val="145706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78BEBBF-A54F-F943-9320-9A730D517299}"/>
              </a:ext>
            </a:extLst>
          </p:cNvPr>
          <p:cNvSpPr>
            <a:spLocks noGrp="1"/>
          </p:cNvSpPr>
          <p:nvPr>
            <p:ph type="dt" sz="half" idx="10"/>
          </p:nvPr>
        </p:nvSpPr>
        <p:spPr/>
        <p:txBody>
          <a:bodyPr/>
          <a:lstStyle/>
          <a:p>
            <a:fld id="{5A8F35C6-82A7-AD4C-979B-903A12B0D030}" type="datetimeFigureOut">
              <a:rPr kumimoji="1" lang="ja-DE" altLang="en-US" smtClean="0"/>
              <a:t>2020/07/13</a:t>
            </a:fld>
            <a:endParaRPr kumimoji="1" lang="ja-DE" altLang="en-US"/>
          </a:p>
        </p:txBody>
      </p:sp>
      <p:sp>
        <p:nvSpPr>
          <p:cNvPr id="3" name="フッター プレースホルダー 2">
            <a:extLst>
              <a:ext uri="{FF2B5EF4-FFF2-40B4-BE49-F238E27FC236}">
                <a16:creationId xmlns:a16="http://schemas.microsoft.com/office/drawing/2014/main" id="{A27943B3-D17B-644D-85AD-62EA94B5BA99}"/>
              </a:ext>
            </a:extLst>
          </p:cNvPr>
          <p:cNvSpPr>
            <a:spLocks noGrp="1"/>
          </p:cNvSpPr>
          <p:nvPr>
            <p:ph type="ftr" sz="quarter" idx="11"/>
          </p:nvPr>
        </p:nvSpPr>
        <p:spPr/>
        <p:txBody>
          <a:bodyPr/>
          <a:lstStyle/>
          <a:p>
            <a:endParaRPr kumimoji="1" lang="ja-DE" altLang="en-US"/>
          </a:p>
        </p:txBody>
      </p:sp>
      <p:sp>
        <p:nvSpPr>
          <p:cNvPr id="4" name="スライド番号プレースホルダー 3">
            <a:extLst>
              <a:ext uri="{FF2B5EF4-FFF2-40B4-BE49-F238E27FC236}">
                <a16:creationId xmlns:a16="http://schemas.microsoft.com/office/drawing/2014/main" id="{515DDAA2-A74D-2D4C-922B-DA523800A672}"/>
              </a:ext>
            </a:extLst>
          </p:cNvPr>
          <p:cNvSpPr>
            <a:spLocks noGrp="1"/>
          </p:cNvSpPr>
          <p:nvPr>
            <p:ph type="sldNum" sz="quarter" idx="12"/>
          </p:nvPr>
        </p:nvSpPr>
        <p:spPr/>
        <p:txBody>
          <a:bodyPr/>
          <a:lstStyle/>
          <a:p>
            <a:fld id="{E3F80676-7525-A544-AB02-7E59B1330898}" type="slidenum">
              <a:rPr kumimoji="1" lang="ja-DE" altLang="en-US" smtClean="0"/>
              <a:t>‹#›</a:t>
            </a:fld>
            <a:endParaRPr kumimoji="1" lang="ja-DE" altLang="en-US"/>
          </a:p>
        </p:txBody>
      </p:sp>
    </p:spTree>
    <p:extLst>
      <p:ext uri="{BB962C8B-B14F-4D97-AF65-F5344CB8AC3E}">
        <p14:creationId xmlns:p14="http://schemas.microsoft.com/office/powerpoint/2010/main" val="699942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553F67-AA91-4E42-B21D-42A42ADCED1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5F50C4C8-0FA8-7240-A3CA-7CE99752B0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テキスト プレースホルダー 3">
            <a:extLst>
              <a:ext uri="{FF2B5EF4-FFF2-40B4-BE49-F238E27FC236}">
                <a16:creationId xmlns:a16="http://schemas.microsoft.com/office/drawing/2014/main" id="{0055A69F-8708-5245-AD07-99B8FDF28A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FEF19A-D009-174B-A62B-D569476FC0FF}"/>
              </a:ext>
            </a:extLst>
          </p:cNvPr>
          <p:cNvSpPr>
            <a:spLocks noGrp="1"/>
          </p:cNvSpPr>
          <p:nvPr>
            <p:ph type="dt" sz="half" idx="10"/>
          </p:nvPr>
        </p:nvSpPr>
        <p:spPr/>
        <p:txBody>
          <a:bodyPr/>
          <a:lstStyle/>
          <a:p>
            <a:fld id="{5A8F35C6-82A7-AD4C-979B-903A12B0D030}" type="datetimeFigureOut">
              <a:rPr kumimoji="1" lang="ja-DE" altLang="en-US" smtClean="0"/>
              <a:t>2020/07/13</a:t>
            </a:fld>
            <a:endParaRPr kumimoji="1" lang="ja-DE" altLang="en-US"/>
          </a:p>
        </p:txBody>
      </p:sp>
      <p:sp>
        <p:nvSpPr>
          <p:cNvPr id="6" name="フッター プレースホルダー 5">
            <a:extLst>
              <a:ext uri="{FF2B5EF4-FFF2-40B4-BE49-F238E27FC236}">
                <a16:creationId xmlns:a16="http://schemas.microsoft.com/office/drawing/2014/main" id="{7BC2AE8D-9257-8744-AFEF-4842B9E11D0E}"/>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39358852-E6E1-2E46-A6FB-3B38039F90B3}"/>
              </a:ext>
            </a:extLst>
          </p:cNvPr>
          <p:cNvSpPr>
            <a:spLocks noGrp="1"/>
          </p:cNvSpPr>
          <p:nvPr>
            <p:ph type="sldNum" sz="quarter" idx="12"/>
          </p:nvPr>
        </p:nvSpPr>
        <p:spPr/>
        <p:txBody>
          <a:bodyPr/>
          <a:lstStyle/>
          <a:p>
            <a:fld id="{E3F80676-7525-A544-AB02-7E59B1330898}" type="slidenum">
              <a:rPr kumimoji="1" lang="ja-DE" altLang="en-US" smtClean="0"/>
              <a:t>‹#›</a:t>
            </a:fld>
            <a:endParaRPr kumimoji="1" lang="ja-DE" altLang="en-US"/>
          </a:p>
        </p:txBody>
      </p:sp>
    </p:spTree>
    <p:extLst>
      <p:ext uri="{BB962C8B-B14F-4D97-AF65-F5344CB8AC3E}">
        <p14:creationId xmlns:p14="http://schemas.microsoft.com/office/powerpoint/2010/main" val="3491113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121CBF-5F89-9C4B-A0B5-6547A65B94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図プレースホルダー 2">
            <a:extLst>
              <a:ext uri="{FF2B5EF4-FFF2-40B4-BE49-F238E27FC236}">
                <a16:creationId xmlns:a16="http://schemas.microsoft.com/office/drawing/2014/main" id="{B172D5FC-670D-664C-9A2E-C9C1FE074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DE" altLang="en-US"/>
          </a:p>
        </p:txBody>
      </p:sp>
      <p:sp>
        <p:nvSpPr>
          <p:cNvPr id="4" name="テキスト プレースホルダー 3">
            <a:extLst>
              <a:ext uri="{FF2B5EF4-FFF2-40B4-BE49-F238E27FC236}">
                <a16:creationId xmlns:a16="http://schemas.microsoft.com/office/drawing/2014/main" id="{B097485F-3B54-554D-A40C-66DC2BA5F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8A9136-D6AE-C840-B582-0FBE55BE00FB}"/>
              </a:ext>
            </a:extLst>
          </p:cNvPr>
          <p:cNvSpPr>
            <a:spLocks noGrp="1"/>
          </p:cNvSpPr>
          <p:nvPr>
            <p:ph type="dt" sz="half" idx="10"/>
          </p:nvPr>
        </p:nvSpPr>
        <p:spPr/>
        <p:txBody>
          <a:bodyPr/>
          <a:lstStyle/>
          <a:p>
            <a:fld id="{5A8F35C6-82A7-AD4C-979B-903A12B0D030}" type="datetimeFigureOut">
              <a:rPr kumimoji="1" lang="ja-DE" altLang="en-US" smtClean="0"/>
              <a:t>2020/07/13</a:t>
            </a:fld>
            <a:endParaRPr kumimoji="1" lang="ja-DE" altLang="en-US"/>
          </a:p>
        </p:txBody>
      </p:sp>
      <p:sp>
        <p:nvSpPr>
          <p:cNvPr id="6" name="フッター プレースホルダー 5">
            <a:extLst>
              <a:ext uri="{FF2B5EF4-FFF2-40B4-BE49-F238E27FC236}">
                <a16:creationId xmlns:a16="http://schemas.microsoft.com/office/drawing/2014/main" id="{6D7631E8-315F-DE40-A15B-B5CB08472BC2}"/>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491E2B72-C920-1F42-8AAB-26B3C93D466F}"/>
              </a:ext>
            </a:extLst>
          </p:cNvPr>
          <p:cNvSpPr>
            <a:spLocks noGrp="1"/>
          </p:cNvSpPr>
          <p:nvPr>
            <p:ph type="sldNum" sz="quarter" idx="12"/>
          </p:nvPr>
        </p:nvSpPr>
        <p:spPr/>
        <p:txBody>
          <a:bodyPr/>
          <a:lstStyle/>
          <a:p>
            <a:fld id="{E3F80676-7525-A544-AB02-7E59B1330898}" type="slidenum">
              <a:rPr kumimoji="1" lang="ja-DE" altLang="en-US" smtClean="0"/>
              <a:t>‹#›</a:t>
            </a:fld>
            <a:endParaRPr kumimoji="1" lang="ja-DE" altLang="en-US"/>
          </a:p>
        </p:txBody>
      </p:sp>
    </p:spTree>
    <p:extLst>
      <p:ext uri="{BB962C8B-B14F-4D97-AF65-F5344CB8AC3E}">
        <p14:creationId xmlns:p14="http://schemas.microsoft.com/office/powerpoint/2010/main" val="1396422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81643F2-0BB2-CB47-93A4-2BF392334F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2D6D51E0-176F-C04C-96F9-B8200364AF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E5E9734D-B27A-EA43-A0A7-AFAC1BF37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F35C6-82A7-AD4C-979B-903A12B0D030}" type="datetimeFigureOut">
              <a:rPr kumimoji="1" lang="ja-DE" altLang="en-US" smtClean="0"/>
              <a:t>2020/07/13</a:t>
            </a:fld>
            <a:endParaRPr kumimoji="1" lang="ja-DE" altLang="en-US"/>
          </a:p>
        </p:txBody>
      </p:sp>
      <p:sp>
        <p:nvSpPr>
          <p:cNvPr id="5" name="フッター プレースホルダー 4">
            <a:extLst>
              <a:ext uri="{FF2B5EF4-FFF2-40B4-BE49-F238E27FC236}">
                <a16:creationId xmlns:a16="http://schemas.microsoft.com/office/drawing/2014/main" id="{9E1437A2-600D-A047-99BA-DC81EFA2C8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DE" altLang="en-US"/>
          </a:p>
        </p:txBody>
      </p:sp>
      <p:sp>
        <p:nvSpPr>
          <p:cNvPr id="6" name="スライド番号プレースホルダー 5">
            <a:extLst>
              <a:ext uri="{FF2B5EF4-FFF2-40B4-BE49-F238E27FC236}">
                <a16:creationId xmlns:a16="http://schemas.microsoft.com/office/drawing/2014/main" id="{E99E8E9A-2E0C-8548-B833-8052374E07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F80676-7525-A544-AB02-7E59B1330898}" type="slidenum">
              <a:rPr kumimoji="1" lang="ja-DE" altLang="en-US" smtClean="0"/>
              <a:t>‹#›</a:t>
            </a:fld>
            <a:endParaRPr kumimoji="1" lang="ja-DE" altLang="en-US"/>
          </a:p>
        </p:txBody>
      </p:sp>
    </p:spTree>
    <p:extLst>
      <p:ext uri="{BB962C8B-B14F-4D97-AF65-F5344CB8AC3E}">
        <p14:creationId xmlns:p14="http://schemas.microsoft.com/office/powerpoint/2010/main" val="3668536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57908" y="74639"/>
            <a:ext cx="11754338" cy="369332"/>
          </a:xfrm>
          <a:prstGeom prst="rect">
            <a:avLst/>
          </a:prstGeom>
          <a:noFill/>
        </p:spPr>
        <p:txBody>
          <a:bodyPr wrap="square" rtlCol="0">
            <a:spAutoFit/>
          </a:bodyPr>
          <a:lstStyle/>
          <a:p>
            <a:pPr algn="ctr"/>
            <a:r>
              <a:rPr kumimoji="1" lang="en-US" altLang="ja-JP" b="1" dirty="0"/>
              <a:t>Deep Convolutional Inverse Graphics Network</a:t>
            </a:r>
            <a:endParaRPr kumimoji="1" lang="ja-JP" altLang="en-US" b="1" dirty="0"/>
          </a:p>
        </p:txBody>
      </p:sp>
      <p:sp>
        <p:nvSpPr>
          <p:cNvPr id="5" name="テキスト ボックス 4"/>
          <p:cNvSpPr txBox="1"/>
          <p:nvPr/>
        </p:nvSpPr>
        <p:spPr>
          <a:xfrm>
            <a:off x="550984" y="2129693"/>
            <a:ext cx="3856893" cy="369332"/>
          </a:xfrm>
          <a:prstGeom prst="rect">
            <a:avLst/>
          </a:prstGeom>
          <a:noFill/>
          <a:ln>
            <a:solidFill>
              <a:schemeClr val="tx1"/>
            </a:solidFill>
          </a:ln>
        </p:spPr>
        <p:txBody>
          <a:bodyPr wrap="square" rtlCol="0">
            <a:spAutoFit/>
          </a:bodyPr>
          <a:lstStyle/>
          <a:p>
            <a:r>
              <a:rPr lang="ja-JP" altLang="en-US" dirty="0"/>
              <a:t>● どんなもの？</a:t>
            </a:r>
            <a:endParaRPr kumimoji="1" lang="ja-JP" altLang="en-US" dirty="0"/>
          </a:p>
        </p:txBody>
      </p:sp>
      <p:sp>
        <p:nvSpPr>
          <p:cNvPr id="7" name="テキスト ボックス 6"/>
          <p:cNvSpPr txBox="1"/>
          <p:nvPr/>
        </p:nvSpPr>
        <p:spPr>
          <a:xfrm>
            <a:off x="550983" y="3681046"/>
            <a:ext cx="3856894" cy="369332"/>
          </a:xfrm>
          <a:prstGeom prst="rect">
            <a:avLst/>
          </a:prstGeom>
          <a:noFill/>
          <a:ln>
            <a:solidFill>
              <a:schemeClr val="tx1"/>
            </a:solidFill>
          </a:ln>
        </p:spPr>
        <p:txBody>
          <a:bodyPr wrap="square" rtlCol="0">
            <a:spAutoFit/>
          </a:bodyPr>
          <a:lstStyle/>
          <a:p>
            <a:r>
              <a:rPr lang="ja-JP" altLang="en-US" dirty="0"/>
              <a:t>● 先行研究と比べて何がすごい？</a:t>
            </a:r>
            <a:endParaRPr kumimoji="1" lang="ja-JP" altLang="en-US" dirty="0"/>
          </a:p>
        </p:txBody>
      </p:sp>
      <p:sp>
        <p:nvSpPr>
          <p:cNvPr id="8" name="テキスト ボックス 7"/>
          <p:cNvSpPr txBox="1"/>
          <p:nvPr/>
        </p:nvSpPr>
        <p:spPr>
          <a:xfrm>
            <a:off x="550983" y="5047733"/>
            <a:ext cx="3856894" cy="369332"/>
          </a:xfrm>
          <a:prstGeom prst="rect">
            <a:avLst/>
          </a:prstGeom>
          <a:noFill/>
          <a:ln>
            <a:solidFill>
              <a:schemeClr val="tx1"/>
            </a:solidFill>
          </a:ln>
        </p:spPr>
        <p:txBody>
          <a:bodyPr wrap="square" rtlCol="0">
            <a:spAutoFit/>
          </a:bodyPr>
          <a:lstStyle/>
          <a:p>
            <a:r>
              <a:rPr lang="ja-JP" altLang="en-US" dirty="0"/>
              <a:t>● 技術や手法のキモは？</a:t>
            </a:r>
            <a:endParaRPr kumimoji="1" lang="ja-JP" altLang="en-US" dirty="0"/>
          </a:p>
        </p:txBody>
      </p:sp>
      <p:sp>
        <p:nvSpPr>
          <p:cNvPr id="9" name="テキスト ボックス 8"/>
          <p:cNvSpPr txBox="1"/>
          <p:nvPr/>
        </p:nvSpPr>
        <p:spPr>
          <a:xfrm>
            <a:off x="6205414" y="2129693"/>
            <a:ext cx="3856894" cy="369332"/>
          </a:xfrm>
          <a:prstGeom prst="rect">
            <a:avLst/>
          </a:prstGeom>
          <a:noFill/>
          <a:ln>
            <a:solidFill>
              <a:schemeClr val="tx1"/>
            </a:solidFill>
          </a:ln>
        </p:spPr>
        <p:txBody>
          <a:bodyPr wrap="square" rtlCol="0">
            <a:spAutoFit/>
          </a:bodyPr>
          <a:lstStyle/>
          <a:p>
            <a:r>
              <a:rPr lang="ja-JP" altLang="en-US" dirty="0"/>
              <a:t>● どうやって有効だと検証した？</a:t>
            </a:r>
            <a:endParaRPr kumimoji="1" lang="ja-JP" altLang="en-US" dirty="0"/>
          </a:p>
        </p:txBody>
      </p:sp>
      <p:sp>
        <p:nvSpPr>
          <p:cNvPr id="10" name="テキスト ボックス 9"/>
          <p:cNvSpPr txBox="1"/>
          <p:nvPr/>
        </p:nvSpPr>
        <p:spPr>
          <a:xfrm>
            <a:off x="6279660" y="3681046"/>
            <a:ext cx="3856894" cy="369332"/>
          </a:xfrm>
          <a:prstGeom prst="rect">
            <a:avLst/>
          </a:prstGeom>
          <a:noFill/>
          <a:ln>
            <a:solidFill>
              <a:schemeClr val="tx1"/>
            </a:solidFill>
          </a:ln>
        </p:spPr>
        <p:txBody>
          <a:bodyPr wrap="square" rtlCol="0">
            <a:spAutoFit/>
          </a:bodyPr>
          <a:lstStyle/>
          <a:p>
            <a:r>
              <a:rPr lang="ja-JP" altLang="en-US" dirty="0"/>
              <a:t>● 議論はある？</a:t>
            </a:r>
            <a:endParaRPr kumimoji="1" lang="ja-JP" altLang="en-US" dirty="0"/>
          </a:p>
        </p:txBody>
      </p:sp>
      <p:sp>
        <p:nvSpPr>
          <p:cNvPr id="11" name="テキスト ボックス 10"/>
          <p:cNvSpPr txBox="1"/>
          <p:nvPr/>
        </p:nvSpPr>
        <p:spPr>
          <a:xfrm>
            <a:off x="6279660" y="5047733"/>
            <a:ext cx="3856894" cy="369332"/>
          </a:xfrm>
          <a:prstGeom prst="rect">
            <a:avLst/>
          </a:prstGeom>
          <a:noFill/>
          <a:ln>
            <a:solidFill>
              <a:schemeClr val="tx1"/>
            </a:solidFill>
          </a:ln>
        </p:spPr>
        <p:txBody>
          <a:bodyPr wrap="square" rtlCol="0">
            <a:spAutoFit/>
          </a:bodyPr>
          <a:lstStyle/>
          <a:p>
            <a:r>
              <a:rPr lang="ja-JP" altLang="en-US" dirty="0"/>
              <a:t>● 次に読むべき論文は？</a:t>
            </a:r>
            <a:endParaRPr kumimoji="1" lang="ja-JP" altLang="en-US" dirty="0"/>
          </a:p>
        </p:txBody>
      </p:sp>
      <p:sp>
        <p:nvSpPr>
          <p:cNvPr id="12" name="テキスト ボックス 11"/>
          <p:cNvSpPr txBox="1"/>
          <p:nvPr/>
        </p:nvSpPr>
        <p:spPr>
          <a:xfrm>
            <a:off x="1418492" y="443971"/>
            <a:ext cx="7893539" cy="646331"/>
          </a:xfrm>
          <a:prstGeom prst="rect">
            <a:avLst/>
          </a:prstGeom>
          <a:noFill/>
        </p:spPr>
        <p:txBody>
          <a:bodyPr wrap="square" rtlCol="0">
            <a:spAutoFit/>
          </a:bodyPr>
          <a:lstStyle/>
          <a:p>
            <a:pPr algn="ctr"/>
            <a:r>
              <a:rPr lang="en-US" altLang="ja-JP" dirty="0" err="1"/>
              <a:t>Tejas</a:t>
            </a:r>
            <a:r>
              <a:rPr lang="en-US" altLang="ja-JP" dirty="0"/>
              <a:t> D. Kulkarni, Will Whitney, </a:t>
            </a:r>
            <a:r>
              <a:rPr lang="en-US" altLang="ja-JP" dirty="0" err="1"/>
              <a:t>Pushmeet</a:t>
            </a:r>
            <a:r>
              <a:rPr lang="en-US" altLang="ja-JP" dirty="0"/>
              <a:t> Kohli, Joshua B. Tenenbaum,</a:t>
            </a:r>
          </a:p>
          <a:p>
            <a:pPr algn="ctr"/>
            <a:r>
              <a:rPr kumimoji="1" lang="en-US" altLang="ja-JP" dirty="0"/>
              <a:t>NIPS2015</a:t>
            </a:r>
            <a:endParaRPr kumimoji="1" lang="ja-JP" altLang="en-US" dirty="0"/>
          </a:p>
        </p:txBody>
      </p:sp>
      <p:sp>
        <p:nvSpPr>
          <p:cNvPr id="3" name="テキスト ボックス 2">
            <a:extLst>
              <a:ext uri="{FF2B5EF4-FFF2-40B4-BE49-F238E27FC236}">
                <a16:creationId xmlns:a16="http://schemas.microsoft.com/office/drawing/2014/main" id="{9E76AF74-D0AA-3540-9F50-972CB21DF5B3}"/>
              </a:ext>
            </a:extLst>
          </p:cNvPr>
          <p:cNvSpPr txBox="1"/>
          <p:nvPr/>
        </p:nvSpPr>
        <p:spPr>
          <a:xfrm>
            <a:off x="550983" y="2573268"/>
            <a:ext cx="3856893" cy="1015663"/>
          </a:xfrm>
          <a:prstGeom prst="rect">
            <a:avLst/>
          </a:prstGeom>
          <a:noFill/>
        </p:spPr>
        <p:txBody>
          <a:bodyPr wrap="square" rtlCol="0">
            <a:spAutoFit/>
          </a:bodyPr>
          <a:lstStyle/>
          <a:p>
            <a:r>
              <a:rPr kumimoji="1" lang="en-US" altLang="ja-DE" sz="1200" dirty="0"/>
              <a:t>VAE</a:t>
            </a:r>
            <a:r>
              <a:rPr kumimoji="1" lang="ja-DE" altLang="en-US" sz="1200" dirty="0"/>
              <a:t>ベースで教師ありの</a:t>
            </a:r>
            <a:r>
              <a:rPr kumimoji="1" lang="en-US" altLang="ja-DE" sz="1200" dirty="0"/>
              <a:t>Disentangled Representation</a:t>
            </a:r>
            <a:r>
              <a:rPr kumimoji="1" lang="ja-DE" altLang="en-US" sz="1200" dirty="0"/>
              <a:t>を実現した初期の研究。各潜在変数に何を学習させたいかを対応させ、学習時のバッチに、学習させたい潜在変数のみに変化が生じるようなデータを入れることで教師情報を与える。外挿のようなことができる。</a:t>
            </a:r>
          </a:p>
        </p:txBody>
      </p:sp>
      <p:sp>
        <p:nvSpPr>
          <p:cNvPr id="13" name="テキスト ボックス 12">
            <a:extLst>
              <a:ext uri="{FF2B5EF4-FFF2-40B4-BE49-F238E27FC236}">
                <a16:creationId xmlns:a16="http://schemas.microsoft.com/office/drawing/2014/main" id="{2AFB2612-BF3C-CF4C-A6D4-6E8F013A9D3F}"/>
              </a:ext>
            </a:extLst>
          </p:cNvPr>
          <p:cNvSpPr txBox="1"/>
          <p:nvPr/>
        </p:nvSpPr>
        <p:spPr>
          <a:xfrm>
            <a:off x="550982" y="4127215"/>
            <a:ext cx="3856893" cy="830997"/>
          </a:xfrm>
          <a:prstGeom prst="rect">
            <a:avLst/>
          </a:prstGeom>
          <a:noFill/>
        </p:spPr>
        <p:txBody>
          <a:bodyPr wrap="square" rtlCol="0">
            <a:spAutoFit/>
          </a:bodyPr>
          <a:lstStyle/>
          <a:p>
            <a:r>
              <a:rPr kumimoji="1" lang="en-US" altLang="ja-DE" sz="1200" dirty="0"/>
              <a:t>Vision as inverse computer graphics</a:t>
            </a:r>
            <a:r>
              <a:rPr kumimoji="1" lang="ja-DE" altLang="en-US" sz="1200" dirty="0"/>
              <a:t>の立場から、解釈可能な表現を得られる手法はそれまで提案されていなかったが、うまくミニバッチを選ぶような学習法によってそのような表現が得られるようになった。</a:t>
            </a:r>
          </a:p>
        </p:txBody>
      </p:sp>
      <p:sp>
        <p:nvSpPr>
          <p:cNvPr id="14" name="テキスト ボックス 13">
            <a:extLst>
              <a:ext uri="{FF2B5EF4-FFF2-40B4-BE49-F238E27FC236}">
                <a16:creationId xmlns:a16="http://schemas.microsoft.com/office/drawing/2014/main" id="{2617D4F9-930C-7247-BC2C-A2A26FCAA5AC}"/>
              </a:ext>
            </a:extLst>
          </p:cNvPr>
          <p:cNvSpPr txBox="1"/>
          <p:nvPr/>
        </p:nvSpPr>
        <p:spPr>
          <a:xfrm>
            <a:off x="550982" y="5417065"/>
            <a:ext cx="3856893" cy="1200329"/>
          </a:xfrm>
          <a:prstGeom prst="rect">
            <a:avLst/>
          </a:prstGeom>
          <a:noFill/>
        </p:spPr>
        <p:txBody>
          <a:bodyPr wrap="square" rtlCol="0">
            <a:spAutoFit/>
          </a:bodyPr>
          <a:lstStyle/>
          <a:p>
            <a:r>
              <a:rPr kumimoji="1" lang="en-US" altLang="ja-DE" sz="1200" dirty="0"/>
              <a:t>VAE</a:t>
            </a:r>
            <a:r>
              <a:rPr kumimoji="1" lang="ja-DE" altLang="en-US" sz="1200" dirty="0"/>
              <a:t>の潜在変数の次元に何を学習させたいかを対応させ、ミニバッチには学習させたい因子のみに変化が生じたデータを入れる。潜在変数では、学習させたい変数以外は平均をとって置き換えて再構成を行い、逆伝播の際も、対応させたい潜在変数以外の勾配は平均化して伝播させる。</a:t>
            </a:r>
          </a:p>
        </p:txBody>
      </p:sp>
      <p:sp>
        <p:nvSpPr>
          <p:cNvPr id="15" name="テキスト ボックス 14">
            <a:extLst>
              <a:ext uri="{FF2B5EF4-FFF2-40B4-BE49-F238E27FC236}">
                <a16:creationId xmlns:a16="http://schemas.microsoft.com/office/drawing/2014/main" id="{8ADAC096-8161-9542-8ADD-1C2D7320D845}"/>
              </a:ext>
            </a:extLst>
          </p:cNvPr>
          <p:cNvSpPr txBox="1"/>
          <p:nvPr/>
        </p:nvSpPr>
        <p:spPr>
          <a:xfrm>
            <a:off x="6135077" y="2573049"/>
            <a:ext cx="3856893" cy="1015663"/>
          </a:xfrm>
          <a:prstGeom prst="rect">
            <a:avLst/>
          </a:prstGeom>
          <a:noFill/>
        </p:spPr>
        <p:txBody>
          <a:bodyPr wrap="square" rtlCol="0">
            <a:spAutoFit/>
          </a:bodyPr>
          <a:lstStyle/>
          <a:p>
            <a:r>
              <a:rPr kumimoji="1" lang="ja-DE" altLang="en-US" sz="1200" dirty="0"/>
              <a:t>回転や光の当たり方などが異なる顔画像のデータセットを生成して利用。また、</a:t>
            </a:r>
            <a:r>
              <a:rPr kumimoji="1" lang="en-US" altLang="ja-DE" sz="1200" dirty="0"/>
              <a:t>Disentangled Representation</a:t>
            </a:r>
            <a:r>
              <a:rPr kumimoji="1" lang="ja-DE" altLang="en-US" sz="1200" dirty="0"/>
              <a:t>の研究でよく使われる回転した椅子のデータセットでも実験し、定性評価。また、</a:t>
            </a:r>
            <a:r>
              <a:rPr kumimoji="1" lang="en-US" altLang="ja-DE" sz="1200" dirty="0"/>
              <a:t>Ground Truth</a:t>
            </a:r>
            <a:r>
              <a:rPr kumimoji="1" lang="ja-DE" altLang="en-US" sz="1200" dirty="0"/>
              <a:t>があるため各次元の値と</a:t>
            </a:r>
            <a:r>
              <a:rPr kumimoji="1" lang="en-US" altLang="ja-DE" sz="1200" dirty="0"/>
              <a:t>GT</a:t>
            </a:r>
            <a:r>
              <a:rPr kumimoji="1" lang="ja-DE" altLang="en-US" sz="1200" dirty="0"/>
              <a:t>の相関も見ている。</a:t>
            </a:r>
          </a:p>
        </p:txBody>
      </p:sp>
      <p:sp>
        <p:nvSpPr>
          <p:cNvPr id="16" name="テキスト ボックス 15">
            <a:extLst>
              <a:ext uri="{FF2B5EF4-FFF2-40B4-BE49-F238E27FC236}">
                <a16:creationId xmlns:a16="http://schemas.microsoft.com/office/drawing/2014/main" id="{128D179E-9CEF-5549-ABE6-A813B7A6201F}"/>
              </a:ext>
            </a:extLst>
          </p:cNvPr>
          <p:cNvSpPr txBox="1"/>
          <p:nvPr/>
        </p:nvSpPr>
        <p:spPr>
          <a:xfrm>
            <a:off x="6205414" y="4041224"/>
            <a:ext cx="3856893" cy="830997"/>
          </a:xfrm>
          <a:prstGeom prst="rect">
            <a:avLst/>
          </a:prstGeom>
          <a:noFill/>
        </p:spPr>
        <p:txBody>
          <a:bodyPr wrap="square" rtlCol="0">
            <a:spAutoFit/>
          </a:bodyPr>
          <a:lstStyle/>
          <a:p>
            <a:r>
              <a:rPr kumimoji="1" lang="ja-DE" altLang="en-US" sz="1200" dirty="0"/>
              <a:t>それまで解釈可能な潜在表現を得ることはできなかったっぽい？教師ありでは</a:t>
            </a:r>
            <a:r>
              <a:rPr kumimoji="1" lang="en-US" altLang="ja-DE" sz="1200" dirty="0"/>
              <a:t>Disentangle</a:t>
            </a:r>
            <a:r>
              <a:rPr kumimoji="1" lang="ja-DE" altLang="en-US" sz="1200" dirty="0"/>
              <a:t>できることを示しており、スケールさせることが問題であると書いている。</a:t>
            </a:r>
          </a:p>
        </p:txBody>
      </p:sp>
      <p:sp>
        <p:nvSpPr>
          <p:cNvPr id="17" name="テキスト ボックス 16">
            <a:extLst>
              <a:ext uri="{FF2B5EF4-FFF2-40B4-BE49-F238E27FC236}">
                <a16:creationId xmlns:a16="http://schemas.microsoft.com/office/drawing/2014/main" id="{74AE5739-0CA3-F543-91DD-E4D19F8D9229}"/>
              </a:ext>
            </a:extLst>
          </p:cNvPr>
          <p:cNvSpPr txBox="1"/>
          <p:nvPr/>
        </p:nvSpPr>
        <p:spPr>
          <a:xfrm>
            <a:off x="6279661" y="5454077"/>
            <a:ext cx="3856893" cy="830997"/>
          </a:xfrm>
          <a:prstGeom prst="rect">
            <a:avLst/>
          </a:prstGeom>
          <a:noFill/>
        </p:spPr>
        <p:txBody>
          <a:bodyPr wrap="square" rtlCol="0">
            <a:spAutoFit/>
          </a:bodyPr>
          <a:lstStyle/>
          <a:p>
            <a:r>
              <a:rPr kumimoji="1" lang="en-US" altLang="ja-DE" sz="1200" dirty="0" err="1"/>
              <a:t>InfoGAN</a:t>
            </a:r>
            <a:r>
              <a:rPr kumimoji="1" lang="en-US" altLang="ja-DE" sz="1200" dirty="0"/>
              <a:t>: Interpretable Representation Learning by Information Maximizing Generative Adversarial Nets,</a:t>
            </a:r>
          </a:p>
          <a:p>
            <a:r>
              <a:rPr kumimoji="1" lang="en-US" altLang="ja-DE" sz="1200" dirty="0"/>
              <a:t>Xi Chen, Yan </a:t>
            </a:r>
            <a:r>
              <a:rPr kumimoji="1" lang="en-US" altLang="ja-DE" sz="1200" dirty="0" err="1"/>
              <a:t>Duan</a:t>
            </a:r>
            <a:r>
              <a:rPr kumimoji="1" lang="en-US" altLang="ja-DE" sz="1200" dirty="0"/>
              <a:t>, Rein </a:t>
            </a:r>
            <a:r>
              <a:rPr kumimoji="1" lang="en-US" altLang="ja-DE" sz="1200" dirty="0" err="1"/>
              <a:t>Houthooft</a:t>
            </a:r>
            <a:r>
              <a:rPr kumimoji="1" lang="en-US" altLang="ja-DE" sz="1200" dirty="0"/>
              <a:t>, John Schulman, Ilya </a:t>
            </a:r>
            <a:r>
              <a:rPr kumimoji="1" lang="en-US" altLang="ja-DE" sz="1200" dirty="0" err="1"/>
              <a:t>Sutskever</a:t>
            </a:r>
            <a:r>
              <a:rPr kumimoji="1" lang="en-US" altLang="ja-DE" sz="1200" dirty="0"/>
              <a:t>, </a:t>
            </a:r>
            <a:r>
              <a:rPr kumimoji="1" lang="en-US" altLang="ja-DE" sz="1200" dirty="0" err="1"/>
              <a:t>Piter</a:t>
            </a:r>
            <a:r>
              <a:rPr kumimoji="1" lang="en-US" altLang="ja-DE" sz="1200" dirty="0"/>
              <a:t> </a:t>
            </a:r>
            <a:r>
              <a:rPr kumimoji="1" lang="en-US" altLang="ja-DE" sz="1200" dirty="0" err="1"/>
              <a:t>Abbeel</a:t>
            </a:r>
            <a:r>
              <a:rPr kumimoji="1" lang="en-US" altLang="ja-DE" sz="1200" dirty="0"/>
              <a:t>, NIPS2016</a:t>
            </a:r>
            <a:endParaRPr kumimoji="1" lang="ja-DE" altLang="en-US" sz="1200" dirty="0"/>
          </a:p>
        </p:txBody>
      </p:sp>
    </p:spTree>
    <p:extLst>
      <p:ext uri="{BB962C8B-B14F-4D97-AF65-F5344CB8AC3E}">
        <p14:creationId xmlns:p14="http://schemas.microsoft.com/office/powerpoint/2010/main" val="16903840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173</Words>
  <Application>Microsoft Macintosh PowerPoint</Application>
  <PresentationFormat>ワイド画面</PresentationFormat>
  <Paragraphs>16</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荒居　秀尚</dc:creator>
  <cp:lastModifiedBy>荒居　秀尚</cp:lastModifiedBy>
  <cp:revision>3</cp:revision>
  <dcterms:created xsi:type="dcterms:W3CDTF">2020-07-13T01:25:49Z</dcterms:created>
  <dcterms:modified xsi:type="dcterms:W3CDTF">2020-07-13T01:49:59Z</dcterms:modified>
</cp:coreProperties>
</file>