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0"/>
    <p:restoredTop sz="96327"/>
  </p:normalViewPr>
  <p:slideViewPr>
    <p:cSldViewPr snapToGrid="0" snapToObjects="1">
      <p:cViewPr>
        <p:scale>
          <a:sx n="166" d="100"/>
          <a:sy n="166" d="100"/>
        </p:scale>
        <p:origin x="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DEAA9-B0D0-D348-8ECD-BFD37606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07A0FB-D376-8748-AD03-426B99F8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1B1E2-6EEB-6246-885F-1B87411D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2905B-8557-854F-995A-114BD4B3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34EAC-9EA1-B04C-8016-2C654AC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4838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2DE9C-AD96-D147-80C8-0338C17C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3701C1-6746-514A-A850-E19B3625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44AB5-2C68-7E46-A736-58493F1C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AC5A4-8DD8-DD41-B40D-5198C061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3DE962-3509-1A45-8023-EA39722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1031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66F75F-7BC4-7847-B9AF-425C3E16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4D839C-A33A-F24E-B5CF-5C18414A4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1F8D50-A5E7-1D47-81B5-440325B1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EDF64-D6E4-D240-B1DB-AAD7DF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848E0-608B-B14A-A086-801B5B5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12632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1C697-52E2-E847-9278-3A0D6A4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C6F8A-1AC6-D04B-80DB-004E05F4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09C9E-0667-7F49-B10D-BEE54615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9119F-FB6A-D440-9D01-81C6B887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4FBE0-00A9-6040-B356-23B65D7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60498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229FC-8945-ED4E-88F9-2DFB50F7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44CC4-295F-8C42-AF21-41614F5A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D6A7D-E165-DD47-AE7D-4DDD0A75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8085AC-96C1-8842-AFCB-BC7BB109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48E7E-62F9-9A46-8F8E-B193263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8564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E5E43-B476-B749-AABF-84058922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C8350-CE70-544A-B206-2C0131002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00BF50-E1F4-904E-AE41-A4C5FDB9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9C1BF-3398-BB41-9460-F69BA2EA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6678B7-4CC1-F640-A8D6-0593949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B08C7-BFB7-CB42-AE47-F5238B98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26013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63F1E-7861-844E-9F72-9777B6BB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B6586-6DD0-E24C-B0CA-8AC1F734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7DFF9A-9E73-8341-88FF-C41066E8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A9F883-B3F2-4247-A41D-AF778CB35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627076-2D8F-854C-83BE-480EF3E22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C0BC4C-7BF6-3E42-BCE2-C75F64BE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9C7DB-0D26-2540-BC26-051B167F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AB0B50-93D2-434A-AE16-3422E07C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13026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44EEB-12A9-6F47-99FC-2F2D59C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A87B97-C780-9746-9A0E-31FB89B4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926CE-9E44-0040-909E-29E871E1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8F0386-E9C3-9F4A-8260-419E1C7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22668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73AEF-DE21-9D43-9270-40CD65EC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3EDD72-6596-3D4B-B252-8777785D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768831-C450-A841-B969-E18F4397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54209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99AE-6889-FB4F-8E19-9281A98A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E2576-126D-7D4D-8E73-F3E5D72A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94F512-F535-9E47-986B-DFBE666E0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8E03D9-482F-3142-A07D-EF16BB19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8A5F1-ED72-BD4A-AEE2-FE5D2010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BDEAD5-A2E7-464C-9751-24D8579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37456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C9C3-9FCA-0C4F-91E2-5C20BF93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01A97C-A025-574A-8154-B5594F04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DE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9965C-ABE9-AA40-ACCF-38772E54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16CB30-1D0C-B545-845A-F457D61D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5F27B2-5AC0-514B-A58E-E7FBEA0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DE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5DA2D1-6360-9E47-92F0-F12255A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41048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2C00DB-9258-3847-BEF3-29AA6577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DE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08724-E80C-2642-AF00-0781F6FB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DE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B03201-8242-D842-9079-50E16E832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71B0-83AB-F64B-A91D-97A55D7C8CFA}" type="datetimeFigureOut">
              <a:rPr kumimoji="1" lang="ja-DE" altLang="en-US" smtClean="0"/>
              <a:t>2020/07/25</a:t>
            </a:fld>
            <a:endParaRPr kumimoji="1" lang="ja-D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E4383-5D01-F84A-AB43-8A64EE7C4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D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A1208-186D-7148-8DF0-4B909998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3E6A-DF92-0E4C-A627-36906AB732E4}" type="slidenum">
              <a:rPr kumimoji="1" lang="ja-DE" altLang="en-US" smtClean="0"/>
              <a:t>‹#›</a:t>
            </a:fld>
            <a:endParaRPr kumimoji="1" lang="ja-DE" altLang="en-US"/>
          </a:p>
        </p:txBody>
      </p:sp>
    </p:spTree>
    <p:extLst>
      <p:ext uri="{BB962C8B-B14F-4D97-AF65-F5344CB8AC3E}">
        <p14:creationId xmlns:p14="http://schemas.microsoft.com/office/powerpoint/2010/main" val="14733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8831" y="106615"/>
            <a:ext cx="1175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/>
              <a:t>CausalVAE</a:t>
            </a:r>
            <a:r>
              <a:rPr kumimoji="1" lang="en-US" altLang="ja-JP" b="1" dirty="0"/>
              <a:t>: Disentangled Representation Learning via Neural </a:t>
            </a:r>
            <a:r>
              <a:rPr kumimoji="1" lang="en-US" altLang="ja-JP" b="1" dirty="0" err="1"/>
              <a:t>Structual</a:t>
            </a:r>
            <a:r>
              <a:rPr kumimoji="1" lang="en-US" altLang="ja-JP" b="1" dirty="0"/>
              <a:t> Causal Models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6466" y="1545309"/>
            <a:ext cx="3856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どんなもの？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56465" y="3096662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先行研究と比べて何がすごい？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6465" y="4463349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技術や手法のキモは？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10896" y="1545309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どうやって有効だと検証した？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10894" y="2803326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議論はある？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85142" y="4463349"/>
            <a:ext cx="385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● 次に読むべき論文は？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49230" y="364297"/>
            <a:ext cx="789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Mengyue</a:t>
            </a:r>
            <a:r>
              <a:rPr kumimoji="1" lang="en-US" altLang="ja-JP" dirty="0"/>
              <a:t> Yang, </a:t>
            </a:r>
            <a:r>
              <a:rPr kumimoji="1" lang="en-US" altLang="ja-JP" dirty="0" err="1"/>
              <a:t>Furui</a:t>
            </a:r>
            <a:r>
              <a:rPr kumimoji="1" lang="en-US" altLang="ja-JP" dirty="0"/>
              <a:t> Liu, </a:t>
            </a:r>
            <a:r>
              <a:rPr kumimoji="1" lang="en-US" altLang="ja-JP" dirty="0" err="1"/>
              <a:t>Zhitang</a:t>
            </a:r>
            <a:r>
              <a:rPr kumimoji="1" lang="en-US" altLang="ja-JP" dirty="0"/>
              <a:t> Chen, </a:t>
            </a:r>
            <a:r>
              <a:rPr kumimoji="1" lang="en-US" altLang="ja-JP" dirty="0" err="1"/>
              <a:t>Xinwei</a:t>
            </a:r>
            <a:r>
              <a:rPr kumimoji="1" lang="en-US" altLang="ja-JP" dirty="0"/>
              <a:t> Shen, </a:t>
            </a:r>
            <a:r>
              <a:rPr kumimoji="1" lang="en-US" altLang="ja-JP" dirty="0" err="1"/>
              <a:t>Jianye</a:t>
            </a:r>
            <a:r>
              <a:rPr kumimoji="1" lang="en-US" altLang="ja-JP" dirty="0"/>
              <a:t> Hao, Jun Wang</a:t>
            </a:r>
          </a:p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2BB24D-01CE-8446-9CBE-1BD694EA30B2}"/>
              </a:ext>
            </a:extLst>
          </p:cNvPr>
          <p:cNvSpPr txBox="1"/>
          <p:nvPr/>
        </p:nvSpPr>
        <p:spPr>
          <a:xfrm>
            <a:off x="1156463" y="1882665"/>
            <a:ext cx="3856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DE" altLang="en-US" sz="1200" dirty="0"/>
              <a:t>現実のシナリオでは、潜在変数は因果の関係にあることが多い。この研究では、因果の構造を推定する</a:t>
            </a:r>
            <a:r>
              <a:rPr kumimoji="1" lang="en-US" altLang="ja-DE" sz="1200" dirty="0"/>
              <a:t>Causal Layer</a:t>
            </a:r>
            <a:r>
              <a:rPr kumimoji="1" lang="ja-DE" altLang="en-US" sz="1200" dirty="0"/>
              <a:t>を組み込んだ</a:t>
            </a:r>
            <a:r>
              <a:rPr kumimoji="1" lang="en-US" altLang="ja-DE" sz="1200" dirty="0" err="1"/>
              <a:t>CausalVAE</a:t>
            </a:r>
            <a:r>
              <a:rPr kumimoji="1" lang="ja-DE" altLang="en-US" sz="1200" dirty="0"/>
              <a:t>を提案している。筆者らは実験により</a:t>
            </a:r>
            <a:r>
              <a:rPr kumimoji="1" lang="en-US" altLang="ja-DE" sz="1200" dirty="0"/>
              <a:t>DAG</a:t>
            </a:r>
            <a:r>
              <a:rPr kumimoji="1" lang="ja-DE" altLang="en-US" sz="1200" dirty="0"/>
              <a:t>の推定ができていると主張しているほか、</a:t>
            </a:r>
            <a:r>
              <a:rPr kumimoji="1" lang="en-US" altLang="ja-DE" sz="1200" dirty="0"/>
              <a:t>do</a:t>
            </a:r>
            <a:r>
              <a:rPr kumimoji="1" lang="ja-DE" altLang="en-US" sz="1200" dirty="0"/>
              <a:t>演算による反実仮想的な生成ができるとしている。</a:t>
            </a:r>
            <a:endParaRPr kumimoji="1" lang="en-US" altLang="ja-DE" sz="1200" dirty="0"/>
          </a:p>
        </p:txBody>
      </p:sp>
    </p:spTree>
    <p:extLst>
      <p:ext uri="{BB962C8B-B14F-4D97-AF65-F5344CB8AC3E}">
        <p14:creationId xmlns:p14="http://schemas.microsoft.com/office/powerpoint/2010/main" val="1579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91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荒居　秀尚</dc:creator>
  <cp:lastModifiedBy>荒居　秀尚</cp:lastModifiedBy>
  <cp:revision>4</cp:revision>
  <dcterms:created xsi:type="dcterms:W3CDTF">2020-07-25T07:12:09Z</dcterms:created>
  <dcterms:modified xsi:type="dcterms:W3CDTF">2020-07-25T10:09:04Z</dcterms:modified>
</cp:coreProperties>
</file>