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12192000" cy="6858000"/>
  <p:notesSz cx="6858000" cy="9144000"/>
  <p:defaultTextStyle>
    <a:defPPr>
      <a:defRPr lang="ja-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036"/>
    <p:restoredTop sz="94720"/>
  </p:normalViewPr>
  <p:slideViewPr>
    <p:cSldViewPr snapToGrid="0" snapToObjects="1">
      <p:cViewPr>
        <p:scale>
          <a:sx n="102" d="100"/>
          <a:sy n="102" d="100"/>
        </p:scale>
        <p:origin x="1928" y="2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5E8232-CC2F-4245-9081-41DD5133447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endParaRPr kumimoji="1" lang="ja-DE" altLang="en-US"/>
          </a:p>
        </p:txBody>
      </p:sp>
      <p:sp>
        <p:nvSpPr>
          <p:cNvPr id="3" name="字幕 2">
            <a:extLst>
              <a:ext uri="{FF2B5EF4-FFF2-40B4-BE49-F238E27FC236}">
                <a16:creationId xmlns:a16="http://schemas.microsoft.com/office/drawing/2014/main" id="{AF130CDE-3CEE-184C-A700-06FE5709E8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DE" altLang="en-US"/>
          </a:p>
        </p:txBody>
      </p:sp>
      <p:sp>
        <p:nvSpPr>
          <p:cNvPr id="4" name="日付プレースホルダー 3">
            <a:extLst>
              <a:ext uri="{FF2B5EF4-FFF2-40B4-BE49-F238E27FC236}">
                <a16:creationId xmlns:a16="http://schemas.microsoft.com/office/drawing/2014/main" id="{B2750F2F-FFE4-5240-92DA-ACF31D2E587F}"/>
              </a:ext>
            </a:extLst>
          </p:cNvPr>
          <p:cNvSpPr>
            <a:spLocks noGrp="1"/>
          </p:cNvSpPr>
          <p:nvPr>
            <p:ph type="dt" sz="half" idx="10"/>
          </p:nvPr>
        </p:nvSpPr>
        <p:spPr/>
        <p:txBody>
          <a:bodyPr/>
          <a:lstStyle/>
          <a:p>
            <a:fld id="{F1775E73-9DC6-0941-9E38-99883A6245DE}" type="datetimeFigureOut">
              <a:rPr kumimoji="1" lang="ja-DE" altLang="en-US" smtClean="0"/>
              <a:t>2020/07/08</a:t>
            </a:fld>
            <a:endParaRPr kumimoji="1" lang="ja-DE" altLang="en-US"/>
          </a:p>
        </p:txBody>
      </p:sp>
      <p:sp>
        <p:nvSpPr>
          <p:cNvPr id="5" name="フッター プレースホルダー 4">
            <a:extLst>
              <a:ext uri="{FF2B5EF4-FFF2-40B4-BE49-F238E27FC236}">
                <a16:creationId xmlns:a16="http://schemas.microsoft.com/office/drawing/2014/main" id="{94544092-20D5-104A-9BF9-786CB8DA6FEE}"/>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6D2FB6BD-70FE-DD4C-8D2A-8A048215EF17}"/>
              </a:ext>
            </a:extLst>
          </p:cNvPr>
          <p:cNvSpPr>
            <a:spLocks noGrp="1"/>
          </p:cNvSpPr>
          <p:nvPr>
            <p:ph type="sldNum" sz="quarter" idx="12"/>
          </p:nvPr>
        </p:nvSpPr>
        <p:spPr/>
        <p:txBody>
          <a:bodyPr/>
          <a:lstStyle/>
          <a:p>
            <a:fld id="{A25D3F5B-29D8-5047-9559-14F95ABA240D}" type="slidenum">
              <a:rPr kumimoji="1" lang="ja-DE" altLang="en-US" smtClean="0"/>
              <a:t>‹#›</a:t>
            </a:fld>
            <a:endParaRPr kumimoji="1" lang="ja-DE" altLang="en-US"/>
          </a:p>
        </p:txBody>
      </p:sp>
    </p:spTree>
    <p:extLst>
      <p:ext uri="{BB962C8B-B14F-4D97-AF65-F5344CB8AC3E}">
        <p14:creationId xmlns:p14="http://schemas.microsoft.com/office/powerpoint/2010/main" val="1539529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A61533-1F52-DB43-A454-EDD31E4A7519}"/>
              </a:ext>
            </a:extLst>
          </p:cNvPr>
          <p:cNvSpPr>
            <a:spLocks noGrp="1"/>
          </p:cNvSpPr>
          <p:nvPr>
            <p:ph type="title"/>
          </p:nvPr>
        </p:nvSpPr>
        <p:spPr/>
        <p:txBody>
          <a:bodyPr/>
          <a:lstStyle/>
          <a:p>
            <a:r>
              <a:rPr kumimoji="1" lang="ja-JP" altLang="en-US"/>
              <a:t>マスター タイトルの書式設定</a:t>
            </a:r>
            <a:endParaRPr kumimoji="1" lang="ja-DE" altLang="en-US"/>
          </a:p>
        </p:txBody>
      </p:sp>
      <p:sp>
        <p:nvSpPr>
          <p:cNvPr id="3" name="縦書きテキスト プレースホルダー 2">
            <a:extLst>
              <a:ext uri="{FF2B5EF4-FFF2-40B4-BE49-F238E27FC236}">
                <a16:creationId xmlns:a16="http://schemas.microsoft.com/office/drawing/2014/main" id="{14256E0B-3765-9340-920E-0E13673F94A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日付プレースホルダー 3">
            <a:extLst>
              <a:ext uri="{FF2B5EF4-FFF2-40B4-BE49-F238E27FC236}">
                <a16:creationId xmlns:a16="http://schemas.microsoft.com/office/drawing/2014/main" id="{CABE8525-55C5-BD4B-ACD9-4716BEE7479B}"/>
              </a:ext>
            </a:extLst>
          </p:cNvPr>
          <p:cNvSpPr>
            <a:spLocks noGrp="1"/>
          </p:cNvSpPr>
          <p:nvPr>
            <p:ph type="dt" sz="half" idx="10"/>
          </p:nvPr>
        </p:nvSpPr>
        <p:spPr/>
        <p:txBody>
          <a:bodyPr/>
          <a:lstStyle/>
          <a:p>
            <a:fld id="{F1775E73-9DC6-0941-9E38-99883A6245DE}" type="datetimeFigureOut">
              <a:rPr kumimoji="1" lang="ja-DE" altLang="en-US" smtClean="0"/>
              <a:t>2020/07/08</a:t>
            </a:fld>
            <a:endParaRPr kumimoji="1" lang="ja-DE" altLang="en-US"/>
          </a:p>
        </p:txBody>
      </p:sp>
      <p:sp>
        <p:nvSpPr>
          <p:cNvPr id="5" name="フッター プレースホルダー 4">
            <a:extLst>
              <a:ext uri="{FF2B5EF4-FFF2-40B4-BE49-F238E27FC236}">
                <a16:creationId xmlns:a16="http://schemas.microsoft.com/office/drawing/2014/main" id="{54647A68-3473-3247-A6EA-99278AE6847E}"/>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D9FE1114-01DE-A64F-8A09-703870A2EFAB}"/>
              </a:ext>
            </a:extLst>
          </p:cNvPr>
          <p:cNvSpPr>
            <a:spLocks noGrp="1"/>
          </p:cNvSpPr>
          <p:nvPr>
            <p:ph type="sldNum" sz="quarter" idx="12"/>
          </p:nvPr>
        </p:nvSpPr>
        <p:spPr/>
        <p:txBody>
          <a:bodyPr/>
          <a:lstStyle/>
          <a:p>
            <a:fld id="{A25D3F5B-29D8-5047-9559-14F95ABA240D}" type="slidenum">
              <a:rPr kumimoji="1" lang="ja-DE" altLang="en-US" smtClean="0"/>
              <a:t>‹#›</a:t>
            </a:fld>
            <a:endParaRPr kumimoji="1" lang="ja-DE" altLang="en-US"/>
          </a:p>
        </p:txBody>
      </p:sp>
    </p:spTree>
    <p:extLst>
      <p:ext uri="{BB962C8B-B14F-4D97-AF65-F5344CB8AC3E}">
        <p14:creationId xmlns:p14="http://schemas.microsoft.com/office/powerpoint/2010/main" val="4286747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060C8D9-477E-D449-AF9F-FE3ABD2134E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endParaRPr kumimoji="1" lang="ja-DE" altLang="en-US"/>
          </a:p>
        </p:txBody>
      </p:sp>
      <p:sp>
        <p:nvSpPr>
          <p:cNvPr id="3" name="縦書きテキスト プレースホルダー 2">
            <a:extLst>
              <a:ext uri="{FF2B5EF4-FFF2-40B4-BE49-F238E27FC236}">
                <a16:creationId xmlns:a16="http://schemas.microsoft.com/office/drawing/2014/main" id="{13602076-6EAF-AE47-BB7B-0D859031DF1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日付プレースホルダー 3">
            <a:extLst>
              <a:ext uri="{FF2B5EF4-FFF2-40B4-BE49-F238E27FC236}">
                <a16:creationId xmlns:a16="http://schemas.microsoft.com/office/drawing/2014/main" id="{53939C29-B2A7-294F-8B01-41001C1EA4C0}"/>
              </a:ext>
            </a:extLst>
          </p:cNvPr>
          <p:cNvSpPr>
            <a:spLocks noGrp="1"/>
          </p:cNvSpPr>
          <p:nvPr>
            <p:ph type="dt" sz="half" idx="10"/>
          </p:nvPr>
        </p:nvSpPr>
        <p:spPr/>
        <p:txBody>
          <a:bodyPr/>
          <a:lstStyle/>
          <a:p>
            <a:fld id="{F1775E73-9DC6-0941-9E38-99883A6245DE}" type="datetimeFigureOut">
              <a:rPr kumimoji="1" lang="ja-DE" altLang="en-US" smtClean="0"/>
              <a:t>2020/07/08</a:t>
            </a:fld>
            <a:endParaRPr kumimoji="1" lang="ja-DE" altLang="en-US"/>
          </a:p>
        </p:txBody>
      </p:sp>
      <p:sp>
        <p:nvSpPr>
          <p:cNvPr id="5" name="フッター プレースホルダー 4">
            <a:extLst>
              <a:ext uri="{FF2B5EF4-FFF2-40B4-BE49-F238E27FC236}">
                <a16:creationId xmlns:a16="http://schemas.microsoft.com/office/drawing/2014/main" id="{0FC5C381-3FC5-BC4D-AFB6-560ACCD034FF}"/>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A7D24107-ACC3-AC4E-A08E-E002EF094DDC}"/>
              </a:ext>
            </a:extLst>
          </p:cNvPr>
          <p:cNvSpPr>
            <a:spLocks noGrp="1"/>
          </p:cNvSpPr>
          <p:nvPr>
            <p:ph type="sldNum" sz="quarter" idx="12"/>
          </p:nvPr>
        </p:nvSpPr>
        <p:spPr/>
        <p:txBody>
          <a:bodyPr/>
          <a:lstStyle/>
          <a:p>
            <a:fld id="{A25D3F5B-29D8-5047-9559-14F95ABA240D}" type="slidenum">
              <a:rPr kumimoji="1" lang="ja-DE" altLang="en-US" smtClean="0"/>
              <a:t>‹#›</a:t>
            </a:fld>
            <a:endParaRPr kumimoji="1" lang="ja-DE" altLang="en-US"/>
          </a:p>
        </p:txBody>
      </p:sp>
    </p:spTree>
    <p:extLst>
      <p:ext uri="{BB962C8B-B14F-4D97-AF65-F5344CB8AC3E}">
        <p14:creationId xmlns:p14="http://schemas.microsoft.com/office/powerpoint/2010/main" val="3831462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58BF53-07C4-684D-8DB7-37C8A938F305}"/>
              </a:ext>
            </a:extLst>
          </p:cNvPr>
          <p:cNvSpPr>
            <a:spLocks noGrp="1"/>
          </p:cNvSpPr>
          <p:nvPr>
            <p:ph type="title"/>
          </p:nvPr>
        </p:nvSpPr>
        <p:spPr/>
        <p:txBody>
          <a:bodyPr/>
          <a:lstStyle/>
          <a:p>
            <a:r>
              <a:rPr kumimoji="1" lang="ja-JP" altLang="en-US"/>
              <a:t>マスター タイトルの書式設定</a:t>
            </a:r>
            <a:endParaRPr kumimoji="1" lang="ja-DE" altLang="en-US"/>
          </a:p>
        </p:txBody>
      </p:sp>
      <p:sp>
        <p:nvSpPr>
          <p:cNvPr id="3" name="コンテンツ プレースホルダー 2">
            <a:extLst>
              <a:ext uri="{FF2B5EF4-FFF2-40B4-BE49-F238E27FC236}">
                <a16:creationId xmlns:a16="http://schemas.microsoft.com/office/drawing/2014/main" id="{7181046A-DA8C-7F4F-B8EF-5C118355E6E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日付プレースホルダー 3">
            <a:extLst>
              <a:ext uri="{FF2B5EF4-FFF2-40B4-BE49-F238E27FC236}">
                <a16:creationId xmlns:a16="http://schemas.microsoft.com/office/drawing/2014/main" id="{7B9F8E50-E769-3246-8EC1-35C9EF7DD524}"/>
              </a:ext>
            </a:extLst>
          </p:cNvPr>
          <p:cNvSpPr>
            <a:spLocks noGrp="1"/>
          </p:cNvSpPr>
          <p:nvPr>
            <p:ph type="dt" sz="half" idx="10"/>
          </p:nvPr>
        </p:nvSpPr>
        <p:spPr/>
        <p:txBody>
          <a:bodyPr/>
          <a:lstStyle/>
          <a:p>
            <a:fld id="{F1775E73-9DC6-0941-9E38-99883A6245DE}" type="datetimeFigureOut">
              <a:rPr kumimoji="1" lang="ja-DE" altLang="en-US" smtClean="0"/>
              <a:t>2020/07/08</a:t>
            </a:fld>
            <a:endParaRPr kumimoji="1" lang="ja-DE" altLang="en-US"/>
          </a:p>
        </p:txBody>
      </p:sp>
      <p:sp>
        <p:nvSpPr>
          <p:cNvPr id="5" name="フッター プレースホルダー 4">
            <a:extLst>
              <a:ext uri="{FF2B5EF4-FFF2-40B4-BE49-F238E27FC236}">
                <a16:creationId xmlns:a16="http://schemas.microsoft.com/office/drawing/2014/main" id="{7EC58899-4A7B-4349-AD21-47866CC25FFB}"/>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B57CC41F-3853-784E-8482-48ED4A5E6D92}"/>
              </a:ext>
            </a:extLst>
          </p:cNvPr>
          <p:cNvSpPr>
            <a:spLocks noGrp="1"/>
          </p:cNvSpPr>
          <p:nvPr>
            <p:ph type="sldNum" sz="quarter" idx="12"/>
          </p:nvPr>
        </p:nvSpPr>
        <p:spPr/>
        <p:txBody>
          <a:bodyPr/>
          <a:lstStyle/>
          <a:p>
            <a:fld id="{A25D3F5B-29D8-5047-9559-14F95ABA240D}" type="slidenum">
              <a:rPr kumimoji="1" lang="ja-DE" altLang="en-US" smtClean="0"/>
              <a:t>‹#›</a:t>
            </a:fld>
            <a:endParaRPr kumimoji="1" lang="ja-DE" altLang="en-US"/>
          </a:p>
        </p:txBody>
      </p:sp>
    </p:spTree>
    <p:extLst>
      <p:ext uri="{BB962C8B-B14F-4D97-AF65-F5344CB8AC3E}">
        <p14:creationId xmlns:p14="http://schemas.microsoft.com/office/powerpoint/2010/main" val="2339312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4E8725-CBB8-9244-8533-C2E299717A7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endParaRPr kumimoji="1" lang="ja-DE" altLang="en-US"/>
          </a:p>
        </p:txBody>
      </p:sp>
      <p:sp>
        <p:nvSpPr>
          <p:cNvPr id="3" name="テキスト プレースホルダー 2">
            <a:extLst>
              <a:ext uri="{FF2B5EF4-FFF2-40B4-BE49-F238E27FC236}">
                <a16:creationId xmlns:a16="http://schemas.microsoft.com/office/drawing/2014/main" id="{CE33D678-6C87-7541-8682-A8F6C30C7D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67C6F04-5BEF-7E4A-B0D4-1E6F3F8DCFAD}"/>
              </a:ext>
            </a:extLst>
          </p:cNvPr>
          <p:cNvSpPr>
            <a:spLocks noGrp="1"/>
          </p:cNvSpPr>
          <p:nvPr>
            <p:ph type="dt" sz="half" idx="10"/>
          </p:nvPr>
        </p:nvSpPr>
        <p:spPr/>
        <p:txBody>
          <a:bodyPr/>
          <a:lstStyle/>
          <a:p>
            <a:fld id="{F1775E73-9DC6-0941-9E38-99883A6245DE}" type="datetimeFigureOut">
              <a:rPr kumimoji="1" lang="ja-DE" altLang="en-US" smtClean="0"/>
              <a:t>2020/07/08</a:t>
            </a:fld>
            <a:endParaRPr kumimoji="1" lang="ja-DE" altLang="en-US"/>
          </a:p>
        </p:txBody>
      </p:sp>
      <p:sp>
        <p:nvSpPr>
          <p:cNvPr id="5" name="フッター プレースホルダー 4">
            <a:extLst>
              <a:ext uri="{FF2B5EF4-FFF2-40B4-BE49-F238E27FC236}">
                <a16:creationId xmlns:a16="http://schemas.microsoft.com/office/drawing/2014/main" id="{F18B2EA4-45B0-0147-8852-CEC849DECDEA}"/>
              </a:ext>
            </a:extLst>
          </p:cNvPr>
          <p:cNvSpPr>
            <a:spLocks noGrp="1"/>
          </p:cNvSpPr>
          <p:nvPr>
            <p:ph type="ftr" sz="quarter" idx="11"/>
          </p:nvPr>
        </p:nvSpPr>
        <p:spPr/>
        <p:txBody>
          <a:bodyPr/>
          <a:lstStyle/>
          <a:p>
            <a:endParaRPr kumimoji="1" lang="ja-DE" altLang="en-US"/>
          </a:p>
        </p:txBody>
      </p:sp>
      <p:sp>
        <p:nvSpPr>
          <p:cNvPr id="6" name="スライド番号プレースホルダー 5">
            <a:extLst>
              <a:ext uri="{FF2B5EF4-FFF2-40B4-BE49-F238E27FC236}">
                <a16:creationId xmlns:a16="http://schemas.microsoft.com/office/drawing/2014/main" id="{822BA65D-B2B8-564E-9E5C-AC9BA9BD2415}"/>
              </a:ext>
            </a:extLst>
          </p:cNvPr>
          <p:cNvSpPr>
            <a:spLocks noGrp="1"/>
          </p:cNvSpPr>
          <p:nvPr>
            <p:ph type="sldNum" sz="quarter" idx="12"/>
          </p:nvPr>
        </p:nvSpPr>
        <p:spPr/>
        <p:txBody>
          <a:bodyPr/>
          <a:lstStyle/>
          <a:p>
            <a:fld id="{A25D3F5B-29D8-5047-9559-14F95ABA240D}" type="slidenum">
              <a:rPr kumimoji="1" lang="ja-DE" altLang="en-US" smtClean="0"/>
              <a:t>‹#›</a:t>
            </a:fld>
            <a:endParaRPr kumimoji="1" lang="ja-DE" altLang="en-US"/>
          </a:p>
        </p:txBody>
      </p:sp>
    </p:spTree>
    <p:extLst>
      <p:ext uri="{BB962C8B-B14F-4D97-AF65-F5344CB8AC3E}">
        <p14:creationId xmlns:p14="http://schemas.microsoft.com/office/powerpoint/2010/main" val="3727427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864ED2-D34C-9241-ADA2-0FC70093B378}"/>
              </a:ext>
            </a:extLst>
          </p:cNvPr>
          <p:cNvSpPr>
            <a:spLocks noGrp="1"/>
          </p:cNvSpPr>
          <p:nvPr>
            <p:ph type="title"/>
          </p:nvPr>
        </p:nvSpPr>
        <p:spPr/>
        <p:txBody>
          <a:bodyPr/>
          <a:lstStyle/>
          <a:p>
            <a:r>
              <a:rPr kumimoji="1" lang="ja-JP" altLang="en-US"/>
              <a:t>マスター タイトルの書式設定</a:t>
            </a:r>
            <a:endParaRPr kumimoji="1" lang="ja-DE" altLang="en-US"/>
          </a:p>
        </p:txBody>
      </p:sp>
      <p:sp>
        <p:nvSpPr>
          <p:cNvPr id="3" name="コンテンツ プレースホルダー 2">
            <a:extLst>
              <a:ext uri="{FF2B5EF4-FFF2-40B4-BE49-F238E27FC236}">
                <a16:creationId xmlns:a16="http://schemas.microsoft.com/office/drawing/2014/main" id="{AC5E86A0-5093-894F-A68C-2C54D6686E0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コンテンツ プレースホルダー 3">
            <a:extLst>
              <a:ext uri="{FF2B5EF4-FFF2-40B4-BE49-F238E27FC236}">
                <a16:creationId xmlns:a16="http://schemas.microsoft.com/office/drawing/2014/main" id="{FE752373-7099-1445-A78B-7BB3BB9558E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5" name="日付プレースホルダー 4">
            <a:extLst>
              <a:ext uri="{FF2B5EF4-FFF2-40B4-BE49-F238E27FC236}">
                <a16:creationId xmlns:a16="http://schemas.microsoft.com/office/drawing/2014/main" id="{6A87FAA1-93C2-804F-B9CB-D4176C490F83}"/>
              </a:ext>
            </a:extLst>
          </p:cNvPr>
          <p:cNvSpPr>
            <a:spLocks noGrp="1"/>
          </p:cNvSpPr>
          <p:nvPr>
            <p:ph type="dt" sz="half" idx="10"/>
          </p:nvPr>
        </p:nvSpPr>
        <p:spPr/>
        <p:txBody>
          <a:bodyPr/>
          <a:lstStyle/>
          <a:p>
            <a:fld id="{F1775E73-9DC6-0941-9E38-99883A6245DE}" type="datetimeFigureOut">
              <a:rPr kumimoji="1" lang="ja-DE" altLang="en-US" smtClean="0"/>
              <a:t>2020/07/08</a:t>
            </a:fld>
            <a:endParaRPr kumimoji="1" lang="ja-DE" altLang="en-US"/>
          </a:p>
        </p:txBody>
      </p:sp>
      <p:sp>
        <p:nvSpPr>
          <p:cNvPr id="6" name="フッター プレースホルダー 5">
            <a:extLst>
              <a:ext uri="{FF2B5EF4-FFF2-40B4-BE49-F238E27FC236}">
                <a16:creationId xmlns:a16="http://schemas.microsoft.com/office/drawing/2014/main" id="{1B4F9588-AE7A-2C40-AA2A-903A87A91A7C}"/>
              </a:ext>
            </a:extLst>
          </p:cNvPr>
          <p:cNvSpPr>
            <a:spLocks noGrp="1"/>
          </p:cNvSpPr>
          <p:nvPr>
            <p:ph type="ftr" sz="quarter" idx="11"/>
          </p:nvPr>
        </p:nvSpPr>
        <p:spPr/>
        <p:txBody>
          <a:bodyPr/>
          <a:lstStyle/>
          <a:p>
            <a:endParaRPr kumimoji="1" lang="ja-DE" altLang="en-US"/>
          </a:p>
        </p:txBody>
      </p:sp>
      <p:sp>
        <p:nvSpPr>
          <p:cNvPr id="7" name="スライド番号プレースホルダー 6">
            <a:extLst>
              <a:ext uri="{FF2B5EF4-FFF2-40B4-BE49-F238E27FC236}">
                <a16:creationId xmlns:a16="http://schemas.microsoft.com/office/drawing/2014/main" id="{4DBE9363-2CD1-014C-99DA-7C6A95D69EB1}"/>
              </a:ext>
            </a:extLst>
          </p:cNvPr>
          <p:cNvSpPr>
            <a:spLocks noGrp="1"/>
          </p:cNvSpPr>
          <p:nvPr>
            <p:ph type="sldNum" sz="quarter" idx="12"/>
          </p:nvPr>
        </p:nvSpPr>
        <p:spPr/>
        <p:txBody>
          <a:bodyPr/>
          <a:lstStyle/>
          <a:p>
            <a:fld id="{A25D3F5B-29D8-5047-9559-14F95ABA240D}" type="slidenum">
              <a:rPr kumimoji="1" lang="ja-DE" altLang="en-US" smtClean="0"/>
              <a:t>‹#›</a:t>
            </a:fld>
            <a:endParaRPr kumimoji="1" lang="ja-DE" altLang="en-US"/>
          </a:p>
        </p:txBody>
      </p:sp>
    </p:spTree>
    <p:extLst>
      <p:ext uri="{BB962C8B-B14F-4D97-AF65-F5344CB8AC3E}">
        <p14:creationId xmlns:p14="http://schemas.microsoft.com/office/powerpoint/2010/main" val="3306814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398F0-BFCC-7246-9C1B-65623DF65CE5}"/>
              </a:ext>
            </a:extLst>
          </p:cNvPr>
          <p:cNvSpPr>
            <a:spLocks noGrp="1"/>
          </p:cNvSpPr>
          <p:nvPr>
            <p:ph type="title"/>
          </p:nvPr>
        </p:nvSpPr>
        <p:spPr>
          <a:xfrm>
            <a:off x="839788" y="365125"/>
            <a:ext cx="10515600" cy="1325563"/>
          </a:xfrm>
        </p:spPr>
        <p:txBody>
          <a:bodyPr/>
          <a:lstStyle/>
          <a:p>
            <a:r>
              <a:rPr kumimoji="1" lang="ja-JP" altLang="en-US"/>
              <a:t>マスター タイトルの書式設定</a:t>
            </a:r>
            <a:endParaRPr kumimoji="1" lang="ja-DE" altLang="en-US"/>
          </a:p>
        </p:txBody>
      </p:sp>
      <p:sp>
        <p:nvSpPr>
          <p:cNvPr id="3" name="テキスト プレースホルダー 2">
            <a:extLst>
              <a:ext uri="{FF2B5EF4-FFF2-40B4-BE49-F238E27FC236}">
                <a16:creationId xmlns:a16="http://schemas.microsoft.com/office/drawing/2014/main" id="{18CBEC38-7E91-AB4B-B41E-EF5E7F2CCB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1C9DFA3-164E-1A4C-AE95-9A36A940ACC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5" name="テキスト プレースホルダー 4">
            <a:extLst>
              <a:ext uri="{FF2B5EF4-FFF2-40B4-BE49-F238E27FC236}">
                <a16:creationId xmlns:a16="http://schemas.microsoft.com/office/drawing/2014/main" id="{D569223D-18F6-AE4C-9BDE-539B36CC2A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B4BE786-0F50-544A-9D3E-A64A1D4DD4F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7" name="日付プレースホルダー 6">
            <a:extLst>
              <a:ext uri="{FF2B5EF4-FFF2-40B4-BE49-F238E27FC236}">
                <a16:creationId xmlns:a16="http://schemas.microsoft.com/office/drawing/2014/main" id="{107C6029-D611-2241-A8E8-DBDDE1409E7D}"/>
              </a:ext>
            </a:extLst>
          </p:cNvPr>
          <p:cNvSpPr>
            <a:spLocks noGrp="1"/>
          </p:cNvSpPr>
          <p:nvPr>
            <p:ph type="dt" sz="half" idx="10"/>
          </p:nvPr>
        </p:nvSpPr>
        <p:spPr/>
        <p:txBody>
          <a:bodyPr/>
          <a:lstStyle/>
          <a:p>
            <a:fld id="{F1775E73-9DC6-0941-9E38-99883A6245DE}" type="datetimeFigureOut">
              <a:rPr kumimoji="1" lang="ja-DE" altLang="en-US" smtClean="0"/>
              <a:t>2020/07/08</a:t>
            </a:fld>
            <a:endParaRPr kumimoji="1" lang="ja-DE" altLang="en-US"/>
          </a:p>
        </p:txBody>
      </p:sp>
      <p:sp>
        <p:nvSpPr>
          <p:cNvPr id="8" name="フッター プレースホルダー 7">
            <a:extLst>
              <a:ext uri="{FF2B5EF4-FFF2-40B4-BE49-F238E27FC236}">
                <a16:creationId xmlns:a16="http://schemas.microsoft.com/office/drawing/2014/main" id="{FCDD6433-1798-0C4E-A75C-F3AE952FBA62}"/>
              </a:ext>
            </a:extLst>
          </p:cNvPr>
          <p:cNvSpPr>
            <a:spLocks noGrp="1"/>
          </p:cNvSpPr>
          <p:nvPr>
            <p:ph type="ftr" sz="quarter" idx="11"/>
          </p:nvPr>
        </p:nvSpPr>
        <p:spPr/>
        <p:txBody>
          <a:bodyPr/>
          <a:lstStyle/>
          <a:p>
            <a:endParaRPr kumimoji="1" lang="ja-DE" altLang="en-US"/>
          </a:p>
        </p:txBody>
      </p:sp>
      <p:sp>
        <p:nvSpPr>
          <p:cNvPr id="9" name="スライド番号プレースホルダー 8">
            <a:extLst>
              <a:ext uri="{FF2B5EF4-FFF2-40B4-BE49-F238E27FC236}">
                <a16:creationId xmlns:a16="http://schemas.microsoft.com/office/drawing/2014/main" id="{A8A9D772-45A0-4B48-9558-165390AFD821}"/>
              </a:ext>
            </a:extLst>
          </p:cNvPr>
          <p:cNvSpPr>
            <a:spLocks noGrp="1"/>
          </p:cNvSpPr>
          <p:nvPr>
            <p:ph type="sldNum" sz="quarter" idx="12"/>
          </p:nvPr>
        </p:nvSpPr>
        <p:spPr/>
        <p:txBody>
          <a:bodyPr/>
          <a:lstStyle/>
          <a:p>
            <a:fld id="{A25D3F5B-29D8-5047-9559-14F95ABA240D}" type="slidenum">
              <a:rPr kumimoji="1" lang="ja-DE" altLang="en-US" smtClean="0"/>
              <a:t>‹#›</a:t>
            </a:fld>
            <a:endParaRPr kumimoji="1" lang="ja-DE" altLang="en-US"/>
          </a:p>
        </p:txBody>
      </p:sp>
    </p:spTree>
    <p:extLst>
      <p:ext uri="{BB962C8B-B14F-4D97-AF65-F5344CB8AC3E}">
        <p14:creationId xmlns:p14="http://schemas.microsoft.com/office/powerpoint/2010/main" val="4283626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4FDE11-510C-8540-8B37-0CB1C1508968}"/>
              </a:ext>
            </a:extLst>
          </p:cNvPr>
          <p:cNvSpPr>
            <a:spLocks noGrp="1"/>
          </p:cNvSpPr>
          <p:nvPr>
            <p:ph type="title"/>
          </p:nvPr>
        </p:nvSpPr>
        <p:spPr/>
        <p:txBody>
          <a:bodyPr/>
          <a:lstStyle/>
          <a:p>
            <a:r>
              <a:rPr kumimoji="1" lang="ja-JP" altLang="en-US"/>
              <a:t>マスター タイトルの書式設定</a:t>
            </a:r>
            <a:endParaRPr kumimoji="1" lang="ja-DE" altLang="en-US"/>
          </a:p>
        </p:txBody>
      </p:sp>
      <p:sp>
        <p:nvSpPr>
          <p:cNvPr id="3" name="日付プレースホルダー 2">
            <a:extLst>
              <a:ext uri="{FF2B5EF4-FFF2-40B4-BE49-F238E27FC236}">
                <a16:creationId xmlns:a16="http://schemas.microsoft.com/office/drawing/2014/main" id="{1C07FA02-7BCF-4E46-A691-93C74A11BA1E}"/>
              </a:ext>
            </a:extLst>
          </p:cNvPr>
          <p:cNvSpPr>
            <a:spLocks noGrp="1"/>
          </p:cNvSpPr>
          <p:nvPr>
            <p:ph type="dt" sz="half" idx="10"/>
          </p:nvPr>
        </p:nvSpPr>
        <p:spPr/>
        <p:txBody>
          <a:bodyPr/>
          <a:lstStyle/>
          <a:p>
            <a:fld id="{F1775E73-9DC6-0941-9E38-99883A6245DE}" type="datetimeFigureOut">
              <a:rPr kumimoji="1" lang="ja-DE" altLang="en-US" smtClean="0"/>
              <a:t>2020/07/08</a:t>
            </a:fld>
            <a:endParaRPr kumimoji="1" lang="ja-DE" altLang="en-US"/>
          </a:p>
        </p:txBody>
      </p:sp>
      <p:sp>
        <p:nvSpPr>
          <p:cNvPr id="4" name="フッター プレースホルダー 3">
            <a:extLst>
              <a:ext uri="{FF2B5EF4-FFF2-40B4-BE49-F238E27FC236}">
                <a16:creationId xmlns:a16="http://schemas.microsoft.com/office/drawing/2014/main" id="{54B74AEF-C495-8C45-AC08-09FAEEB7E581}"/>
              </a:ext>
            </a:extLst>
          </p:cNvPr>
          <p:cNvSpPr>
            <a:spLocks noGrp="1"/>
          </p:cNvSpPr>
          <p:nvPr>
            <p:ph type="ftr" sz="quarter" idx="11"/>
          </p:nvPr>
        </p:nvSpPr>
        <p:spPr/>
        <p:txBody>
          <a:bodyPr/>
          <a:lstStyle/>
          <a:p>
            <a:endParaRPr kumimoji="1" lang="ja-DE" altLang="en-US"/>
          </a:p>
        </p:txBody>
      </p:sp>
      <p:sp>
        <p:nvSpPr>
          <p:cNvPr id="5" name="スライド番号プレースホルダー 4">
            <a:extLst>
              <a:ext uri="{FF2B5EF4-FFF2-40B4-BE49-F238E27FC236}">
                <a16:creationId xmlns:a16="http://schemas.microsoft.com/office/drawing/2014/main" id="{1D7614E8-AC90-5446-94F6-6E556029C266}"/>
              </a:ext>
            </a:extLst>
          </p:cNvPr>
          <p:cNvSpPr>
            <a:spLocks noGrp="1"/>
          </p:cNvSpPr>
          <p:nvPr>
            <p:ph type="sldNum" sz="quarter" idx="12"/>
          </p:nvPr>
        </p:nvSpPr>
        <p:spPr/>
        <p:txBody>
          <a:bodyPr/>
          <a:lstStyle/>
          <a:p>
            <a:fld id="{A25D3F5B-29D8-5047-9559-14F95ABA240D}" type="slidenum">
              <a:rPr kumimoji="1" lang="ja-DE" altLang="en-US" smtClean="0"/>
              <a:t>‹#›</a:t>
            </a:fld>
            <a:endParaRPr kumimoji="1" lang="ja-DE" altLang="en-US"/>
          </a:p>
        </p:txBody>
      </p:sp>
    </p:spTree>
    <p:extLst>
      <p:ext uri="{BB962C8B-B14F-4D97-AF65-F5344CB8AC3E}">
        <p14:creationId xmlns:p14="http://schemas.microsoft.com/office/powerpoint/2010/main" val="65214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F3DBE8C-A176-DD42-B2A9-F6E67E380808}"/>
              </a:ext>
            </a:extLst>
          </p:cNvPr>
          <p:cNvSpPr>
            <a:spLocks noGrp="1"/>
          </p:cNvSpPr>
          <p:nvPr>
            <p:ph type="dt" sz="half" idx="10"/>
          </p:nvPr>
        </p:nvSpPr>
        <p:spPr/>
        <p:txBody>
          <a:bodyPr/>
          <a:lstStyle/>
          <a:p>
            <a:fld id="{F1775E73-9DC6-0941-9E38-99883A6245DE}" type="datetimeFigureOut">
              <a:rPr kumimoji="1" lang="ja-DE" altLang="en-US" smtClean="0"/>
              <a:t>2020/07/08</a:t>
            </a:fld>
            <a:endParaRPr kumimoji="1" lang="ja-DE" altLang="en-US"/>
          </a:p>
        </p:txBody>
      </p:sp>
      <p:sp>
        <p:nvSpPr>
          <p:cNvPr id="3" name="フッター プレースホルダー 2">
            <a:extLst>
              <a:ext uri="{FF2B5EF4-FFF2-40B4-BE49-F238E27FC236}">
                <a16:creationId xmlns:a16="http://schemas.microsoft.com/office/drawing/2014/main" id="{804095AC-8A71-CD4E-990C-38BC748410CF}"/>
              </a:ext>
            </a:extLst>
          </p:cNvPr>
          <p:cNvSpPr>
            <a:spLocks noGrp="1"/>
          </p:cNvSpPr>
          <p:nvPr>
            <p:ph type="ftr" sz="quarter" idx="11"/>
          </p:nvPr>
        </p:nvSpPr>
        <p:spPr/>
        <p:txBody>
          <a:bodyPr/>
          <a:lstStyle/>
          <a:p>
            <a:endParaRPr kumimoji="1" lang="ja-DE" altLang="en-US"/>
          </a:p>
        </p:txBody>
      </p:sp>
      <p:sp>
        <p:nvSpPr>
          <p:cNvPr id="4" name="スライド番号プレースホルダー 3">
            <a:extLst>
              <a:ext uri="{FF2B5EF4-FFF2-40B4-BE49-F238E27FC236}">
                <a16:creationId xmlns:a16="http://schemas.microsoft.com/office/drawing/2014/main" id="{9BB10D26-6DB3-164A-9AFA-550E6CCFAECE}"/>
              </a:ext>
            </a:extLst>
          </p:cNvPr>
          <p:cNvSpPr>
            <a:spLocks noGrp="1"/>
          </p:cNvSpPr>
          <p:nvPr>
            <p:ph type="sldNum" sz="quarter" idx="12"/>
          </p:nvPr>
        </p:nvSpPr>
        <p:spPr/>
        <p:txBody>
          <a:bodyPr/>
          <a:lstStyle/>
          <a:p>
            <a:fld id="{A25D3F5B-29D8-5047-9559-14F95ABA240D}" type="slidenum">
              <a:rPr kumimoji="1" lang="ja-DE" altLang="en-US" smtClean="0"/>
              <a:t>‹#›</a:t>
            </a:fld>
            <a:endParaRPr kumimoji="1" lang="ja-DE" altLang="en-US"/>
          </a:p>
        </p:txBody>
      </p:sp>
    </p:spTree>
    <p:extLst>
      <p:ext uri="{BB962C8B-B14F-4D97-AF65-F5344CB8AC3E}">
        <p14:creationId xmlns:p14="http://schemas.microsoft.com/office/powerpoint/2010/main" val="2022494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45016F-1C9B-6F4A-B591-C519CC7406E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endParaRPr kumimoji="1" lang="ja-DE" altLang="en-US"/>
          </a:p>
        </p:txBody>
      </p:sp>
      <p:sp>
        <p:nvSpPr>
          <p:cNvPr id="3" name="コンテンツ プレースホルダー 2">
            <a:extLst>
              <a:ext uri="{FF2B5EF4-FFF2-40B4-BE49-F238E27FC236}">
                <a16:creationId xmlns:a16="http://schemas.microsoft.com/office/drawing/2014/main" id="{EDD14129-63CF-C14F-B903-02A0E17D7A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テキスト プレースホルダー 3">
            <a:extLst>
              <a:ext uri="{FF2B5EF4-FFF2-40B4-BE49-F238E27FC236}">
                <a16:creationId xmlns:a16="http://schemas.microsoft.com/office/drawing/2014/main" id="{B5854268-51A0-354F-AEA6-BF0D23F106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92577D1-29B8-FF47-8C72-CB794A408455}"/>
              </a:ext>
            </a:extLst>
          </p:cNvPr>
          <p:cNvSpPr>
            <a:spLocks noGrp="1"/>
          </p:cNvSpPr>
          <p:nvPr>
            <p:ph type="dt" sz="half" idx="10"/>
          </p:nvPr>
        </p:nvSpPr>
        <p:spPr/>
        <p:txBody>
          <a:bodyPr/>
          <a:lstStyle/>
          <a:p>
            <a:fld id="{F1775E73-9DC6-0941-9E38-99883A6245DE}" type="datetimeFigureOut">
              <a:rPr kumimoji="1" lang="ja-DE" altLang="en-US" smtClean="0"/>
              <a:t>2020/07/08</a:t>
            </a:fld>
            <a:endParaRPr kumimoji="1" lang="ja-DE" altLang="en-US"/>
          </a:p>
        </p:txBody>
      </p:sp>
      <p:sp>
        <p:nvSpPr>
          <p:cNvPr id="6" name="フッター プレースホルダー 5">
            <a:extLst>
              <a:ext uri="{FF2B5EF4-FFF2-40B4-BE49-F238E27FC236}">
                <a16:creationId xmlns:a16="http://schemas.microsoft.com/office/drawing/2014/main" id="{E4E2DA39-11B5-F84F-B08E-A319A40C7D6A}"/>
              </a:ext>
            </a:extLst>
          </p:cNvPr>
          <p:cNvSpPr>
            <a:spLocks noGrp="1"/>
          </p:cNvSpPr>
          <p:nvPr>
            <p:ph type="ftr" sz="quarter" idx="11"/>
          </p:nvPr>
        </p:nvSpPr>
        <p:spPr/>
        <p:txBody>
          <a:bodyPr/>
          <a:lstStyle/>
          <a:p>
            <a:endParaRPr kumimoji="1" lang="ja-DE" altLang="en-US"/>
          </a:p>
        </p:txBody>
      </p:sp>
      <p:sp>
        <p:nvSpPr>
          <p:cNvPr id="7" name="スライド番号プレースホルダー 6">
            <a:extLst>
              <a:ext uri="{FF2B5EF4-FFF2-40B4-BE49-F238E27FC236}">
                <a16:creationId xmlns:a16="http://schemas.microsoft.com/office/drawing/2014/main" id="{046B20FF-3B70-7E49-99C8-A8000296B724}"/>
              </a:ext>
            </a:extLst>
          </p:cNvPr>
          <p:cNvSpPr>
            <a:spLocks noGrp="1"/>
          </p:cNvSpPr>
          <p:nvPr>
            <p:ph type="sldNum" sz="quarter" idx="12"/>
          </p:nvPr>
        </p:nvSpPr>
        <p:spPr/>
        <p:txBody>
          <a:bodyPr/>
          <a:lstStyle/>
          <a:p>
            <a:fld id="{A25D3F5B-29D8-5047-9559-14F95ABA240D}" type="slidenum">
              <a:rPr kumimoji="1" lang="ja-DE" altLang="en-US" smtClean="0"/>
              <a:t>‹#›</a:t>
            </a:fld>
            <a:endParaRPr kumimoji="1" lang="ja-DE" altLang="en-US"/>
          </a:p>
        </p:txBody>
      </p:sp>
    </p:spTree>
    <p:extLst>
      <p:ext uri="{BB962C8B-B14F-4D97-AF65-F5344CB8AC3E}">
        <p14:creationId xmlns:p14="http://schemas.microsoft.com/office/powerpoint/2010/main" val="2081079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3C5E19-34EC-FF48-9E72-0A3B887DAAA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endParaRPr kumimoji="1" lang="ja-DE" altLang="en-US"/>
          </a:p>
        </p:txBody>
      </p:sp>
      <p:sp>
        <p:nvSpPr>
          <p:cNvPr id="3" name="図プレースホルダー 2">
            <a:extLst>
              <a:ext uri="{FF2B5EF4-FFF2-40B4-BE49-F238E27FC236}">
                <a16:creationId xmlns:a16="http://schemas.microsoft.com/office/drawing/2014/main" id="{33AF63E2-862E-7145-B513-DC2711CF5F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DE" altLang="en-US"/>
          </a:p>
        </p:txBody>
      </p:sp>
      <p:sp>
        <p:nvSpPr>
          <p:cNvPr id="4" name="テキスト プレースホルダー 3">
            <a:extLst>
              <a:ext uri="{FF2B5EF4-FFF2-40B4-BE49-F238E27FC236}">
                <a16:creationId xmlns:a16="http://schemas.microsoft.com/office/drawing/2014/main" id="{2A42F544-737C-FF46-951E-46F76DF65E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1483CAF-FBA0-E641-B4EC-BC66B2B6392B}"/>
              </a:ext>
            </a:extLst>
          </p:cNvPr>
          <p:cNvSpPr>
            <a:spLocks noGrp="1"/>
          </p:cNvSpPr>
          <p:nvPr>
            <p:ph type="dt" sz="half" idx="10"/>
          </p:nvPr>
        </p:nvSpPr>
        <p:spPr/>
        <p:txBody>
          <a:bodyPr/>
          <a:lstStyle/>
          <a:p>
            <a:fld id="{F1775E73-9DC6-0941-9E38-99883A6245DE}" type="datetimeFigureOut">
              <a:rPr kumimoji="1" lang="ja-DE" altLang="en-US" smtClean="0"/>
              <a:t>2020/07/08</a:t>
            </a:fld>
            <a:endParaRPr kumimoji="1" lang="ja-DE" altLang="en-US"/>
          </a:p>
        </p:txBody>
      </p:sp>
      <p:sp>
        <p:nvSpPr>
          <p:cNvPr id="6" name="フッター プレースホルダー 5">
            <a:extLst>
              <a:ext uri="{FF2B5EF4-FFF2-40B4-BE49-F238E27FC236}">
                <a16:creationId xmlns:a16="http://schemas.microsoft.com/office/drawing/2014/main" id="{74CDC814-DEFA-E645-BE06-337891D693B5}"/>
              </a:ext>
            </a:extLst>
          </p:cNvPr>
          <p:cNvSpPr>
            <a:spLocks noGrp="1"/>
          </p:cNvSpPr>
          <p:nvPr>
            <p:ph type="ftr" sz="quarter" idx="11"/>
          </p:nvPr>
        </p:nvSpPr>
        <p:spPr/>
        <p:txBody>
          <a:bodyPr/>
          <a:lstStyle/>
          <a:p>
            <a:endParaRPr kumimoji="1" lang="ja-DE" altLang="en-US"/>
          </a:p>
        </p:txBody>
      </p:sp>
      <p:sp>
        <p:nvSpPr>
          <p:cNvPr id="7" name="スライド番号プレースホルダー 6">
            <a:extLst>
              <a:ext uri="{FF2B5EF4-FFF2-40B4-BE49-F238E27FC236}">
                <a16:creationId xmlns:a16="http://schemas.microsoft.com/office/drawing/2014/main" id="{92766409-D229-EF47-AB5A-789B1C2B1ACE}"/>
              </a:ext>
            </a:extLst>
          </p:cNvPr>
          <p:cNvSpPr>
            <a:spLocks noGrp="1"/>
          </p:cNvSpPr>
          <p:nvPr>
            <p:ph type="sldNum" sz="quarter" idx="12"/>
          </p:nvPr>
        </p:nvSpPr>
        <p:spPr/>
        <p:txBody>
          <a:bodyPr/>
          <a:lstStyle/>
          <a:p>
            <a:fld id="{A25D3F5B-29D8-5047-9559-14F95ABA240D}" type="slidenum">
              <a:rPr kumimoji="1" lang="ja-DE" altLang="en-US" smtClean="0"/>
              <a:t>‹#›</a:t>
            </a:fld>
            <a:endParaRPr kumimoji="1" lang="ja-DE" altLang="en-US"/>
          </a:p>
        </p:txBody>
      </p:sp>
    </p:spTree>
    <p:extLst>
      <p:ext uri="{BB962C8B-B14F-4D97-AF65-F5344CB8AC3E}">
        <p14:creationId xmlns:p14="http://schemas.microsoft.com/office/powerpoint/2010/main" val="2873466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5ACAA2E-59D3-304D-B13D-BD71C55665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DE" altLang="en-US"/>
          </a:p>
        </p:txBody>
      </p:sp>
      <p:sp>
        <p:nvSpPr>
          <p:cNvPr id="3" name="テキスト プレースホルダー 2">
            <a:extLst>
              <a:ext uri="{FF2B5EF4-FFF2-40B4-BE49-F238E27FC236}">
                <a16:creationId xmlns:a16="http://schemas.microsoft.com/office/drawing/2014/main" id="{417DA307-7080-4544-9DFD-5F2C7770F2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DE" altLang="en-US"/>
          </a:p>
        </p:txBody>
      </p:sp>
      <p:sp>
        <p:nvSpPr>
          <p:cNvPr id="4" name="日付プレースホルダー 3">
            <a:extLst>
              <a:ext uri="{FF2B5EF4-FFF2-40B4-BE49-F238E27FC236}">
                <a16:creationId xmlns:a16="http://schemas.microsoft.com/office/drawing/2014/main" id="{90B99952-F8C3-BF4C-8800-23AA43454D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775E73-9DC6-0941-9E38-99883A6245DE}" type="datetimeFigureOut">
              <a:rPr kumimoji="1" lang="ja-DE" altLang="en-US" smtClean="0"/>
              <a:t>2020/07/08</a:t>
            </a:fld>
            <a:endParaRPr kumimoji="1" lang="ja-DE" altLang="en-US"/>
          </a:p>
        </p:txBody>
      </p:sp>
      <p:sp>
        <p:nvSpPr>
          <p:cNvPr id="5" name="フッター プレースホルダー 4">
            <a:extLst>
              <a:ext uri="{FF2B5EF4-FFF2-40B4-BE49-F238E27FC236}">
                <a16:creationId xmlns:a16="http://schemas.microsoft.com/office/drawing/2014/main" id="{2991FB22-6CB7-7345-8416-F288983ED0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DE" altLang="en-US"/>
          </a:p>
        </p:txBody>
      </p:sp>
      <p:sp>
        <p:nvSpPr>
          <p:cNvPr id="6" name="スライド番号プレースホルダー 5">
            <a:extLst>
              <a:ext uri="{FF2B5EF4-FFF2-40B4-BE49-F238E27FC236}">
                <a16:creationId xmlns:a16="http://schemas.microsoft.com/office/drawing/2014/main" id="{3FE519E9-48CC-D24C-920D-42FE598625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5D3F5B-29D8-5047-9559-14F95ABA240D}" type="slidenum">
              <a:rPr kumimoji="1" lang="ja-DE" altLang="en-US" smtClean="0"/>
              <a:t>‹#›</a:t>
            </a:fld>
            <a:endParaRPr kumimoji="1" lang="ja-DE" altLang="en-US"/>
          </a:p>
        </p:txBody>
      </p:sp>
    </p:spTree>
    <p:extLst>
      <p:ext uri="{BB962C8B-B14F-4D97-AF65-F5344CB8AC3E}">
        <p14:creationId xmlns:p14="http://schemas.microsoft.com/office/powerpoint/2010/main" val="3226157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ja-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57908" y="74639"/>
            <a:ext cx="11754338" cy="369332"/>
          </a:xfrm>
          <a:prstGeom prst="rect">
            <a:avLst/>
          </a:prstGeom>
          <a:noFill/>
        </p:spPr>
        <p:txBody>
          <a:bodyPr wrap="square" rtlCol="0">
            <a:spAutoFit/>
          </a:bodyPr>
          <a:lstStyle/>
          <a:p>
            <a:pPr algn="ctr"/>
            <a:r>
              <a:rPr kumimoji="1" lang="en-US" altLang="ja-JP" b="1" dirty="0"/>
              <a:t>Challenging Common Assumptions in the Unsupervised Learning of Disentangled Representations</a:t>
            </a:r>
            <a:endParaRPr kumimoji="1" lang="ja-JP" altLang="en-US" b="1" dirty="0"/>
          </a:p>
        </p:txBody>
      </p:sp>
      <p:sp>
        <p:nvSpPr>
          <p:cNvPr id="5" name="テキスト ボックス 4"/>
          <p:cNvSpPr txBox="1"/>
          <p:nvPr/>
        </p:nvSpPr>
        <p:spPr>
          <a:xfrm>
            <a:off x="550984" y="2129693"/>
            <a:ext cx="3856893" cy="369332"/>
          </a:xfrm>
          <a:prstGeom prst="rect">
            <a:avLst/>
          </a:prstGeom>
          <a:noFill/>
          <a:ln>
            <a:solidFill>
              <a:schemeClr val="tx1"/>
            </a:solidFill>
          </a:ln>
        </p:spPr>
        <p:txBody>
          <a:bodyPr wrap="square" rtlCol="0">
            <a:spAutoFit/>
          </a:bodyPr>
          <a:lstStyle/>
          <a:p>
            <a:r>
              <a:rPr lang="ja-JP" altLang="en-US" dirty="0"/>
              <a:t>● どんなもの？</a:t>
            </a:r>
            <a:endParaRPr kumimoji="1" lang="ja-JP" altLang="en-US" dirty="0"/>
          </a:p>
        </p:txBody>
      </p:sp>
      <p:sp>
        <p:nvSpPr>
          <p:cNvPr id="7" name="テキスト ボックス 6"/>
          <p:cNvSpPr txBox="1"/>
          <p:nvPr/>
        </p:nvSpPr>
        <p:spPr>
          <a:xfrm>
            <a:off x="550983" y="3681046"/>
            <a:ext cx="3856894" cy="369332"/>
          </a:xfrm>
          <a:prstGeom prst="rect">
            <a:avLst/>
          </a:prstGeom>
          <a:noFill/>
          <a:ln>
            <a:solidFill>
              <a:schemeClr val="tx1"/>
            </a:solidFill>
          </a:ln>
        </p:spPr>
        <p:txBody>
          <a:bodyPr wrap="square" rtlCol="0">
            <a:spAutoFit/>
          </a:bodyPr>
          <a:lstStyle/>
          <a:p>
            <a:r>
              <a:rPr lang="ja-JP" altLang="en-US" dirty="0"/>
              <a:t>● 先行研究と比べて何がすごい？</a:t>
            </a:r>
            <a:endParaRPr kumimoji="1" lang="ja-JP" altLang="en-US" dirty="0"/>
          </a:p>
        </p:txBody>
      </p:sp>
      <p:sp>
        <p:nvSpPr>
          <p:cNvPr id="8" name="テキスト ボックス 7"/>
          <p:cNvSpPr txBox="1"/>
          <p:nvPr/>
        </p:nvSpPr>
        <p:spPr>
          <a:xfrm>
            <a:off x="550983" y="5047733"/>
            <a:ext cx="3856894" cy="369332"/>
          </a:xfrm>
          <a:prstGeom prst="rect">
            <a:avLst/>
          </a:prstGeom>
          <a:noFill/>
          <a:ln>
            <a:solidFill>
              <a:schemeClr val="tx1"/>
            </a:solidFill>
          </a:ln>
        </p:spPr>
        <p:txBody>
          <a:bodyPr wrap="square" rtlCol="0">
            <a:spAutoFit/>
          </a:bodyPr>
          <a:lstStyle/>
          <a:p>
            <a:r>
              <a:rPr lang="ja-JP" altLang="en-US" dirty="0"/>
              <a:t>● 技術や手法のキモは？</a:t>
            </a:r>
            <a:endParaRPr kumimoji="1" lang="ja-JP" altLang="en-US" dirty="0"/>
          </a:p>
        </p:txBody>
      </p:sp>
      <p:sp>
        <p:nvSpPr>
          <p:cNvPr id="9" name="テキスト ボックス 8"/>
          <p:cNvSpPr txBox="1"/>
          <p:nvPr/>
        </p:nvSpPr>
        <p:spPr>
          <a:xfrm>
            <a:off x="6205414" y="2129693"/>
            <a:ext cx="3856894" cy="369332"/>
          </a:xfrm>
          <a:prstGeom prst="rect">
            <a:avLst/>
          </a:prstGeom>
          <a:noFill/>
          <a:ln>
            <a:solidFill>
              <a:schemeClr val="tx1"/>
            </a:solidFill>
          </a:ln>
        </p:spPr>
        <p:txBody>
          <a:bodyPr wrap="square" rtlCol="0">
            <a:spAutoFit/>
          </a:bodyPr>
          <a:lstStyle/>
          <a:p>
            <a:r>
              <a:rPr lang="ja-JP" altLang="en-US" dirty="0"/>
              <a:t>● どうやって有効だと検証した？</a:t>
            </a:r>
            <a:endParaRPr kumimoji="1" lang="ja-JP" altLang="en-US" dirty="0"/>
          </a:p>
        </p:txBody>
      </p:sp>
      <p:sp>
        <p:nvSpPr>
          <p:cNvPr id="10" name="テキスト ボックス 9"/>
          <p:cNvSpPr txBox="1"/>
          <p:nvPr/>
        </p:nvSpPr>
        <p:spPr>
          <a:xfrm>
            <a:off x="6279660" y="3681046"/>
            <a:ext cx="3856894" cy="369332"/>
          </a:xfrm>
          <a:prstGeom prst="rect">
            <a:avLst/>
          </a:prstGeom>
          <a:noFill/>
          <a:ln>
            <a:solidFill>
              <a:schemeClr val="tx1"/>
            </a:solidFill>
          </a:ln>
        </p:spPr>
        <p:txBody>
          <a:bodyPr wrap="square" rtlCol="0">
            <a:spAutoFit/>
          </a:bodyPr>
          <a:lstStyle/>
          <a:p>
            <a:r>
              <a:rPr lang="ja-JP" altLang="en-US" dirty="0"/>
              <a:t>● 議論はある？</a:t>
            </a:r>
            <a:endParaRPr kumimoji="1" lang="ja-JP" altLang="en-US" dirty="0"/>
          </a:p>
        </p:txBody>
      </p:sp>
      <p:sp>
        <p:nvSpPr>
          <p:cNvPr id="11" name="テキスト ボックス 10"/>
          <p:cNvSpPr txBox="1"/>
          <p:nvPr/>
        </p:nvSpPr>
        <p:spPr>
          <a:xfrm>
            <a:off x="6279660" y="5047733"/>
            <a:ext cx="3856894" cy="369332"/>
          </a:xfrm>
          <a:prstGeom prst="rect">
            <a:avLst/>
          </a:prstGeom>
          <a:noFill/>
          <a:ln>
            <a:solidFill>
              <a:schemeClr val="tx1"/>
            </a:solidFill>
          </a:ln>
        </p:spPr>
        <p:txBody>
          <a:bodyPr wrap="square" rtlCol="0">
            <a:spAutoFit/>
          </a:bodyPr>
          <a:lstStyle/>
          <a:p>
            <a:r>
              <a:rPr lang="ja-JP" altLang="en-US" dirty="0"/>
              <a:t>● 次に読むべき論文は？</a:t>
            </a:r>
            <a:endParaRPr kumimoji="1" lang="ja-JP" altLang="en-US" dirty="0"/>
          </a:p>
        </p:txBody>
      </p:sp>
      <p:sp>
        <p:nvSpPr>
          <p:cNvPr id="12" name="テキスト ボックス 11"/>
          <p:cNvSpPr txBox="1"/>
          <p:nvPr/>
        </p:nvSpPr>
        <p:spPr>
          <a:xfrm>
            <a:off x="1418492" y="443971"/>
            <a:ext cx="7893539" cy="646331"/>
          </a:xfrm>
          <a:prstGeom prst="rect">
            <a:avLst/>
          </a:prstGeom>
          <a:noFill/>
        </p:spPr>
        <p:txBody>
          <a:bodyPr wrap="square" rtlCol="0">
            <a:spAutoFit/>
          </a:bodyPr>
          <a:lstStyle/>
          <a:p>
            <a:pPr algn="ctr"/>
            <a:r>
              <a:rPr lang="en-US" altLang="ja-JP" dirty="0"/>
              <a:t>Francesco </a:t>
            </a:r>
            <a:r>
              <a:rPr lang="en-US" altLang="ja-JP" dirty="0" err="1"/>
              <a:t>Locatello</a:t>
            </a:r>
            <a:r>
              <a:rPr lang="en-US" altLang="ja-JP" dirty="0"/>
              <a:t>, Stefan </a:t>
            </a:r>
            <a:r>
              <a:rPr lang="en-US" altLang="ja-JP" dirty="0" err="1"/>
              <a:t>Bayerm</a:t>
            </a:r>
            <a:r>
              <a:rPr lang="en-US" altLang="ja-JP" dirty="0"/>
              <a:t>, Mario </a:t>
            </a:r>
            <a:r>
              <a:rPr lang="en-US" altLang="ja-JP" dirty="0" err="1"/>
              <a:t>Lucic</a:t>
            </a:r>
            <a:r>
              <a:rPr lang="en-US" altLang="ja-JP" dirty="0"/>
              <a:t>, Gunnar </a:t>
            </a:r>
            <a:r>
              <a:rPr lang="en-US" altLang="ja-JP" dirty="0" err="1"/>
              <a:t>Rätsch</a:t>
            </a:r>
            <a:r>
              <a:rPr lang="en-US" altLang="ja-JP" dirty="0"/>
              <a:t>, Sylvain </a:t>
            </a:r>
            <a:r>
              <a:rPr lang="en-US" altLang="ja-JP" dirty="0" err="1"/>
              <a:t>Gelly</a:t>
            </a:r>
            <a:r>
              <a:rPr lang="en-US" altLang="ja-JP" dirty="0"/>
              <a:t>, Bernhard </a:t>
            </a:r>
            <a:r>
              <a:rPr lang="en-US" altLang="ja-JP" dirty="0" err="1"/>
              <a:t>Schölkopf</a:t>
            </a:r>
            <a:r>
              <a:rPr lang="en-US" altLang="ja-JP" dirty="0"/>
              <a:t>, Olivier </a:t>
            </a:r>
            <a:r>
              <a:rPr lang="en-US" altLang="ja-JP" dirty="0" err="1"/>
              <a:t>Bachem</a:t>
            </a:r>
            <a:r>
              <a:rPr lang="en-US" altLang="ja-JP" dirty="0"/>
              <a:t>, ICML2019</a:t>
            </a:r>
            <a:endParaRPr kumimoji="1" lang="ja-JP" altLang="en-US" dirty="0"/>
          </a:p>
        </p:txBody>
      </p:sp>
      <p:sp>
        <p:nvSpPr>
          <p:cNvPr id="3" name="テキスト ボックス 2">
            <a:extLst>
              <a:ext uri="{FF2B5EF4-FFF2-40B4-BE49-F238E27FC236}">
                <a16:creationId xmlns:a16="http://schemas.microsoft.com/office/drawing/2014/main" id="{9E76AF74-D0AA-3540-9F50-972CB21DF5B3}"/>
              </a:ext>
            </a:extLst>
          </p:cNvPr>
          <p:cNvSpPr txBox="1"/>
          <p:nvPr/>
        </p:nvSpPr>
        <p:spPr>
          <a:xfrm>
            <a:off x="550983" y="2573268"/>
            <a:ext cx="3856893" cy="830997"/>
          </a:xfrm>
          <a:prstGeom prst="rect">
            <a:avLst/>
          </a:prstGeom>
          <a:noFill/>
        </p:spPr>
        <p:txBody>
          <a:bodyPr wrap="square" rtlCol="0">
            <a:spAutoFit/>
          </a:bodyPr>
          <a:lstStyle/>
          <a:p>
            <a:r>
              <a:rPr kumimoji="1" lang="ja-DE" altLang="en-US" sz="1200" dirty="0"/>
              <a:t>教師なしの</a:t>
            </a:r>
            <a:r>
              <a:rPr kumimoji="1" lang="en-US" altLang="ja-DE" sz="1200" dirty="0"/>
              <a:t>Disentangled Representation</a:t>
            </a:r>
            <a:r>
              <a:rPr kumimoji="1" lang="ja-DE" altLang="en-US" sz="1200" dirty="0"/>
              <a:t>は適切な機能バイアスがモデル・データの双方になければ不可能であることを理論・実験の双方から指摘した論文。</a:t>
            </a:r>
            <a:r>
              <a:rPr kumimoji="1" lang="en-US" altLang="ja-DE" sz="1200" dirty="0"/>
              <a:t>ICML2019</a:t>
            </a:r>
            <a:r>
              <a:rPr kumimoji="1" lang="ja-DE" altLang="en-US" sz="1200" dirty="0"/>
              <a:t>ベストペーパー。</a:t>
            </a:r>
          </a:p>
        </p:txBody>
      </p:sp>
      <p:sp>
        <p:nvSpPr>
          <p:cNvPr id="13" name="テキスト ボックス 12">
            <a:extLst>
              <a:ext uri="{FF2B5EF4-FFF2-40B4-BE49-F238E27FC236}">
                <a16:creationId xmlns:a16="http://schemas.microsoft.com/office/drawing/2014/main" id="{2AFB2612-BF3C-CF4C-A6D4-6E8F013A9D3F}"/>
              </a:ext>
            </a:extLst>
          </p:cNvPr>
          <p:cNvSpPr txBox="1"/>
          <p:nvPr/>
        </p:nvSpPr>
        <p:spPr>
          <a:xfrm>
            <a:off x="550982" y="4127215"/>
            <a:ext cx="3856893" cy="830997"/>
          </a:xfrm>
          <a:prstGeom prst="rect">
            <a:avLst/>
          </a:prstGeom>
          <a:noFill/>
        </p:spPr>
        <p:txBody>
          <a:bodyPr wrap="square" rtlCol="0">
            <a:spAutoFit/>
          </a:bodyPr>
          <a:lstStyle/>
          <a:p>
            <a:r>
              <a:rPr kumimoji="1" lang="ja-DE" altLang="en-US" sz="1200" dirty="0"/>
              <a:t>分野の</a:t>
            </a:r>
            <a:r>
              <a:rPr kumimoji="1" lang="en-US" altLang="ja-DE" sz="1200" dirty="0"/>
              <a:t>mainstream</a:t>
            </a:r>
            <a:r>
              <a:rPr kumimoji="1" lang="ja-DE" altLang="en-US" sz="1200" dirty="0"/>
              <a:t>である</a:t>
            </a:r>
            <a:r>
              <a:rPr kumimoji="1" lang="en-US" altLang="ja-DE" sz="1200" dirty="0"/>
              <a:t>VAE</a:t>
            </a:r>
            <a:r>
              <a:rPr kumimoji="1" lang="ja-DE" altLang="en-US" sz="1200" dirty="0"/>
              <a:t>ベースの教師なし</a:t>
            </a:r>
            <a:r>
              <a:rPr kumimoji="1" lang="en-US" altLang="ja-DE" sz="1200" dirty="0"/>
              <a:t>disentanglement</a:t>
            </a:r>
            <a:r>
              <a:rPr kumimoji="1" lang="ja-DE" altLang="en-US" sz="1200" dirty="0"/>
              <a:t>の前提に疑問を投げかけ理論的な解析からその不可能性を示した上で</a:t>
            </a:r>
            <a:r>
              <a:rPr kumimoji="1" lang="en-US" altLang="ja-DE" sz="1200" dirty="0"/>
              <a:t>12000model</a:t>
            </a:r>
            <a:r>
              <a:rPr kumimoji="1" lang="ja-DE" altLang="en-US" sz="1200" dirty="0"/>
              <a:t>以上の学習を通してそれを確認している</a:t>
            </a:r>
          </a:p>
        </p:txBody>
      </p:sp>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2617D4F9-930C-7247-BC2C-A2A26FCAA5AC}"/>
                  </a:ext>
                </a:extLst>
              </p:cNvPr>
              <p:cNvSpPr txBox="1"/>
              <p:nvPr/>
            </p:nvSpPr>
            <p:spPr>
              <a:xfrm>
                <a:off x="550982" y="5417065"/>
                <a:ext cx="3856893" cy="1200329"/>
              </a:xfrm>
              <a:prstGeom prst="rect">
                <a:avLst/>
              </a:prstGeom>
              <a:noFill/>
            </p:spPr>
            <p:txBody>
              <a:bodyPr wrap="square" rtlCol="0">
                <a:spAutoFit/>
              </a:bodyPr>
              <a:lstStyle/>
              <a:p>
                <a:r>
                  <a:rPr kumimoji="1" lang="en-US" altLang="ja-DE" sz="1200" dirty="0"/>
                  <a:t>Disentangle</a:t>
                </a:r>
                <a:r>
                  <a:rPr kumimoji="1" lang="ja-DE" altLang="en-US" sz="1200" dirty="0"/>
                  <a:t>された真の分布</a:t>
                </a:r>
                <a14:m>
                  <m:oMath xmlns:m="http://schemas.openxmlformats.org/officeDocument/2006/math">
                    <m:r>
                      <a:rPr kumimoji="1" lang="en-US" altLang="ja-DE" sz="1200" b="0" i="1" smtClean="0">
                        <a:latin typeface="Cambria Math" panose="02040503050406030204" pitchFamily="18" charset="0"/>
                      </a:rPr>
                      <m:t>𝑃</m:t>
                    </m:r>
                    <m:r>
                      <a:rPr kumimoji="1" lang="en-US" altLang="ja-DE" sz="1200" b="0" i="1" smtClean="0">
                        <a:latin typeface="Cambria Math" panose="02040503050406030204" pitchFamily="18" charset="0"/>
                      </a:rPr>
                      <m:t>(</m:t>
                    </m:r>
                    <m:r>
                      <a:rPr kumimoji="1" lang="en-US" altLang="ja-DE" sz="1200" b="0" i="1" smtClean="0">
                        <a:latin typeface="Cambria Math" panose="02040503050406030204" pitchFamily="18" charset="0"/>
                      </a:rPr>
                      <m:t>𝑧</m:t>
                    </m:r>
                    <m:r>
                      <a:rPr kumimoji="1" lang="en-US" altLang="ja-DE" sz="1200" b="0" i="1" smtClean="0">
                        <a:latin typeface="Cambria Math" panose="02040503050406030204" pitchFamily="18" charset="0"/>
                      </a:rPr>
                      <m:t>)</m:t>
                    </m:r>
                  </m:oMath>
                </a14:m>
                <a:r>
                  <a:rPr kumimoji="1" lang="ja-DE" altLang="en-US" sz="1200" dirty="0"/>
                  <a:t>に対して</a:t>
                </a:r>
                <a:r>
                  <a:rPr kumimoji="1" lang="en-US" altLang="ja-DE" sz="1200" dirty="0" err="1"/>
                  <a:t>engangle</a:t>
                </a:r>
                <a:r>
                  <a:rPr kumimoji="1" lang="ja-DE" altLang="en-US" sz="1200" dirty="0"/>
                  <a:t>された分布</a:t>
                </a:r>
                <a14:m>
                  <m:oMath xmlns:m="http://schemas.openxmlformats.org/officeDocument/2006/math">
                    <m:r>
                      <a:rPr kumimoji="1" lang="en-US" altLang="ja-DE" sz="1200" b="0" i="1" smtClean="0">
                        <a:latin typeface="Cambria Math" panose="02040503050406030204" pitchFamily="18" charset="0"/>
                      </a:rPr>
                      <m:t>𝑃</m:t>
                    </m:r>
                    <m:r>
                      <a:rPr kumimoji="1" lang="en-US" altLang="ja-DE" sz="1200" b="0" i="1" smtClean="0">
                        <a:latin typeface="Cambria Math" panose="02040503050406030204" pitchFamily="18" charset="0"/>
                      </a:rPr>
                      <m:t>(</m:t>
                    </m:r>
                    <m:r>
                      <a:rPr kumimoji="1" lang="en-US" altLang="ja-DE" sz="1200" b="0" i="1" smtClean="0">
                        <a:latin typeface="Cambria Math" panose="02040503050406030204" pitchFamily="18" charset="0"/>
                      </a:rPr>
                      <m:t>𝑓</m:t>
                    </m:r>
                    <m:d>
                      <m:dPr>
                        <m:ctrlPr>
                          <a:rPr kumimoji="1" lang="en-US" altLang="ja-DE" sz="1200" b="0" i="1" smtClean="0">
                            <a:latin typeface="Cambria Math" panose="02040503050406030204" pitchFamily="18" charset="0"/>
                          </a:rPr>
                        </m:ctrlPr>
                      </m:dPr>
                      <m:e>
                        <m:r>
                          <a:rPr kumimoji="1" lang="en-US" altLang="ja-DE" sz="1200" b="0" i="1" smtClean="0">
                            <a:latin typeface="Cambria Math" panose="02040503050406030204" pitchFamily="18" charset="0"/>
                          </a:rPr>
                          <m:t>𝑧</m:t>
                        </m:r>
                      </m:e>
                    </m:d>
                    <m:r>
                      <a:rPr kumimoji="1" lang="en-US" altLang="ja-DE" sz="1200" b="0" i="1" smtClean="0">
                        <a:latin typeface="Cambria Math" panose="02040503050406030204" pitchFamily="18" charset="0"/>
                      </a:rPr>
                      <m:t>)</m:t>
                    </m:r>
                  </m:oMath>
                </a14:m>
                <a:r>
                  <a:rPr kumimoji="1" lang="ja-DE" altLang="en-US" sz="1200" dirty="0"/>
                  <a:t>が無数に存在し、それらは同じ観測</a:t>
                </a:r>
                <a14:m>
                  <m:oMath xmlns:m="http://schemas.openxmlformats.org/officeDocument/2006/math">
                    <m:r>
                      <a:rPr kumimoji="1" lang="en-US" altLang="ja-DE" sz="1200" b="0" i="1" smtClean="0">
                        <a:latin typeface="Cambria Math" panose="02040503050406030204" pitchFamily="18" charset="0"/>
                      </a:rPr>
                      <m:t>𝑥</m:t>
                    </m:r>
                  </m:oMath>
                </a14:m>
                <a:r>
                  <a:rPr kumimoji="1" lang="ja-DE" altLang="en-US" sz="1200" dirty="0"/>
                  <a:t>を生成するため教師なしでの分離は不可能であるという証明を行った。その上で適切な帰納バイアスの存在によって</a:t>
                </a:r>
                <a:r>
                  <a:rPr kumimoji="1" lang="en-US" altLang="ja-DE" sz="1200" dirty="0" err="1"/>
                  <a:t>disentaglement</a:t>
                </a:r>
                <a:r>
                  <a:rPr kumimoji="1" lang="ja-DE" altLang="en-US" sz="1200" dirty="0"/>
                  <a:t>ができる可能性があると述べている。</a:t>
                </a:r>
              </a:p>
            </p:txBody>
          </p:sp>
        </mc:Choice>
        <mc:Fallback>
          <p:sp>
            <p:nvSpPr>
              <p:cNvPr id="14" name="テキスト ボックス 13">
                <a:extLst>
                  <a:ext uri="{FF2B5EF4-FFF2-40B4-BE49-F238E27FC236}">
                    <a16:creationId xmlns:a16="http://schemas.microsoft.com/office/drawing/2014/main" id="{2617D4F9-930C-7247-BC2C-A2A26FCAA5AC}"/>
                  </a:ext>
                </a:extLst>
              </p:cNvPr>
              <p:cNvSpPr txBox="1">
                <a:spLocks noRot="1" noChangeAspect="1" noMove="1" noResize="1" noEditPoints="1" noAdjustHandles="1" noChangeArrowheads="1" noChangeShapeType="1" noTextEdit="1"/>
              </p:cNvSpPr>
              <p:nvPr/>
            </p:nvSpPr>
            <p:spPr>
              <a:xfrm>
                <a:off x="550982" y="5417065"/>
                <a:ext cx="3856893" cy="1200329"/>
              </a:xfrm>
              <a:prstGeom prst="rect">
                <a:avLst/>
              </a:prstGeom>
              <a:blipFill>
                <a:blip r:embed="rId2"/>
                <a:stretch>
                  <a:fillRect b="-2105"/>
                </a:stretch>
              </a:blipFill>
            </p:spPr>
            <p:txBody>
              <a:bodyPr/>
              <a:lstStyle/>
              <a:p>
                <a:r>
                  <a:rPr lang="ja-DE" altLang="en-US">
                    <a:noFill/>
                  </a:rPr>
                  <a:t> </a:t>
                </a:r>
              </a:p>
            </p:txBody>
          </p:sp>
        </mc:Fallback>
      </mc:AlternateContent>
      <p:sp>
        <p:nvSpPr>
          <p:cNvPr id="15" name="テキスト ボックス 14">
            <a:extLst>
              <a:ext uri="{FF2B5EF4-FFF2-40B4-BE49-F238E27FC236}">
                <a16:creationId xmlns:a16="http://schemas.microsoft.com/office/drawing/2014/main" id="{8ADAC096-8161-9542-8ADD-1C2D7320D845}"/>
              </a:ext>
            </a:extLst>
          </p:cNvPr>
          <p:cNvSpPr txBox="1"/>
          <p:nvPr/>
        </p:nvSpPr>
        <p:spPr>
          <a:xfrm>
            <a:off x="6135077" y="2573049"/>
            <a:ext cx="3856893" cy="1015663"/>
          </a:xfrm>
          <a:prstGeom prst="rect">
            <a:avLst/>
          </a:prstGeom>
          <a:noFill/>
        </p:spPr>
        <p:txBody>
          <a:bodyPr wrap="square" rtlCol="0">
            <a:spAutoFit/>
          </a:bodyPr>
          <a:lstStyle/>
          <a:p>
            <a:r>
              <a:rPr kumimoji="1" lang="en-US" altLang="ja-DE" sz="1200" dirty="0"/>
              <a:t>VAE</a:t>
            </a:r>
            <a:r>
              <a:rPr kumimoji="1" lang="ja-DE" altLang="en-US" sz="1200" dirty="0"/>
              <a:t>ベースの</a:t>
            </a:r>
            <a:r>
              <a:rPr kumimoji="1" lang="en-US" altLang="ja-DE" sz="1200" dirty="0"/>
              <a:t>6</a:t>
            </a:r>
            <a:r>
              <a:rPr kumimoji="1" lang="ja-DE" altLang="en-US" sz="1200" dirty="0"/>
              <a:t>つのモデル、</a:t>
            </a:r>
            <a:r>
              <a:rPr kumimoji="1" lang="en-US" altLang="ja-DE" sz="1200" dirty="0"/>
              <a:t>6</a:t>
            </a:r>
            <a:r>
              <a:rPr kumimoji="1" lang="ja-DE" altLang="en-US" sz="1200" dirty="0"/>
              <a:t>つの評価指標、</a:t>
            </a:r>
            <a:r>
              <a:rPr kumimoji="1" lang="en-US" altLang="ja-DE" sz="1200" dirty="0"/>
              <a:t>6</a:t>
            </a:r>
            <a:r>
              <a:rPr kumimoji="1" lang="ja-DE" altLang="en-US" sz="1200" dirty="0"/>
              <a:t>つのデータセットを用いて</a:t>
            </a:r>
            <a:r>
              <a:rPr kumimoji="1" lang="en-US" altLang="ja-DE" sz="1200" dirty="0"/>
              <a:t>12000</a:t>
            </a:r>
            <a:r>
              <a:rPr kumimoji="1" lang="ja-DE" altLang="en-US" sz="1200" dirty="0"/>
              <a:t>以上のモデルを構築して検証。潜在変数の次元間の相関、モデルのハイパラへの依存の強さやその選択法、後流のタスクでの有用性などを検証している。</a:t>
            </a:r>
          </a:p>
        </p:txBody>
      </p:sp>
      <p:sp>
        <p:nvSpPr>
          <p:cNvPr id="16" name="テキスト ボックス 15">
            <a:extLst>
              <a:ext uri="{FF2B5EF4-FFF2-40B4-BE49-F238E27FC236}">
                <a16:creationId xmlns:a16="http://schemas.microsoft.com/office/drawing/2014/main" id="{128D179E-9CEF-5549-ABE6-A813B7A6201F}"/>
              </a:ext>
            </a:extLst>
          </p:cNvPr>
          <p:cNvSpPr txBox="1"/>
          <p:nvPr/>
        </p:nvSpPr>
        <p:spPr>
          <a:xfrm>
            <a:off x="6205414" y="4041224"/>
            <a:ext cx="3856893" cy="830997"/>
          </a:xfrm>
          <a:prstGeom prst="rect">
            <a:avLst/>
          </a:prstGeom>
          <a:noFill/>
        </p:spPr>
        <p:txBody>
          <a:bodyPr wrap="square" rtlCol="0">
            <a:spAutoFit/>
          </a:bodyPr>
          <a:lstStyle/>
          <a:p>
            <a:r>
              <a:rPr kumimoji="1" lang="ja-DE" altLang="en-US" sz="1200" dirty="0"/>
              <a:t>現在の</a:t>
            </a:r>
            <a:r>
              <a:rPr kumimoji="1" lang="en-US" altLang="ja-DE" sz="1200" dirty="0"/>
              <a:t>mainstream</a:t>
            </a:r>
            <a:r>
              <a:rPr kumimoji="1" lang="ja-DE" altLang="en-US" sz="1200" dirty="0"/>
              <a:t>の手法は全てハイパラへの依存が高く、教師情報を使わない限りモデル選択はできないこと、後流のタスクでのサンプル効率向上は見られないことなどを指摘している。</a:t>
            </a:r>
          </a:p>
        </p:txBody>
      </p:sp>
      <p:sp>
        <p:nvSpPr>
          <p:cNvPr id="17" name="テキスト ボックス 16">
            <a:extLst>
              <a:ext uri="{FF2B5EF4-FFF2-40B4-BE49-F238E27FC236}">
                <a16:creationId xmlns:a16="http://schemas.microsoft.com/office/drawing/2014/main" id="{74AE5739-0CA3-F543-91DD-E4D19F8D9229}"/>
              </a:ext>
            </a:extLst>
          </p:cNvPr>
          <p:cNvSpPr txBox="1"/>
          <p:nvPr/>
        </p:nvSpPr>
        <p:spPr>
          <a:xfrm>
            <a:off x="6279661" y="5454077"/>
            <a:ext cx="3856893" cy="1200329"/>
          </a:xfrm>
          <a:prstGeom prst="rect">
            <a:avLst/>
          </a:prstGeom>
          <a:noFill/>
        </p:spPr>
        <p:txBody>
          <a:bodyPr wrap="square" rtlCol="0">
            <a:spAutoFit/>
          </a:bodyPr>
          <a:lstStyle/>
          <a:p>
            <a:r>
              <a:rPr kumimoji="1" lang="ja-DE" altLang="en-US" sz="1200" dirty="0"/>
              <a:t>同じ著者による新作で、弱教師を用いた</a:t>
            </a:r>
            <a:r>
              <a:rPr kumimoji="1" lang="en-US" altLang="ja-DE" sz="1200" dirty="0"/>
              <a:t>disentanglement</a:t>
            </a:r>
            <a:r>
              <a:rPr kumimoji="1" lang="ja-DE" altLang="en-US" sz="1200" dirty="0"/>
              <a:t>を提案している論文</a:t>
            </a:r>
            <a:r>
              <a:rPr kumimoji="1" lang="en-US" altLang="ja-DE" sz="1200" dirty="0"/>
              <a:t>:</a:t>
            </a:r>
          </a:p>
          <a:p>
            <a:r>
              <a:rPr kumimoji="1" lang="en-US" altLang="ja-DE" sz="1200" dirty="0"/>
              <a:t>Weakly-Supervised Disentanglement Without Compromises</a:t>
            </a:r>
          </a:p>
          <a:p>
            <a:r>
              <a:rPr kumimoji="1" lang="en-US" altLang="ja-DE" sz="1200" dirty="0"/>
              <a:t>Francesco </a:t>
            </a:r>
            <a:r>
              <a:rPr kumimoji="1" lang="en-US" altLang="ja-DE" sz="1200" dirty="0" err="1"/>
              <a:t>Locatello</a:t>
            </a:r>
            <a:r>
              <a:rPr kumimoji="1" lang="en-US" altLang="ja-DE" sz="1200" dirty="0"/>
              <a:t>, Ben Poole, Gunnar </a:t>
            </a:r>
            <a:r>
              <a:rPr kumimoji="1" lang="en-US" altLang="ja-DE" sz="1200" dirty="0" err="1"/>
              <a:t>Rätsch</a:t>
            </a:r>
            <a:r>
              <a:rPr kumimoji="1" lang="en-US" altLang="ja-DE" sz="1200" dirty="0"/>
              <a:t>, Bernhard </a:t>
            </a:r>
            <a:r>
              <a:rPr kumimoji="1" lang="en-US" altLang="ja-DE" sz="1200" dirty="0" err="1"/>
              <a:t>Schölkopf</a:t>
            </a:r>
            <a:r>
              <a:rPr kumimoji="1" lang="en-US" altLang="ja-DE" sz="1200" dirty="0"/>
              <a:t>, Olivier </a:t>
            </a:r>
            <a:r>
              <a:rPr kumimoji="1" lang="en-US" altLang="ja-DE" sz="1200" dirty="0" err="1"/>
              <a:t>Bachem</a:t>
            </a:r>
            <a:r>
              <a:rPr kumimoji="1" lang="en-US" altLang="ja-DE" sz="1200" dirty="0"/>
              <a:t>, Michael </a:t>
            </a:r>
            <a:r>
              <a:rPr kumimoji="1" lang="en-US" altLang="ja-DE" sz="1200" dirty="0" err="1"/>
              <a:t>Tschannen</a:t>
            </a:r>
            <a:r>
              <a:rPr kumimoji="1" lang="en-US" altLang="ja-DE" sz="1200" dirty="0"/>
              <a:t>, ICML2020</a:t>
            </a:r>
            <a:endParaRPr kumimoji="1" lang="ja-DE" altLang="en-US" sz="1200" dirty="0"/>
          </a:p>
        </p:txBody>
      </p:sp>
    </p:spTree>
    <p:extLst>
      <p:ext uri="{BB962C8B-B14F-4D97-AF65-F5344CB8AC3E}">
        <p14:creationId xmlns:p14="http://schemas.microsoft.com/office/powerpoint/2010/main" val="369960895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188</Words>
  <Application>Microsoft Macintosh PowerPoint</Application>
  <PresentationFormat>ワイド画面</PresentationFormat>
  <Paragraphs>16</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Arial</vt:lpstr>
      <vt:lpstr>Calibri</vt:lpstr>
      <vt:lpstr>Calibri Light</vt:lpstr>
      <vt:lpstr>Cambria Math</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荒居　秀尚</dc:creator>
  <cp:lastModifiedBy>荒居　秀尚</cp:lastModifiedBy>
  <cp:revision>7</cp:revision>
  <dcterms:created xsi:type="dcterms:W3CDTF">2020-07-08T02:57:56Z</dcterms:created>
  <dcterms:modified xsi:type="dcterms:W3CDTF">2020-07-08T14:46:54Z</dcterms:modified>
</cp:coreProperties>
</file>