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2E8E55B-5360-4AC4-98B5-2DBFAC62A33E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AF18D4F-4C81-4D04-8537-DF160FA41EE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template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</cp:revision>
  <dcterms:created xsi:type="dcterms:W3CDTF">2023-11-01T15:11:55Z</dcterms:created>
  <dcterms:modified xsi:type="dcterms:W3CDTF">2023-11-01T15:12:43Z</dcterms:modified>
</cp:coreProperties>
</file>