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2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8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0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4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39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5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A01-CB36-4751-93D4-6E8E27D4467C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3552-18F4-4395-91EA-6431DC7CDB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5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18512" y="614695"/>
            <a:ext cx="843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Comparison  between QP  algorithm and MDA algorithm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23765" y="2071735"/>
            <a:ext cx="430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QP : quadratic programming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23765" y="3480118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MDA : modified direct </a:t>
            </a:r>
            <a:r>
              <a:rPr lang="en-US" altLang="zh-CN" sz="2800" dirty="0" err="1" smtClean="0"/>
              <a:t>allocaiton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297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推力</a:t>
            </a:r>
            <a:r>
              <a:rPr lang="zh-CN" altLang="en-US" sz="2000" dirty="0"/>
              <a:t>能耗</a:t>
            </a:r>
            <a:r>
              <a:rPr lang="zh-CN" altLang="en-US" sz="2000" dirty="0" smtClean="0"/>
              <a:t>比较：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368256" y="1338586"/>
            <a:ext cx="155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smtClean="0"/>
              <a:t>QP algorithm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68256" y="2956382"/>
            <a:ext cx="177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MDA</a:t>
            </a:r>
            <a:r>
              <a:rPr lang="en-US" altLang="zh-CN" sz="2000" b="0" dirty="0" smtClean="0"/>
              <a:t> algorithm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8255" y="4429891"/>
            <a:ext cx="70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</a:t>
            </a:r>
            <a:r>
              <a:rPr lang="en-US" altLang="zh-CN" sz="2000" dirty="0" smtClean="0"/>
              <a:t>rror</a:t>
            </a:r>
            <a:endParaRPr lang="en-US" altLang="zh-CN" sz="2000" b="0" dirty="0" smtClean="0"/>
          </a:p>
        </p:txBody>
      </p:sp>
      <p:sp>
        <p:nvSpPr>
          <p:cNvPr id="5" name="右箭头 4"/>
          <p:cNvSpPr/>
          <p:nvPr/>
        </p:nvSpPr>
        <p:spPr>
          <a:xfrm>
            <a:off x="3417057" y="1418547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417057" y="3036343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417057" y="4589813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83" y="986702"/>
            <a:ext cx="5475362" cy="433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1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0122" y="3567065"/>
            <a:ext cx="655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为了避免</a:t>
            </a:r>
            <a:r>
              <a:rPr lang="en-US" altLang="zh-CN" sz="2000" dirty="0" err="1" smtClean="0"/>
              <a:t>matlab</a:t>
            </a:r>
            <a:r>
              <a:rPr lang="zh-CN" altLang="en-US" sz="2000" dirty="0" smtClean="0"/>
              <a:t>对固定值计算的优化，期望的力设定如下</a:t>
            </a:r>
            <a:endParaRPr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0122" y="261041"/>
                <a:ext cx="11905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推力分配解决的是如下问题：在给定期望控制器输出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000" dirty="0" smtClean="0"/>
                  <a:t>的情况下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将力合理地分配到各个电机</a:t>
                </a:r>
                <a:r>
                  <a:rPr lang="en-US" altLang="zh-CN" sz="2000" dirty="0" smtClean="0"/>
                  <a:t>F</a:t>
                </a:r>
                <a:r>
                  <a:rPr lang="zh-CN" altLang="en-US" sz="2000" dirty="0" smtClean="0"/>
                  <a:t>上。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2" y="261041"/>
                <a:ext cx="1190530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12" t="-1384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81013" y="771912"/>
                <a:ext cx="1887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       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𝐵𝐹</m:t>
                      </m:r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13" y="771912"/>
                <a:ext cx="1887824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127398" y="1266599"/>
                <a:ext cx="2082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398" y="1266599"/>
                <a:ext cx="208287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5472" y="751437"/>
                <a:ext cx="6438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为了避免</a:t>
                </a:r>
                <a:r>
                  <a:rPr lang="en-US" altLang="zh-CN" sz="2000" dirty="0" err="1" smtClean="0"/>
                  <a:t>matlab</a:t>
                </a:r>
                <a:r>
                  <a:rPr lang="zh-CN" altLang="en-US" sz="2000" dirty="0" smtClean="0"/>
                  <a:t>对固定值计算的优化，期望的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000" dirty="0" smtClean="0"/>
                  <a:t>设定如下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2" y="751437"/>
                <a:ext cx="643881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42" t="-12121" r="-28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242" y="2772727"/>
                <a:ext cx="2902654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=10+5∗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=20+2∗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endParaRPr lang="en-US" altLang="zh-CN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=5+1∗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42" y="2772727"/>
                <a:ext cx="2902654" cy="16312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6" y="1976198"/>
            <a:ext cx="4614645" cy="367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5472" y="194955"/>
                <a:ext cx="3071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 smtClean="0"/>
                  <a:t>Case 1: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000" b="0" dirty="0" smtClean="0"/>
                  <a:t>始终在集合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 smtClean="0"/>
                  <a:t>内</a:t>
                </a:r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2" y="194955"/>
                <a:ext cx="307109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187" t="-13636" r="-15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4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/>
              <a:t>收敛</a:t>
            </a:r>
            <a:r>
              <a:rPr lang="zh-CN" altLang="en-US" sz="2000" dirty="0" smtClean="0"/>
              <a:t>时间比较：</a:t>
            </a: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90" y="1281281"/>
            <a:ext cx="4778154" cy="3734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377" y="1281281"/>
                <a:ext cx="24064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QP</m:t>
                    </m:r>
                  </m:oMath>
                </a14:m>
                <a:r>
                  <a:rPr lang="en-US" altLang="zh-CN" sz="2000" b="0" dirty="0" smtClean="0"/>
                  <a:t>_timeall = 8.8407s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7" y="1281281"/>
                <a:ext cx="240642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59" t="-7576" r="-1772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6377" y="1990436"/>
            <a:ext cx="26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err="1" smtClean="0"/>
              <a:t>MDA_timeall</a:t>
            </a:r>
            <a:r>
              <a:rPr lang="en-US" altLang="zh-CN" sz="2000" b="0" dirty="0" smtClean="0"/>
              <a:t> = 0.0576s</a:t>
            </a:r>
          </a:p>
        </p:txBody>
      </p:sp>
    </p:spTree>
    <p:extLst>
      <p:ext uri="{BB962C8B-B14F-4D97-AF65-F5344CB8AC3E}">
        <p14:creationId xmlns:p14="http://schemas.microsoft.com/office/powerpoint/2010/main" val="639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推力分配效果比较：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411680" y="858752"/>
            <a:ext cx="155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smtClean="0"/>
              <a:t>QP algorithm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6" y="1348465"/>
            <a:ext cx="4625741" cy="37265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05" y="1348465"/>
            <a:ext cx="4549534" cy="37569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869410" y="858752"/>
            <a:ext cx="177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MDA</a:t>
            </a:r>
            <a:r>
              <a:rPr lang="en-US" altLang="zh-CN" sz="2000" b="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8850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推力</a:t>
            </a:r>
            <a:r>
              <a:rPr lang="zh-CN" altLang="en-US" sz="2000" dirty="0"/>
              <a:t>能耗</a:t>
            </a:r>
            <a:r>
              <a:rPr lang="zh-CN" altLang="en-US" sz="2000" dirty="0" smtClean="0"/>
              <a:t>比较：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368256" y="1845580"/>
            <a:ext cx="155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smtClean="0"/>
              <a:t>QP algorithm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68256" y="3463376"/>
            <a:ext cx="177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MDA</a:t>
            </a:r>
            <a:r>
              <a:rPr lang="en-US" altLang="zh-CN" sz="2000" b="0" dirty="0" smtClean="0"/>
              <a:t> algorithm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50" y="1343710"/>
            <a:ext cx="5707919" cy="46394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8255" y="4936885"/>
            <a:ext cx="70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</a:t>
            </a:r>
            <a:r>
              <a:rPr lang="en-US" altLang="zh-CN" sz="2000" dirty="0" smtClean="0"/>
              <a:t>rror</a:t>
            </a:r>
            <a:endParaRPr lang="en-US" altLang="zh-CN" sz="2000" b="0" dirty="0" smtClean="0"/>
          </a:p>
        </p:txBody>
      </p:sp>
      <p:sp>
        <p:nvSpPr>
          <p:cNvPr id="5" name="右箭头 4"/>
          <p:cNvSpPr/>
          <p:nvPr/>
        </p:nvSpPr>
        <p:spPr>
          <a:xfrm>
            <a:off x="3417057" y="1925541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417057" y="3543337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417057" y="5096807"/>
            <a:ext cx="978408" cy="240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5472" y="751437"/>
                <a:ext cx="6438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 smtClean="0"/>
                  <a:t>为了避免</a:t>
                </a:r>
                <a:r>
                  <a:rPr lang="en-US" altLang="zh-CN" sz="2000" dirty="0" err="1" smtClean="0"/>
                  <a:t>matlab</a:t>
                </a:r>
                <a:r>
                  <a:rPr lang="zh-CN" altLang="en-US" sz="2000" dirty="0" smtClean="0"/>
                  <a:t>对固定值计算的优化，期望的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000" dirty="0" smtClean="0"/>
                  <a:t>设定如下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2" y="751437"/>
                <a:ext cx="643881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042" t="-12121" r="-28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37433" y="1192353"/>
                <a:ext cx="276947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=10+5∗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=43+2∗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=5+1∗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433" y="1192353"/>
                <a:ext cx="2769476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5472" y="194955"/>
                <a:ext cx="43854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 smtClean="0"/>
                  <a:t>Case 2: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000" b="0" dirty="0" smtClean="0"/>
                  <a:t>始终集合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 smtClean="0"/>
                  <a:t>内和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dirty="0" smtClean="0"/>
                  <a:t>中间切换</a:t>
                </a:r>
                <a:endParaRPr lang="en-US" altLang="zh-CN" sz="2000" b="0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2" y="194955"/>
                <a:ext cx="438543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530" t="-13636" r="-97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45" y="2760628"/>
            <a:ext cx="4519052" cy="37798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38" y="2844456"/>
            <a:ext cx="4595258" cy="36960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6708617" y="846511"/>
            <a:ext cx="0" cy="5839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43275" y="15309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dirty="0" smtClean="0"/>
              <a:t>切换过程</a:t>
            </a:r>
            <a:endParaRPr lang="en-US" altLang="zh-CN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1660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324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/>
              <a:t>收敛</a:t>
            </a:r>
            <a:r>
              <a:rPr lang="zh-CN" altLang="en-US" sz="2000" dirty="0" smtClean="0"/>
              <a:t>时间比较：</a:t>
            </a:r>
            <a:endParaRPr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36377" y="1281281"/>
                <a:ext cx="24064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QP</m:t>
                    </m:r>
                  </m:oMath>
                </a14:m>
                <a:r>
                  <a:rPr lang="en-US" altLang="zh-CN" sz="2000" b="0" dirty="0" smtClean="0"/>
                  <a:t>_timeall = 9.5054s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77" y="1281281"/>
                <a:ext cx="240642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759" t="-7576" r="-1772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836377" y="1990436"/>
            <a:ext cx="261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err="1" smtClean="0"/>
              <a:t>MDA_timeall</a:t>
            </a:r>
            <a:r>
              <a:rPr lang="en-US" altLang="zh-CN" sz="2000" b="0" dirty="0" smtClean="0"/>
              <a:t> = 0.0582s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74" y="1281281"/>
            <a:ext cx="4793395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0534" y="172016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推力分配效果比较：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2411680" y="858752"/>
            <a:ext cx="1559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 smtClean="0"/>
              <a:t>QP algorithm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869410" y="858752"/>
            <a:ext cx="1775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MDA</a:t>
            </a:r>
            <a:r>
              <a:rPr lang="en-US" altLang="zh-CN" sz="2000" b="0" dirty="0" smtClean="0"/>
              <a:t> algorithm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6" y="1545488"/>
            <a:ext cx="4465707" cy="3779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55" y="1545488"/>
            <a:ext cx="4572396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1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184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寇 立伟</dc:creator>
  <cp:lastModifiedBy>寇 立伟</cp:lastModifiedBy>
  <cp:revision>27</cp:revision>
  <dcterms:created xsi:type="dcterms:W3CDTF">2019-04-10T05:30:22Z</dcterms:created>
  <dcterms:modified xsi:type="dcterms:W3CDTF">2019-04-11T01:40:55Z</dcterms:modified>
</cp:coreProperties>
</file>