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76" r:id="rId3"/>
    <p:sldId id="287" r:id="rId4"/>
    <p:sldId id="284" r:id="rId5"/>
    <p:sldId id="266" r:id="rId6"/>
    <p:sldId id="286" r:id="rId7"/>
  </p:sldIdLst>
  <p:sldSz cx="12192000" cy="6858000"/>
  <p:notesSz cx="6858000" cy="9144000"/>
  <p:defaultTextStyle>
    <a:defPPr>
      <a:defRPr lang="fr-BF"/>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F"/>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E48BAE-4EF3-46AD-B74C-B144865F79F4}" type="datetimeFigureOut">
              <a:rPr lang="fr-BF" smtClean="0"/>
              <a:t>03/09/2025</a:t>
            </a:fld>
            <a:endParaRPr lang="fr-BF"/>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F"/>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F"/>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ADC40-A4FB-423E-BFAC-E5238CEF6C26}" type="slidenum">
              <a:rPr lang="fr-BF" smtClean="0"/>
              <a:t>‹N°›</a:t>
            </a:fld>
            <a:endParaRPr lang="fr-BF"/>
          </a:p>
        </p:txBody>
      </p:sp>
    </p:spTree>
    <p:extLst>
      <p:ext uri="{BB962C8B-B14F-4D97-AF65-F5344CB8AC3E}">
        <p14:creationId xmlns:p14="http://schemas.microsoft.com/office/powerpoint/2010/main" val="2909675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56F00-8738-51E4-8D76-64720126026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B19C3DE-1961-EBF5-4E84-1F42E7DA870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963FA5A-CD84-B016-19BA-2D312443A72D}"/>
              </a:ext>
            </a:extLst>
          </p:cNvPr>
          <p:cNvSpPr>
            <a:spLocks noGrp="1"/>
          </p:cNvSpPr>
          <p:nvPr>
            <p:ph type="body" idx="1"/>
          </p:nvPr>
        </p:nvSpPr>
        <p:spPr/>
        <p:txBody>
          <a:bodyPr/>
          <a:lstStyle/>
          <a:p>
            <a:endParaRPr lang="en-CA" dirty="0"/>
          </a:p>
        </p:txBody>
      </p:sp>
      <p:sp>
        <p:nvSpPr>
          <p:cNvPr id="4" name="Espace réservé du numéro de diapositive 3">
            <a:extLst>
              <a:ext uri="{FF2B5EF4-FFF2-40B4-BE49-F238E27FC236}">
                <a16:creationId xmlns:a16="http://schemas.microsoft.com/office/drawing/2014/main" id="{55EDB54A-BA85-A8A6-1C74-1ADBCBEE80B3}"/>
              </a:ext>
            </a:extLst>
          </p:cNvPr>
          <p:cNvSpPr>
            <a:spLocks noGrp="1"/>
          </p:cNvSpPr>
          <p:nvPr>
            <p:ph type="sldNum" sz="quarter" idx="5"/>
          </p:nvPr>
        </p:nvSpPr>
        <p:spPr/>
        <p:txBody>
          <a:bodyPr/>
          <a:lstStyle/>
          <a:p>
            <a:fld id="{1AE1050C-D7C6-49DD-9217-C1D8E3B97DD2}" type="slidenum">
              <a:rPr lang="en-CA" smtClean="0"/>
              <a:t>3</a:t>
            </a:fld>
            <a:endParaRPr lang="en-CA"/>
          </a:p>
        </p:txBody>
      </p:sp>
    </p:spTree>
    <p:extLst>
      <p:ext uri="{BB962C8B-B14F-4D97-AF65-F5344CB8AC3E}">
        <p14:creationId xmlns:p14="http://schemas.microsoft.com/office/powerpoint/2010/main" val="2455090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CA" dirty="0"/>
          </a:p>
        </p:txBody>
      </p:sp>
      <p:sp>
        <p:nvSpPr>
          <p:cNvPr id="4" name="Espace réservé du numéro de diapositive 3"/>
          <p:cNvSpPr>
            <a:spLocks noGrp="1"/>
          </p:cNvSpPr>
          <p:nvPr>
            <p:ph type="sldNum" sz="quarter" idx="5"/>
          </p:nvPr>
        </p:nvSpPr>
        <p:spPr/>
        <p:txBody>
          <a:bodyPr/>
          <a:lstStyle/>
          <a:p>
            <a:fld id="{1AE1050C-D7C6-49DD-9217-C1D8E3B97DD2}" type="slidenum">
              <a:rPr lang="en-CA" smtClean="0"/>
              <a:t>4</a:t>
            </a:fld>
            <a:endParaRPr lang="en-CA"/>
          </a:p>
        </p:txBody>
      </p:sp>
    </p:spTree>
    <p:extLst>
      <p:ext uri="{BB962C8B-B14F-4D97-AF65-F5344CB8AC3E}">
        <p14:creationId xmlns:p14="http://schemas.microsoft.com/office/powerpoint/2010/main" val="675383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CA" dirty="0"/>
          </a:p>
        </p:txBody>
      </p:sp>
      <p:sp>
        <p:nvSpPr>
          <p:cNvPr id="4" name="Espace réservé du numéro de diapositive 3"/>
          <p:cNvSpPr>
            <a:spLocks noGrp="1"/>
          </p:cNvSpPr>
          <p:nvPr>
            <p:ph type="sldNum" sz="quarter" idx="5"/>
          </p:nvPr>
        </p:nvSpPr>
        <p:spPr/>
        <p:txBody>
          <a:bodyPr/>
          <a:lstStyle/>
          <a:p>
            <a:fld id="{1AE1050C-D7C6-49DD-9217-C1D8E3B97DD2}" type="slidenum">
              <a:rPr lang="en-CA" smtClean="0"/>
              <a:t>5</a:t>
            </a:fld>
            <a:endParaRPr lang="en-CA"/>
          </a:p>
        </p:txBody>
      </p:sp>
    </p:spTree>
    <p:extLst>
      <p:ext uri="{BB962C8B-B14F-4D97-AF65-F5344CB8AC3E}">
        <p14:creationId xmlns:p14="http://schemas.microsoft.com/office/powerpoint/2010/main" val="3005506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D5153-242D-3DBD-B9E0-E98F0DF3DB2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4369BC1-686E-9D28-AF11-337EF3D10A4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8D8BAA8-217D-A14A-9D14-0535DBF910CC}"/>
              </a:ext>
            </a:extLst>
          </p:cNvPr>
          <p:cNvSpPr>
            <a:spLocks noGrp="1"/>
          </p:cNvSpPr>
          <p:nvPr>
            <p:ph type="body" idx="1"/>
          </p:nvPr>
        </p:nvSpPr>
        <p:spPr/>
        <p:txBody>
          <a:bodyPr/>
          <a:lstStyle/>
          <a:p>
            <a:endParaRPr lang="en-CA" dirty="0"/>
          </a:p>
        </p:txBody>
      </p:sp>
      <p:sp>
        <p:nvSpPr>
          <p:cNvPr id="4" name="Espace réservé du numéro de diapositive 3">
            <a:extLst>
              <a:ext uri="{FF2B5EF4-FFF2-40B4-BE49-F238E27FC236}">
                <a16:creationId xmlns:a16="http://schemas.microsoft.com/office/drawing/2014/main" id="{2001646D-F937-C483-1763-138ACE2AD8C4}"/>
              </a:ext>
            </a:extLst>
          </p:cNvPr>
          <p:cNvSpPr>
            <a:spLocks noGrp="1"/>
          </p:cNvSpPr>
          <p:nvPr>
            <p:ph type="sldNum" sz="quarter" idx="5"/>
          </p:nvPr>
        </p:nvSpPr>
        <p:spPr/>
        <p:txBody>
          <a:bodyPr/>
          <a:lstStyle/>
          <a:p>
            <a:fld id="{1AE1050C-D7C6-49DD-9217-C1D8E3B97DD2}" type="slidenum">
              <a:rPr lang="en-CA" smtClean="0"/>
              <a:t>6</a:t>
            </a:fld>
            <a:endParaRPr lang="en-CA"/>
          </a:p>
        </p:txBody>
      </p:sp>
    </p:spTree>
    <p:extLst>
      <p:ext uri="{BB962C8B-B14F-4D97-AF65-F5344CB8AC3E}">
        <p14:creationId xmlns:p14="http://schemas.microsoft.com/office/powerpoint/2010/main" val="1949096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7FA2E3-8E38-1BAC-B2CC-8B21AF1F282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F"/>
          </a:p>
        </p:txBody>
      </p:sp>
      <p:sp>
        <p:nvSpPr>
          <p:cNvPr id="3" name="Sous-titre 2">
            <a:extLst>
              <a:ext uri="{FF2B5EF4-FFF2-40B4-BE49-F238E27FC236}">
                <a16:creationId xmlns:a16="http://schemas.microsoft.com/office/drawing/2014/main" id="{775E2B80-4D08-48FC-9249-22B52F67B1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F"/>
          </a:p>
        </p:txBody>
      </p:sp>
      <p:sp>
        <p:nvSpPr>
          <p:cNvPr id="4" name="Espace réservé de la date 3">
            <a:extLst>
              <a:ext uri="{FF2B5EF4-FFF2-40B4-BE49-F238E27FC236}">
                <a16:creationId xmlns:a16="http://schemas.microsoft.com/office/drawing/2014/main" id="{198AEBD6-1B70-55CB-BAC8-0AFACC2059FE}"/>
              </a:ext>
            </a:extLst>
          </p:cNvPr>
          <p:cNvSpPr>
            <a:spLocks noGrp="1"/>
          </p:cNvSpPr>
          <p:nvPr>
            <p:ph type="dt" sz="half" idx="10"/>
          </p:nvPr>
        </p:nvSpPr>
        <p:spPr/>
        <p:txBody>
          <a:bodyPr/>
          <a:lstStyle/>
          <a:p>
            <a:fld id="{DA137013-9CBC-4340-8A47-FD4DF522398E}" type="datetimeFigureOut">
              <a:rPr lang="fr-BF" smtClean="0"/>
              <a:t>03/09/2025</a:t>
            </a:fld>
            <a:endParaRPr lang="fr-BF"/>
          </a:p>
        </p:txBody>
      </p:sp>
      <p:sp>
        <p:nvSpPr>
          <p:cNvPr id="5" name="Espace réservé du pied de page 4">
            <a:extLst>
              <a:ext uri="{FF2B5EF4-FFF2-40B4-BE49-F238E27FC236}">
                <a16:creationId xmlns:a16="http://schemas.microsoft.com/office/drawing/2014/main" id="{7CE2BF3B-C2B5-5850-A380-B86BE27902BB}"/>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0E78C645-DC1F-CE9E-CF6C-82BD296A5A22}"/>
              </a:ext>
            </a:extLst>
          </p:cNvPr>
          <p:cNvSpPr>
            <a:spLocks noGrp="1"/>
          </p:cNvSpPr>
          <p:nvPr>
            <p:ph type="sldNum" sz="quarter" idx="12"/>
          </p:nvPr>
        </p:nvSpPr>
        <p:spPr/>
        <p:txBody>
          <a:bodyPr/>
          <a:lstStyle/>
          <a:p>
            <a:fld id="{8DBA6AC2-36D4-456C-A5CD-E0937E533B6F}" type="slidenum">
              <a:rPr lang="fr-BF" smtClean="0"/>
              <a:t>‹N°›</a:t>
            </a:fld>
            <a:endParaRPr lang="fr-BF"/>
          </a:p>
        </p:txBody>
      </p:sp>
    </p:spTree>
    <p:extLst>
      <p:ext uri="{BB962C8B-B14F-4D97-AF65-F5344CB8AC3E}">
        <p14:creationId xmlns:p14="http://schemas.microsoft.com/office/powerpoint/2010/main" val="2762325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C2D996-CBF4-2750-E148-5D8596038A7C}"/>
              </a:ext>
            </a:extLst>
          </p:cNvPr>
          <p:cNvSpPr>
            <a:spLocks noGrp="1"/>
          </p:cNvSpPr>
          <p:nvPr>
            <p:ph type="title"/>
          </p:nvPr>
        </p:nvSpPr>
        <p:spPr/>
        <p:txBody>
          <a:bodyPr/>
          <a:lstStyle/>
          <a:p>
            <a:r>
              <a:rPr lang="fr-FR"/>
              <a:t>Modifiez le style du titre</a:t>
            </a:r>
            <a:endParaRPr lang="fr-BF"/>
          </a:p>
        </p:txBody>
      </p:sp>
      <p:sp>
        <p:nvSpPr>
          <p:cNvPr id="3" name="Espace réservé du texte vertical 2">
            <a:extLst>
              <a:ext uri="{FF2B5EF4-FFF2-40B4-BE49-F238E27FC236}">
                <a16:creationId xmlns:a16="http://schemas.microsoft.com/office/drawing/2014/main" id="{175187CC-0B56-2552-91C2-E70E8D6E1C6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E1EF7D25-84FB-F58F-39F5-8F502075DA73}"/>
              </a:ext>
            </a:extLst>
          </p:cNvPr>
          <p:cNvSpPr>
            <a:spLocks noGrp="1"/>
          </p:cNvSpPr>
          <p:nvPr>
            <p:ph type="dt" sz="half" idx="10"/>
          </p:nvPr>
        </p:nvSpPr>
        <p:spPr/>
        <p:txBody>
          <a:bodyPr/>
          <a:lstStyle/>
          <a:p>
            <a:fld id="{DA137013-9CBC-4340-8A47-FD4DF522398E}" type="datetimeFigureOut">
              <a:rPr lang="fr-BF" smtClean="0"/>
              <a:t>03/09/2025</a:t>
            </a:fld>
            <a:endParaRPr lang="fr-BF"/>
          </a:p>
        </p:txBody>
      </p:sp>
      <p:sp>
        <p:nvSpPr>
          <p:cNvPr id="5" name="Espace réservé du pied de page 4">
            <a:extLst>
              <a:ext uri="{FF2B5EF4-FFF2-40B4-BE49-F238E27FC236}">
                <a16:creationId xmlns:a16="http://schemas.microsoft.com/office/drawing/2014/main" id="{35B490C7-15E1-77BB-60E5-8D0DFE9E01B9}"/>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F7E1DE4F-60D6-49D8-52C6-ABC7D9172597}"/>
              </a:ext>
            </a:extLst>
          </p:cNvPr>
          <p:cNvSpPr>
            <a:spLocks noGrp="1"/>
          </p:cNvSpPr>
          <p:nvPr>
            <p:ph type="sldNum" sz="quarter" idx="12"/>
          </p:nvPr>
        </p:nvSpPr>
        <p:spPr/>
        <p:txBody>
          <a:bodyPr/>
          <a:lstStyle/>
          <a:p>
            <a:fld id="{8DBA6AC2-36D4-456C-A5CD-E0937E533B6F}" type="slidenum">
              <a:rPr lang="fr-BF" smtClean="0"/>
              <a:t>‹N°›</a:t>
            </a:fld>
            <a:endParaRPr lang="fr-BF"/>
          </a:p>
        </p:txBody>
      </p:sp>
    </p:spTree>
    <p:extLst>
      <p:ext uri="{BB962C8B-B14F-4D97-AF65-F5344CB8AC3E}">
        <p14:creationId xmlns:p14="http://schemas.microsoft.com/office/powerpoint/2010/main" val="1271070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3CA2F7D-75C3-5BC6-DA03-AD552FC6FA39}"/>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F"/>
          </a:p>
        </p:txBody>
      </p:sp>
      <p:sp>
        <p:nvSpPr>
          <p:cNvPr id="3" name="Espace réservé du texte vertical 2">
            <a:extLst>
              <a:ext uri="{FF2B5EF4-FFF2-40B4-BE49-F238E27FC236}">
                <a16:creationId xmlns:a16="http://schemas.microsoft.com/office/drawing/2014/main" id="{87C84D11-A02E-7007-F246-0E152577B6E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E93694A5-1D89-1E30-E1CD-D37B8CC07F9C}"/>
              </a:ext>
            </a:extLst>
          </p:cNvPr>
          <p:cNvSpPr>
            <a:spLocks noGrp="1"/>
          </p:cNvSpPr>
          <p:nvPr>
            <p:ph type="dt" sz="half" idx="10"/>
          </p:nvPr>
        </p:nvSpPr>
        <p:spPr/>
        <p:txBody>
          <a:bodyPr/>
          <a:lstStyle/>
          <a:p>
            <a:fld id="{DA137013-9CBC-4340-8A47-FD4DF522398E}" type="datetimeFigureOut">
              <a:rPr lang="fr-BF" smtClean="0"/>
              <a:t>03/09/2025</a:t>
            </a:fld>
            <a:endParaRPr lang="fr-BF"/>
          </a:p>
        </p:txBody>
      </p:sp>
      <p:sp>
        <p:nvSpPr>
          <p:cNvPr id="5" name="Espace réservé du pied de page 4">
            <a:extLst>
              <a:ext uri="{FF2B5EF4-FFF2-40B4-BE49-F238E27FC236}">
                <a16:creationId xmlns:a16="http://schemas.microsoft.com/office/drawing/2014/main" id="{5C963C19-5A3A-788C-4BFB-08954CF0EC6A}"/>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83A521C6-800F-948D-85C2-CEA8BB562A09}"/>
              </a:ext>
            </a:extLst>
          </p:cNvPr>
          <p:cNvSpPr>
            <a:spLocks noGrp="1"/>
          </p:cNvSpPr>
          <p:nvPr>
            <p:ph type="sldNum" sz="quarter" idx="12"/>
          </p:nvPr>
        </p:nvSpPr>
        <p:spPr/>
        <p:txBody>
          <a:bodyPr/>
          <a:lstStyle/>
          <a:p>
            <a:fld id="{8DBA6AC2-36D4-456C-A5CD-E0937E533B6F}" type="slidenum">
              <a:rPr lang="fr-BF" smtClean="0"/>
              <a:t>‹N°›</a:t>
            </a:fld>
            <a:endParaRPr lang="fr-BF"/>
          </a:p>
        </p:txBody>
      </p:sp>
    </p:spTree>
    <p:extLst>
      <p:ext uri="{BB962C8B-B14F-4D97-AF65-F5344CB8AC3E}">
        <p14:creationId xmlns:p14="http://schemas.microsoft.com/office/powerpoint/2010/main" val="3111063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6D0D63-3DB6-6DC9-D9C5-BF7DAC21BB59}"/>
              </a:ext>
            </a:extLst>
          </p:cNvPr>
          <p:cNvSpPr>
            <a:spLocks noGrp="1"/>
          </p:cNvSpPr>
          <p:nvPr>
            <p:ph type="title"/>
          </p:nvPr>
        </p:nvSpPr>
        <p:spPr/>
        <p:txBody>
          <a:bodyPr/>
          <a:lstStyle/>
          <a:p>
            <a:r>
              <a:rPr lang="fr-FR"/>
              <a:t>Modifiez le style du titre</a:t>
            </a:r>
            <a:endParaRPr lang="fr-BF"/>
          </a:p>
        </p:txBody>
      </p:sp>
      <p:sp>
        <p:nvSpPr>
          <p:cNvPr id="3" name="Espace réservé du contenu 2">
            <a:extLst>
              <a:ext uri="{FF2B5EF4-FFF2-40B4-BE49-F238E27FC236}">
                <a16:creationId xmlns:a16="http://schemas.microsoft.com/office/drawing/2014/main" id="{A70D6CB9-9B43-8187-994B-EACD665238A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35053630-8CF5-33AE-E81A-BF150F7DCEFB}"/>
              </a:ext>
            </a:extLst>
          </p:cNvPr>
          <p:cNvSpPr>
            <a:spLocks noGrp="1"/>
          </p:cNvSpPr>
          <p:nvPr>
            <p:ph type="dt" sz="half" idx="10"/>
          </p:nvPr>
        </p:nvSpPr>
        <p:spPr/>
        <p:txBody>
          <a:bodyPr/>
          <a:lstStyle/>
          <a:p>
            <a:fld id="{DA137013-9CBC-4340-8A47-FD4DF522398E}" type="datetimeFigureOut">
              <a:rPr lang="fr-BF" smtClean="0"/>
              <a:t>03/09/2025</a:t>
            </a:fld>
            <a:endParaRPr lang="fr-BF"/>
          </a:p>
        </p:txBody>
      </p:sp>
      <p:sp>
        <p:nvSpPr>
          <p:cNvPr id="5" name="Espace réservé du pied de page 4">
            <a:extLst>
              <a:ext uri="{FF2B5EF4-FFF2-40B4-BE49-F238E27FC236}">
                <a16:creationId xmlns:a16="http://schemas.microsoft.com/office/drawing/2014/main" id="{6DD0C751-3346-0F60-57B1-23AD487B29C4}"/>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EFD712AC-2B5F-62FE-0148-07ED76EE4913}"/>
              </a:ext>
            </a:extLst>
          </p:cNvPr>
          <p:cNvSpPr>
            <a:spLocks noGrp="1"/>
          </p:cNvSpPr>
          <p:nvPr>
            <p:ph type="sldNum" sz="quarter" idx="12"/>
          </p:nvPr>
        </p:nvSpPr>
        <p:spPr/>
        <p:txBody>
          <a:bodyPr/>
          <a:lstStyle/>
          <a:p>
            <a:fld id="{8DBA6AC2-36D4-456C-A5CD-E0937E533B6F}" type="slidenum">
              <a:rPr lang="fr-BF" smtClean="0"/>
              <a:t>‹N°›</a:t>
            </a:fld>
            <a:endParaRPr lang="fr-BF"/>
          </a:p>
        </p:txBody>
      </p:sp>
    </p:spTree>
    <p:extLst>
      <p:ext uri="{BB962C8B-B14F-4D97-AF65-F5344CB8AC3E}">
        <p14:creationId xmlns:p14="http://schemas.microsoft.com/office/powerpoint/2010/main" val="612715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DCEC58-45B8-0B99-7077-A6D0C1297AC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F"/>
          </a:p>
        </p:txBody>
      </p:sp>
      <p:sp>
        <p:nvSpPr>
          <p:cNvPr id="3" name="Espace réservé du texte 2">
            <a:extLst>
              <a:ext uri="{FF2B5EF4-FFF2-40B4-BE49-F238E27FC236}">
                <a16:creationId xmlns:a16="http://schemas.microsoft.com/office/drawing/2014/main" id="{B532F20F-294F-2179-A927-62EEC4FA51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5884D50-F6DC-ADA2-13BE-905270026A5F}"/>
              </a:ext>
            </a:extLst>
          </p:cNvPr>
          <p:cNvSpPr>
            <a:spLocks noGrp="1"/>
          </p:cNvSpPr>
          <p:nvPr>
            <p:ph type="dt" sz="half" idx="10"/>
          </p:nvPr>
        </p:nvSpPr>
        <p:spPr/>
        <p:txBody>
          <a:bodyPr/>
          <a:lstStyle/>
          <a:p>
            <a:fld id="{DA137013-9CBC-4340-8A47-FD4DF522398E}" type="datetimeFigureOut">
              <a:rPr lang="fr-BF" smtClean="0"/>
              <a:t>03/09/2025</a:t>
            </a:fld>
            <a:endParaRPr lang="fr-BF"/>
          </a:p>
        </p:txBody>
      </p:sp>
      <p:sp>
        <p:nvSpPr>
          <p:cNvPr id="5" name="Espace réservé du pied de page 4">
            <a:extLst>
              <a:ext uri="{FF2B5EF4-FFF2-40B4-BE49-F238E27FC236}">
                <a16:creationId xmlns:a16="http://schemas.microsoft.com/office/drawing/2014/main" id="{BAE17E21-3A24-89F0-AED4-6FFA5E1D9BDA}"/>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A4C0C14C-AFB8-426B-7E2E-859B32DEC658}"/>
              </a:ext>
            </a:extLst>
          </p:cNvPr>
          <p:cNvSpPr>
            <a:spLocks noGrp="1"/>
          </p:cNvSpPr>
          <p:nvPr>
            <p:ph type="sldNum" sz="quarter" idx="12"/>
          </p:nvPr>
        </p:nvSpPr>
        <p:spPr/>
        <p:txBody>
          <a:bodyPr/>
          <a:lstStyle/>
          <a:p>
            <a:fld id="{8DBA6AC2-36D4-456C-A5CD-E0937E533B6F}" type="slidenum">
              <a:rPr lang="fr-BF" smtClean="0"/>
              <a:t>‹N°›</a:t>
            </a:fld>
            <a:endParaRPr lang="fr-BF"/>
          </a:p>
        </p:txBody>
      </p:sp>
    </p:spTree>
    <p:extLst>
      <p:ext uri="{BB962C8B-B14F-4D97-AF65-F5344CB8AC3E}">
        <p14:creationId xmlns:p14="http://schemas.microsoft.com/office/powerpoint/2010/main" val="154208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A1CA04-A2E4-ED4E-9EB9-0920DD9E43D1}"/>
              </a:ext>
            </a:extLst>
          </p:cNvPr>
          <p:cNvSpPr>
            <a:spLocks noGrp="1"/>
          </p:cNvSpPr>
          <p:nvPr>
            <p:ph type="title"/>
          </p:nvPr>
        </p:nvSpPr>
        <p:spPr/>
        <p:txBody>
          <a:bodyPr/>
          <a:lstStyle/>
          <a:p>
            <a:r>
              <a:rPr lang="fr-FR"/>
              <a:t>Modifiez le style du titre</a:t>
            </a:r>
            <a:endParaRPr lang="fr-BF"/>
          </a:p>
        </p:txBody>
      </p:sp>
      <p:sp>
        <p:nvSpPr>
          <p:cNvPr id="3" name="Espace réservé du contenu 2">
            <a:extLst>
              <a:ext uri="{FF2B5EF4-FFF2-40B4-BE49-F238E27FC236}">
                <a16:creationId xmlns:a16="http://schemas.microsoft.com/office/drawing/2014/main" id="{C2D9501A-DB96-6270-8531-7CA754F0EEA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u contenu 3">
            <a:extLst>
              <a:ext uri="{FF2B5EF4-FFF2-40B4-BE49-F238E27FC236}">
                <a16:creationId xmlns:a16="http://schemas.microsoft.com/office/drawing/2014/main" id="{4AB10498-7FCB-AF97-C4E3-733E102DADE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5" name="Espace réservé de la date 4">
            <a:extLst>
              <a:ext uri="{FF2B5EF4-FFF2-40B4-BE49-F238E27FC236}">
                <a16:creationId xmlns:a16="http://schemas.microsoft.com/office/drawing/2014/main" id="{226F62CD-1213-3519-A29D-C2592F60452D}"/>
              </a:ext>
            </a:extLst>
          </p:cNvPr>
          <p:cNvSpPr>
            <a:spLocks noGrp="1"/>
          </p:cNvSpPr>
          <p:nvPr>
            <p:ph type="dt" sz="half" idx="10"/>
          </p:nvPr>
        </p:nvSpPr>
        <p:spPr/>
        <p:txBody>
          <a:bodyPr/>
          <a:lstStyle/>
          <a:p>
            <a:fld id="{DA137013-9CBC-4340-8A47-FD4DF522398E}" type="datetimeFigureOut">
              <a:rPr lang="fr-BF" smtClean="0"/>
              <a:t>03/09/2025</a:t>
            </a:fld>
            <a:endParaRPr lang="fr-BF"/>
          </a:p>
        </p:txBody>
      </p:sp>
      <p:sp>
        <p:nvSpPr>
          <p:cNvPr id="6" name="Espace réservé du pied de page 5">
            <a:extLst>
              <a:ext uri="{FF2B5EF4-FFF2-40B4-BE49-F238E27FC236}">
                <a16:creationId xmlns:a16="http://schemas.microsoft.com/office/drawing/2014/main" id="{163F08BA-4A98-8114-B3A8-5585FD2D98B9}"/>
              </a:ext>
            </a:extLst>
          </p:cNvPr>
          <p:cNvSpPr>
            <a:spLocks noGrp="1"/>
          </p:cNvSpPr>
          <p:nvPr>
            <p:ph type="ftr" sz="quarter" idx="11"/>
          </p:nvPr>
        </p:nvSpPr>
        <p:spPr/>
        <p:txBody>
          <a:bodyPr/>
          <a:lstStyle/>
          <a:p>
            <a:endParaRPr lang="fr-BF"/>
          </a:p>
        </p:txBody>
      </p:sp>
      <p:sp>
        <p:nvSpPr>
          <p:cNvPr id="7" name="Espace réservé du numéro de diapositive 6">
            <a:extLst>
              <a:ext uri="{FF2B5EF4-FFF2-40B4-BE49-F238E27FC236}">
                <a16:creationId xmlns:a16="http://schemas.microsoft.com/office/drawing/2014/main" id="{0E908322-EDBB-D300-68FF-4C38528790A1}"/>
              </a:ext>
            </a:extLst>
          </p:cNvPr>
          <p:cNvSpPr>
            <a:spLocks noGrp="1"/>
          </p:cNvSpPr>
          <p:nvPr>
            <p:ph type="sldNum" sz="quarter" idx="12"/>
          </p:nvPr>
        </p:nvSpPr>
        <p:spPr/>
        <p:txBody>
          <a:bodyPr/>
          <a:lstStyle/>
          <a:p>
            <a:fld id="{8DBA6AC2-36D4-456C-A5CD-E0937E533B6F}" type="slidenum">
              <a:rPr lang="fr-BF" smtClean="0"/>
              <a:t>‹N°›</a:t>
            </a:fld>
            <a:endParaRPr lang="fr-BF"/>
          </a:p>
        </p:txBody>
      </p:sp>
    </p:spTree>
    <p:extLst>
      <p:ext uri="{BB962C8B-B14F-4D97-AF65-F5344CB8AC3E}">
        <p14:creationId xmlns:p14="http://schemas.microsoft.com/office/powerpoint/2010/main" val="47335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201FE4-0F10-FDF1-A9D9-8F048849AE93}"/>
              </a:ext>
            </a:extLst>
          </p:cNvPr>
          <p:cNvSpPr>
            <a:spLocks noGrp="1"/>
          </p:cNvSpPr>
          <p:nvPr>
            <p:ph type="title"/>
          </p:nvPr>
        </p:nvSpPr>
        <p:spPr>
          <a:xfrm>
            <a:off x="839788" y="365125"/>
            <a:ext cx="10515600" cy="1325563"/>
          </a:xfrm>
        </p:spPr>
        <p:txBody>
          <a:bodyPr/>
          <a:lstStyle/>
          <a:p>
            <a:r>
              <a:rPr lang="fr-FR"/>
              <a:t>Modifiez le style du titre</a:t>
            </a:r>
            <a:endParaRPr lang="fr-BF"/>
          </a:p>
        </p:txBody>
      </p:sp>
      <p:sp>
        <p:nvSpPr>
          <p:cNvPr id="3" name="Espace réservé du texte 2">
            <a:extLst>
              <a:ext uri="{FF2B5EF4-FFF2-40B4-BE49-F238E27FC236}">
                <a16:creationId xmlns:a16="http://schemas.microsoft.com/office/drawing/2014/main" id="{22155C81-91F6-9532-B64C-CDAE4BCA1B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74F9862-2785-A66D-4211-8A4300CE27A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5" name="Espace réservé du texte 4">
            <a:extLst>
              <a:ext uri="{FF2B5EF4-FFF2-40B4-BE49-F238E27FC236}">
                <a16:creationId xmlns:a16="http://schemas.microsoft.com/office/drawing/2014/main" id="{0C34EB8C-0386-6496-43BD-BF44E9030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DFDE31E-66F7-5338-F406-003CF6F07AD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7" name="Espace réservé de la date 6">
            <a:extLst>
              <a:ext uri="{FF2B5EF4-FFF2-40B4-BE49-F238E27FC236}">
                <a16:creationId xmlns:a16="http://schemas.microsoft.com/office/drawing/2014/main" id="{DEA16196-4267-F637-E4FE-F5E6C1BAD921}"/>
              </a:ext>
            </a:extLst>
          </p:cNvPr>
          <p:cNvSpPr>
            <a:spLocks noGrp="1"/>
          </p:cNvSpPr>
          <p:nvPr>
            <p:ph type="dt" sz="half" idx="10"/>
          </p:nvPr>
        </p:nvSpPr>
        <p:spPr/>
        <p:txBody>
          <a:bodyPr/>
          <a:lstStyle/>
          <a:p>
            <a:fld id="{DA137013-9CBC-4340-8A47-FD4DF522398E}" type="datetimeFigureOut">
              <a:rPr lang="fr-BF" smtClean="0"/>
              <a:t>03/09/2025</a:t>
            </a:fld>
            <a:endParaRPr lang="fr-BF"/>
          </a:p>
        </p:txBody>
      </p:sp>
      <p:sp>
        <p:nvSpPr>
          <p:cNvPr id="8" name="Espace réservé du pied de page 7">
            <a:extLst>
              <a:ext uri="{FF2B5EF4-FFF2-40B4-BE49-F238E27FC236}">
                <a16:creationId xmlns:a16="http://schemas.microsoft.com/office/drawing/2014/main" id="{F8CD1267-6F41-CF2C-257D-75D7B22FB036}"/>
              </a:ext>
            </a:extLst>
          </p:cNvPr>
          <p:cNvSpPr>
            <a:spLocks noGrp="1"/>
          </p:cNvSpPr>
          <p:nvPr>
            <p:ph type="ftr" sz="quarter" idx="11"/>
          </p:nvPr>
        </p:nvSpPr>
        <p:spPr/>
        <p:txBody>
          <a:bodyPr/>
          <a:lstStyle/>
          <a:p>
            <a:endParaRPr lang="fr-BF"/>
          </a:p>
        </p:txBody>
      </p:sp>
      <p:sp>
        <p:nvSpPr>
          <p:cNvPr id="9" name="Espace réservé du numéro de diapositive 8">
            <a:extLst>
              <a:ext uri="{FF2B5EF4-FFF2-40B4-BE49-F238E27FC236}">
                <a16:creationId xmlns:a16="http://schemas.microsoft.com/office/drawing/2014/main" id="{2B5D5EE6-0ED8-5227-EDE6-6480100132B0}"/>
              </a:ext>
            </a:extLst>
          </p:cNvPr>
          <p:cNvSpPr>
            <a:spLocks noGrp="1"/>
          </p:cNvSpPr>
          <p:nvPr>
            <p:ph type="sldNum" sz="quarter" idx="12"/>
          </p:nvPr>
        </p:nvSpPr>
        <p:spPr/>
        <p:txBody>
          <a:bodyPr/>
          <a:lstStyle/>
          <a:p>
            <a:fld id="{8DBA6AC2-36D4-456C-A5CD-E0937E533B6F}" type="slidenum">
              <a:rPr lang="fr-BF" smtClean="0"/>
              <a:t>‹N°›</a:t>
            </a:fld>
            <a:endParaRPr lang="fr-BF"/>
          </a:p>
        </p:txBody>
      </p:sp>
    </p:spTree>
    <p:extLst>
      <p:ext uri="{BB962C8B-B14F-4D97-AF65-F5344CB8AC3E}">
        <p14:creationId xmlns:p14="http://schemas.microsoft.com/office/powerpoint/2010/main" val="216661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DA8CE-3290-6820-3E24-B4B08ADC1EDE}"/>
              </a:ext>
            </a:extLst>
          </p:cNvPr>
          <p:cNvSpPr>
            <a:spLocks noGrp="1"/>
          </p:cNvSpPr>
          <p:nvPr>
            <p:ph type="title"/>
          </p:nvPr>
        </p:nvSpPr>
        <p:spPr/>
        <p:txBody>
          <a:bodyPr/>
          <a:lstStyle/>
          <a:p>
            <a:r>
              <a:rPr lang="fr-FR"/>
              <a:t>Modifiez le style du titre</a:t>
            </a:r>
            <a:endParaRPr lang="fr-BF"/>
          </a:p>
        </p:txBody>
      </p:sp>
      <p:sp>
        <p:nvSpPr>
          <p:cNvPr id="3" name="Espace réservé de la date 2">
            <a:extLst>
              <a:ext uri="{FF2B5EF4-FFF2-40B4-BE49-F238E27FC236}">
                <a16:creationId xmlns:a16="http://schemas.microsoft.com/office/drawing/2014/main" id="{B5949AD8-F995-B665-38FD-C39A6EFE98A8}"/>
              </a:ext>
            </a:extLst>
          </p:cNvPr>
          <p:cNvSpPr>
            <a:spLocks noGrp="1"/>
          </p:cNvSpPr>
          <p:nvPr>
            <p:ph type="dt" sz="half" idx="10"/>
          </p:nvPr>
        </p:nvSpPr>
        <p:spPr/>
        <p:txBody>
          <a:bodyPr/>
          <a:lstStyle/>
          <a:p>
            <a:fld id="{DA137013-9CBC-4340-8A47-FD4DF522398E}" type="datetimeFigureOut">
              <a:rPr lang="fr-BF" smtClean="0"/>
              <a:t>03/09/2025</a:t>
            </a:fld>
            <a:endParaRPr lang="fr-BF"/>
          </a:p>
        </p:txBody>
      </p:sp>
      <p:sp>
        <p:nvSpPr>
          <p:cNvPr id="4" name="Espace réservé du pied de page 3">
            <a:extLst>
              <a:ext uri="{FF2B5EF4-FFF2-40B4-BE49-F238E27FC236}">
                <a16:creationId xmlns:a16="http://schemas.microsoft.com/office/drawing/2014/main" id="{69FF0E39-0D43-7A98-E616-2FB1786B5DF8}"/>
              </a:ext>
            </a:extLst>
          </p:cNvPr>
          <p:cNvSpPr>
            <a:spLocks noGrp="1"/>
          </p:cNvSpPr>
          <p:nvPr>
            <p:ph type="ftr" sz="quarter" idx="11"/>
          </p:nvPr>
        </p:nvSpPr>
        <p:spPr/>
        <p:txBody>
          <a:bodyPr/>
          <a:lstStyle/>
          <a:p>
            <a:endParaRPr lang="fr-BF"/>
          </a:p>
        </p:txBody>
      </p:sp>
      <p:sp>
        <p:nvSpPr>
          <p:cNvPr id="5" name="Espace réservé du numéro de diapositive 4">
            <a:extLst>
              <a:ext uri="{FF2B5EF4-FFF2-40B4-BE49-F238E27FC236}">
                <a16:creationId xmlns:a16="http://schemas.microsoft.com/office/drawing/2014/main" id="{E63F7B7A-0A5B-D61D-45A1-E716AE7F83B6}"/>
              </a:ext>
            </a:extLst>
          </p:cNvPr>
          <p:cNvSpPr>
            <a:spLocks noGrp="1"/>
          </p:cNvSpPr>
          <p:nvPr>
            <p:ph type="sldNum" sz="quarter" idx="12"/>
          </p:nvPr>
        </p:nvSpPr>
        <p:spPr/>
        <p:txBody>
          <a:bodyPr/>
          <a:lstStyle/>
          <a:p>
            <a:fld id="{8DBA6AC2-36D4-456C-A5CD-E0937E533B6F}" type="slidenum">
              <a:rPr lang="fr-BF" smtClean="0"/>
              <a:t>‹N°›</a:t>
            </a:fld>
            <a:endParaRPr lang="fr-BF"/>
          </a:p>
        </p:txBody>
      </p:sp>
    </p:spTree>
    <p:extLst>
      <p:ext uri="{BB962C8B-B14F-4D97-AF65-F5344CB8AC3E}">
        <p14:creationId xmlns:p14="http://schemas.microsoft.com/office/powerpoint/2010/main" val="199179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59C61D4-92BF-18B7-1C08-C897F54948F0}"/>
              </a:ext>
            </a:extLst>
          </p:cNvPr>
          <p:cNvSpPr>
            <a:spLocks noGrp="1"/>
          </p:cNvSpPr>
          <p:nvPr>
            <p:ph type="dt" sz="half" idx="10"/>
          </p:nvPr>
        </p:nvSpPr>
        <p:spPr/>
        <p:txBody>
          <a:bodyPr/>
          <a:lstStyle/>
          <a:p>
            <a:fld id="{DA137013-9CBC-4340-8A47-FD4DF522398E}" type="datetimeFigureOut">
              <a:rPr lang="fr-BF" smtClean="0"/>
              <a:t>03/09/2025</a:t>
            </a:fld>
            <a:endParaRPr lang="fr-BF"/>
          </a:p>
        </p:txBody>
      </p:sp>
      <p:sp>
        <p:nvSpPr>
          <p:cNvPr id="3" name="Espace réservé du pied de page 2">
            <a:extLst>
              <a:ext uri="{FF2B5EF4-FFF2-40B4-BE49-F238E27FC236}">
                <a16:creationId xmlns:a16="http://schemas.microsoft.com/office/drawing/2014/main" id="{AB52B818-23CA-A8CE-FD12-8DF28151FA15}"/>
              </a:ext>
            </a:extLst>
          </p:cNvPr>
          <p:cNvSpPr>
            <a:spLocks noGrp="1"/>
          </p:cNvSpPr>
          <p:nvPr>
            <p:ph type="ftr" sz="quarter" idx="11"/>
          </p:nvPr>
        </p:nvSpPr>
        <p:spPr/>
        <p:txBody>
          <a:bodyPr/>
          <a:lstStyle/>
          <a:p>
            <a:endParaRPr lang="fr-BF"/>
          </a:p>
        </p:txBody>
      </p:sp>
      <p:sp>
        <p:nvSpPr>
          <p:cNvPr id="4" name="Espace réservé du numéro de diapositive 3">
            <a:extLst>
              <a:ext uri="{FF2B5EF4-FFF2-40B4-BE49-F238E27FC236}">
                <a16:creationId xmlns:a16="http://schemas.microsoft.com/office/drawing/2014/main" id="{626406B3-DC29-25E4-B824-C491BA09BE17}"/>
              </a:ext>
            </a:extLst>
          </p:cNvPr>
          <p:cNvSpPr>
            <a:spLocks noGrp="1"/>
          </p:cNvSpPr>
          <p:nvPr>
            <p:ph type="sldNum" sz="quarter" idx="12"/>
          </p:nvPr>
        </p:nvSpPr>
        <p:spPr/>
        <p:txBody>
          <a:bodyPr/>
          <a:lstStyle/>
          <a:p>
            <a:fld id="{8DBA6AC2-36D4-456C-A5CD-E0937E533B6F}" type="slidenum">
              <a:rPr lang="fr-BF" smtClean="0"/>
              <a:t>‹N°›</a:t>
            </a:fld>
            <a:endParaRPr lang="fr-BF"/>
          </a:p>
        </p:txBody>
      </p:sp>
    </p:spTree>
    <p:extLst>
      <p:ext uri="{BB962C8B-B14F-4D97-AF65-F5344CB8AC3E}">
        <p14:creationId xmlns:p14="http://schemas.microsoft.com/office/powerpoint/2010/main" val="82585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75C4CA-9928-E23C-719F-A747D35BD80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F"/>
          </a:p>
        </p:txBody>
      </p:sp>
      <p:sp>
        <p:nvSpPr>
          <p:cNvPr id="3" name="Espace réservé du contenu 2">
            <a:extLst>
              <a:ext uri="{FF2B5EF4-FFF2-40B4-BE49-F238E27FC236}">
                <a16:creationId xmlns:a16="http://schemas.microsoft.com/office/drawing/2014/main" id="{D34998FC-DF84-59CF-AE24-0D9E51A141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u texte 3">
            <a:extLst>
              <a:ext uri="{FF2B5EF4-FFF2-40B4-BE49-F238E27FC236}">
                <a16:creationId xmlns:a16="http://schemas.microsoft.com/office/drawing/2014/main" id="{05D9D236-AF12-5F09-6F6F-984094B08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6F12783-FB8D-229A-B6CD-9046E7B2AA67}"/>
              </a:ext>
            </a:extLst>
          </p:cNvPr>
          <p:cNvSpPr>
            <a:spLocks noGrp="1"/>
          </p:cNvSpPr>
          <p:nvPr>
            <p:ph type="dt" sz="half" idx="10"/>
          </p:nvPr>
        </p:nvSpPr>
        <p:spPr/>
        <p:txBody>
          <a:bodyPr/>
          <a:lstStyle/>
          <a:p>
            <a:fld id="{DA137013-9CBC-4340-8A47-FD4DF522398E}" type="datetimeFigureOut">
              <a:rPr lang="fr-BF" smtClean="0"/>
              <a:t>03/09/2025</a:t>
            </a:fld>
            <a:endParaRPr lang="fr-BF"/>
          </a:p>
        </p:txBody>
      </p:sp>
      <p:sp>
        <p:nvSpPr>
          <p:cNvPr id="6" name="Espace réservé du pied de page 5">
            <a:extLst>
              <a:ext uri="{FF2B5EF4-FFF2-40B4-BE49-F238E27FC236}">
                <a16:creationId xmlns:a16="http://schemas.microsoft.com/office/drawing/2014/main" id="{7D3AABC9-A049-FC62-21B4-1B4FAB5F95A3}"/>
              </a:ext>
            </a:extLst>
          </p:cNvPr>
          <p:cNvSpPr>
            <a:spLocks noGrp="1"/>
          </p:cNvSpPr>
          <p:nvPr>
            <p:ph type="ftr" sz="quarter" idx="11"/>
          </p:nvPr>
        </p:nvSpPr>
        <p:spPr/>
        <p:txBody>
          <a:bodyPr/>
          <a:lstStyle/>
          <a:p>
            <a:endParaRPr lang="fr-BF"/>
          </a:p>
        </p:txBody>
      </p:sp>
      <p:sp>
        <p:nvSpPr>
          <p:cNvPr id="7" name="Espace réservé du numéro de diapositive 6">
            <a:extLst>
              <a:ext uri="{FF2B5EF4-FFF2-40B4-BE49-F238E27FC236}">
                <a16:creationId xmlns:a16="http://schemas.microsoft.com/office/drawing/2014/main" id="{BC5D5DFE-353C-E699-9D34-F20AD1DE7785}"/>
              </a:ext>
            </a:extLst>
          </p:cNvPr>
          <p:cNvSpPr>
            <a:spLocks noGrp="1"/>
          </p:cNvSpPr>
          <p:nvPr>
            <p:ph type="sldNum" sz="quarter" idx="12"/>
          </p:nvPr>
        </p:nvSpPr>
        <p:spPr/>
        <p:txBody>
          <a:bodyPr/>
          <a:lstStyle/>
          <a:p>
            <a:fld id="{8DBA6AC2-36D4-456C-A5CD-E0937E533B6F}" type="slidenum">
              <a:rPr lang="fr-BF" smtClean="0"/>
              <a:t>‹N°›</a:t>
            </a:fld>
            <a:endParaRPr lang="fr-BF"/>
          </a:p>
        </p:txBody>
      </p:sp>
    </p:spTree>
    <p:extLst>
      <p:ext uri="{BB962C8B-B14F-4D97-AF65-F5344CB8AC3E}">
        <p14:creationId xmlns:p14="http://schemas.microsoft.com/office/powerpoint/2010/main" val="175209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148858-D728-6A10-F688-5CD60ABD02F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F"/>
          </a:p>
        </p:txBody>
      </p:sp>
      <p:sp>
        <p:nvSpPr>
          <p:cNvPr id="3" name="Espace réservé pour une image  2">
            <a:extLst>
              <a:ext uri="{FF2B5EF4-FFF2-40B4-BE49-F238E27FC236}">
                <a16:creationId xmlns:a16="http://schemas.microsoft.com/office/drawing/2014/main" id="{60796E53-9DF5-3E56-AD52-A343467447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F"/>
          </a:p>
        </p:txBody>
      </p:sp>
      <p:sp>
        <p:nvSpPr>
          <p:cNvPr id="4" name="Espace réservé du texte 3">
            <a:extLst>
              <a:ext uri="{FF2B5EF4-FFF2-40B4-BE49-F238E27FC236}">
                <a16:creationId xmlns:a16="http://schemas.microsoft.com/office/drawing/2014/main" id="{08B0C765-989F-BD35-4A40-73F1A16C0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90E6AD6-4B86-F88B-AF80-86BFDAC7A1F7}"/>
              </a:ext>
            </a:extLst>
          </p:cNvPr>
          <p:cNvSpPr>
            <a:spLocks noGrp="1"/>
          </p:cNvSpPr>
          <p:nvPr>
            <p:ph type="dt" sz="half" idx="10"/>
          </p:nvPr>
        </p:nvSpPr>
        <p:spPr/>
        <p:txBody>
          <a:bodyPr/>
          <a:lstStyle/>
          <a:p>
            <a:fld id="{DA137013-9CBC-4340-8A47-FD4DF522398E}" type="datetimeFigureOut">
              <a:rPr lang="fr-BF" smtClean="0"/>
              <a:t>03/09/2025</a:t>
            </a:fld>
            <a:endParaRPr lang="fr-BF"/>
          </a:p>
        </p:txBody>
      </p:sp>
      <p:sp>
        <p:nvSpPr>
          <p:cNvPr id="6" name="Espace réservé du pied de page 5">
            <a:extLst>
              <a:ext uri="{FF2B5EF4-FFF2-40B4-BE49-F238E27FC236}">
                <a16:creationId xmlns:a16="http://schemas.microsoft.com/office/drawing/2014/main" id="{10FE6426-E09F-4C13-D4D5-AF5FAD963147}"/>
              </a:ext>
            </a:extLst>
          </p:cNvPr>
          <p:cNvSpPr>
            <a:spLocks noGrp="1"/>
          </p:cNvSpPr>
          <p:nvPr>
            <p:ph type="ftr" sz="quarter" idx="11"/>
          </p:nvPr>
        </p:nvSpPr>
        <p:spPr/>
        <p:txBody>
          <a:bodyPr/>
          <a:lstStyle/>
          <a:p>
            <a:endParaRPr lang="fr-BF"/>
          </a:p>
        </p:txBody>
      </p:sp>
      <p:sp>
        <p:nvSpPr>
          <p:cNvPr id="7" name="Espace réservé du numéro de diapositive 6">
            <a:extLst>
              <a:ext uri="{FF2B5EF4-FFF2-40B4-BE49-F238E27FC236}">
                <a16:creationId xmlns:a16="http://schemas.microsoft.com/office/drawing/2014/main" id="{C0153C0C-8BD6-6AA3-A6C6-1DC425B5D1D9}"/>
              </a:ext>
            </a:extLst>
          </p:cNvPr>
          <p:cNvSpPr>
            <a:spLocks noGrp="1"/>
          </p:cNvSpPr>
          <p:nvPr>
            <p:ph type="sldNum" sz="quarter" idx="12"/>
          </p:nvPr>
        </p:nvSpPr>
        <p:spPr/>
        <p:txBody>
          <a:bodyPr/>
          <a:lstStyle/>
          <a:p>
            <a:fld id="{8DBA6AC2-36D4-456C-A5CD-E0937E533B6F}" type="slidenum">
              <a:rPr lang="fr-BF" smtClean="0"/>
              <a:t>‹N°›</a:t>
            </a:fld>
            <a:endParaRPr lang="fr-BF"/>
          </a:p>
        </p:txBody>
      </p:sp>
    </p:spTree>
    <p:extLst>
      <p:ext uri="{BB962C8B-B14F-4D97-AF65-F5344CB8AC3E}">
        <p14:creationId xmlns:p14="http://schemas.microsoft.com/office/powerpoint/2010/main" val="3513557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69A1A8B-3B0C-9B13-8F54-AC83B9F7AA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F"/>
          </a:p>
        </p:txBody>
      </p:sp>
      <p:sp>
        <p:nvSpPr>
          <p:cNvPr id="3" name="Espace réservé du texte 2">
            <a:extLst>
              <a:ext uri="{FF2B5EF4-FFF2-40B4-BE49-F238E27FC236}">
                <a16:creationId xmlns:a16="http://schemas.microsoft.com/office/drawing/2014/main" id="{CAE26C54-ABC0-A221-22FF-7723B1DB25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23C7D476-C813-6BF6-72E7-DCF247886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37013-9CBC-4340-8A47-FD4DF522398E}" type="datetimeFigureOut">
              <a:rPr lang="fr-BF" smtClean="0"/>
              <a:t>03/09/2025</a:t>
            </a:fld>
            <a:endParaRPr lang="fr-BF"/>
          </a:p>
        </p:txBody>
      </p:sp>
      <p:sp>
        <p:nvSpPr>
          <p:cNvPr id="5" name="Espace réservé du pied de page 4">
            <a:extLst>
              <a:ext uri="{FF2B5EF4-FFF2-40B4-BE49-F238E27FC236}">
                <a16:creationId xmlns:a16="http://schemas.microsoft.com/office/drawing/2014/main" id="{5ADB1A41-CFFE-86FE-83A7-F1C171C74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F"/>
          </a:p>
        </p:txBody>
      </p:sp>
      <p:sp>
        <p:nvSpPr>
          <p:cNvPr id="6" name="Espace réservé du numéro de diapositive 5">
            <a:extLst>
              <a:ext uri="{FF2B5EF4-FFF2-40B4-BE49-F238E27FC236}">
                <a16:creationId xmlns:a16="http://schemas.microsoft.com/office/drawing/2014/main" id="{1D2BD85C-AB2E-E295-19A9-00F29F1AC8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A6AC2-36D4-456C-A5CD-E0937E533B6F}" type="slidenum">
              <a:rPr lang="fr-BF" smtClean="0"/>
              <a:t>‹N°›</a:t>
            </a:fld>
            <a:endParaRPr lang="fr-BF"/>
          </a:p>
        </p:txBody>
      </p:sp>
    </p:spTree>
    <p:extLst>
      <p:ext uri="{BB962C8B-B14F-4D97-AF65-F5344CB8AC3E}">
        <p14:creationId xmlns:p14="http://schemas.microsoft.com/office/powerpoint/2010/main" val="347333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BF"/>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05E931-DE31-C1C6-93C8-9CDCE7F6E5B0}"/>
              </a:ext>
            </a:extLst>
          </p:cNvPr>
          <p:cNvSpPr>
            <a:spLocks noGrp="1"/>
          </p:cNvSpPr>
          <p:nvPr>
            <p:ph type="ctrTitle"/>
          </p:nvPr>
        </p:nvSpPr>
        <p:spPr>
          <a:xfrm>
            <a:off x="1609725" y="2027811"/>
            <a:ext cx="9144000" cy="2387600"/>
          </a:xfrm>
        </p:spPr>
        <p:txBody>
          <a:bodyPr/>
          <a:lstStyle/>
          <a:p>
            <a:r>
              <a:rPr lang="en-US" dirty="0">
                <a:solidFill>
                  <a:schemeClr val="accent1"/>
                </a:solidFill>
              </a:rPr>
              <a:t>Visitors management: No-Reesa Voice Translator</a:t>
            </a:r>
            <a:endParaRPr lang="fr-BF" dirty="0">
              <a:solidFill>
                <a:schemeClr val="accent1"/>
              </a:solidFill>
            </a:endParaRPr>
          </a:p>
        </p:txBody>
      </p:sp>
      <p:grpSp>
        <p:nvGrpSpPr>
          <p:cNvPr id="4" name="Group 28">
            <a:extLst>
              <a:ext uri="{FF2B5EF4-FFF2-40B4-BE49-F238E27FC236}">
                <a16:creationId xmlns:a16="http://schemas.microsoft.com/office/drawing/2014/main" id="{FE20C1EC-E987-A91D-3194-8C0687FB6A32}"/>
              </a:ext>
            </a:extLst>
          </p:cNvPr>
          <p:cNvGrpSpPr/>
          <p:nvPr/>
        </p:nvGrpSpPr>
        <p:grpSpPr>
          <a:xfrm>
            <a:off x="10197761" y="6582597"/>
            <a:ext cx="1994239" cy="275403"/>
            <a:chOff x="0" y="0"/>
            <a:chExt cx="787848" cy="108801"/>
          </a:xfrm>
        </p:grpSpPr>
        <p:sp>
          <p:nvSpPr>
            <p:cNvPr id="5" name="Freeform 29">
              <a:extLst>
                <a:ext uri="{FF2B5EF4-FFF2-40B4-BE49-F238E27FC236}">
                  <a16:creationId xmlns:a16="http://schemas.microsoft.com/office/drawing/2014/main" id="{5F285DB9-C54F-65EC-0FC0-CF6B3F5CD3F6}"/>
                </a:ext>
              </a:extLst>
            </p:cNvPr>
            <p:cNvSpPr/>
            <p:nvPr/>
          </p:nvSpPr>
          <p:spPr>
            <a:xfrm>
              <a:off x="0" y="0"/>
              <a:ext cx="787848" cy="108801"/>
            </a:xfrm>
            <a:custGeom>
              <a:avLst/>
              <a:gdLst/>
              <a:ahLst/>
              <a:cxnLst/>
              <a:rect l="l" t="t" r="r" b="b"/>
              <a:pathLst>
                <a:path w="787848" h="108801">
                  <a:moveTo>
                    <a:pt x="0" y="0"/>
                  </a:moveTo>
                  <a:lnTo>
                    <a:pt x="787848" y="0"/>
                  </a:lnTo>
                  <a:lnTo>
                    <a:pt x="787848" y="108801"/>
                  </a:lnTo>
                  <a:lnTo>
                    <a:pt x="0" y="108801"/>
                  </a:lnTo>
                  <a:close/>
                </a:path>
              </a:pathLst>
            </a:custGeom>
            <a:solidFill>
              <a:schemeClr val="accent1"/>
            </a:solidFill>
          </p:spPr>
        </p:sp>
        <p:sp>
          <p:nvSpPr>
            <p:cNvPr id="6" name="TextBox 30">
              <a:extLst>
                <a:ext uri="{FF2B5EF4-FFF2-40B4-BE49-F238E27FC236}">
                  <a16:creationId xmlns:a16="http://schemas.microsoft.com/office/drawing/2014/main" id="{97DCC664-9C01-C7F8-7F7F-565101EEAD35}"/>
                </a:ext>
              </a:extLst>
            </p:cNvPr>
            <p:cNvSpPr txBox="1"/>
            <p:nvPr/>
          </p:nvSpPr>
          <p:spPr>
            <a:xfrm>
              <a:off x="0" y="0"/>
              <a:ext cx="787848" cy="108801"/>
            </a:xfrm>
            <a:prstGeom prst="rect">
              <a:avLst/>
            </a:prstGeom>
          </p:spPr>
          <p:txBody>
            <a:bodyPr lIns="33867" tIns="33867" rIns="33867" bIns="33867" rtlCol="0" anchor="ctr"/>
            <a:lstStyle/>
            <a:p>
              <a:pPr algn="ctr">
                <a:lnSpc>
                  <a:spcPts val="2087"/>
                </a:lnSpc>
              </a:pPr>
              <a:endParaRPr sz="1200"/>
            </a:p>
          </p:txBody>
        </p:sp>
      </p:grpSp>
      <p:pic>
        <p:nvPicPr>
          <p:cNvPr id="7" name="Picture 4">
            <a:extLst>
              <a:ext uri="{FF2B5EF4-FFF2-40B4-BE49-F238E27FC236}">
                <a16:creationId xmlns:a16="http://schemas.microsoft.com/office/drawing/2014/main" id="{13F0DFF9-0BA5-4AA1-A2BE-9626226B0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308"/>
            <a:ext cx="3219450" cy="14192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BIT | Burkina Institute of Technology">
            <a:extLst>
              <a:ext uri="{FF2B5EF4-FFF2-40B4-BE49-F238E27FC236}">
                <a16:creationId xmlns:a16="http://schemas.microsoft.com/office/drawing/2014/main" id="{CCEE2D03-82F3-4B6F-8E09-6D6491BD82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2603" y="89308"/>
            <a:ext cx="2199397" cy="1283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29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ZoneTexte 29">
            <a:extLst>
              <a:ext uri="{FF2B5EF4-FFF2-40B4-BE49-F238E27FC236}">
                <a16:creationId xmlns:a16="http://schemas.microsoft.com/office/drawing/2014/main" id="{C86A67EA-EF4A-4515-82E6-971F4A45110D}"/>
              </a:ext>
            </a:extLst>
          </p:cNvPr>
          <p:cNvSpPr txBox="1"/>
          <p:nvPr/>
        </p:nvSpPr>
        <p:spPr>
          <a:xfrm>
            <a:off x="1899563" y="2348060"/>
            <a:ext cx="4274994" cy="2241960"/>
          </a:xfrm>
          <a:prstGeom prst="rect">
            <a:avLst/>
          </a:prstGeom>
          <a:noFill/>
        </p:spPr>
        <p:txBody>
          <a:bodyPr wrap="square">
            <a:spAutoFit/>
          </a:bodyPr>
          <a:lstStyle/>
          <a:p>
            <a:pPr>
              <a:lnSpc>
                <a:spcPct val="150000"/>
              </a:lnSpc>
            </a:pPr>
            <a:r>
              <a:rPr lang="de-DE" sz="2400" b="1" dirty="0" err="1">
                <a:latin typeface="Times New Roman" panose="02020603050405020304" pitchFamily="18" charset="0"/>
                <a:cs typeface="Times New Roman" panose="02020603050405020304" pitchFamily="18" charset="0"/>
                <a:sym typeface="Arial Narrow" panose="020B0606020202030204" pitchFamily="34" charset="0"/>
              </a:rPr>
              <a:t>Introduction</a:t>
            </a:r>
            <a:endParaRPr lang="de-DE" sz="2400" b="1" dirty="0">
              <a:latin typeface="Times New Roman" panose="02020603050405020304" pitchFamily="18" charset="0"/>
              <a:cs typeface="Times New Roman" panose="02020603050405020304" pitchFamily="18" charset="0"/>
              <a:sym typeface="Arial Narrow" panose="020B0606020202030204" pitchFamily="34" charset="0"/>
            </a:endParaRPr>
          </a:p>
          <a:p>
            <a:pPr>
              <a:lnSpc>
                <a:spcPct val="150000"/>
              </a:lnSpc>
            </a:pPr>
            <a:r>
              <a:rPr lang="de-DE" sz="2400" b="1" dirty="0" err="1">
                <a:latin typeface="Times New Roman" panose="02020603050405020304" pitchFamily="18" charset="0"/>
                <a:cs typeface="Times New Roman" panose="02020603050405020304" pitchFamily="18" charset="0"/>
                <a:sym typeface="Arial Narrow" panose="020B0606020202030204" pitchFamily="34" charset="0"/>
              </a:rPr>
              <a:t>No-Reesa</a:t>
            </a:r>
            <a:endParaRPr lang="de-DE" sz="2400" b="1" dirty="0">
              <a:latin typeface="Times New Roman" panose="02020603050405020304" pitchFamily="18" charset="0"/>
              <a:cs typeface="Times New Roman" panose="02020603050405020304" pitchFamily="18" charset="0"/>
              <a:sym typeface="Arial Narrow" panose="020B0606020202030204" pitchFamily="34" charset="0"/>
            </a:endParaRPr>
          </a:p>
          <a:p>
            <a:pPr>
              <a:lnSpc>
                <a:spcPct val="150000"/>
              </a:lnSpc>
            </a:pPr>
            <a:r>
              <a:rPr lang="de-DE" sz="2400" b="1" dirty="0">
                <a:latin typeface="Times New Roman" panose="02020603050405020304" pitchFamily="18" charset="0"/>
                <a:cs typeface="Times New Roman" panose="02020603050405020304" pitchFamily="18" charset="0"/>
                <a:sym typeface="Arial Narrow" panose="020B0606020202030204" pitchFamily="34" charset="0"/>
              </a:rPr>
              <a:t>VISITORS MANAGEMENT :</a:t>
            </a:r>
          </a:p>
          <a:p>
            <a:pPr>
              <a:lnSpc>
                <a:spcPct val="150000"/>
              </a:lnSpc>
            </a:pPr>
            <a:r>
              <a:rPr lang="de-DE" sz="2400" b="1" dirty="0" err="1">
                <a:latin typeface="Times New Roman" panose="02020603050405020304" pitchFamily="18" charset="0"/>
                <a:cs typeface="Times New Roman" panose="02020603050405020304" pitchFamily="18" charset="0"/>
                <a:sym typeface="Arial Narrow" panose="020B0606020202030204" pitchFamily="34" charset="0"/>
              </a:rPr>
              <a:t>Conclusion</a:t>
            </a:r>
            <a:endParaRPr lang="de-DE" sz="2400" b="1" dirty="0">
              <a:latin typeface="Times New Roman" panose="02020603050405020304" pitchFamily="18" charset="0"/>
              <a:cs typeface="Times New Roman" panose="02020603050405020304" pitchFamily="18" charset="0"/>
              <a:sym typeface="Arial Narrow" panose="020B0606020202030204" pitchFamily="34" charset="0"/>
            </a:endParaRPr>
          </a:p>
        </p:txBody>
      </p:sp>
      <p:sp>
        <p:nvSpPr>
          <p:cNvPr id="31" name="Rectangle 30">
            <a:extLst>
              <a:ext uri="{FF2B5EF4-FFF2-40B4-BE49-F238E27FC236}">
                <a16:creationId xmlns:a16="http://schemas.microsoft.com/office/drawing/2014/main" id="{D9E37EEF-F564-4938-A946-9A1925E87C66}"/>
              </a:ext>
            </a:extLst>
          </p:cNvPr>
          <p:cNvSpPr/>
          <p:nvPr/>
        </p:nvSpPr>
        <p:spPr>
          <a:xfrm>
            <a:off x="1378462" y="2564810"/>
            <a:ext cx="406400" cy="2972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t>1</a:t>
            </a:r>
          </a:p>
        </p:txBody>
      </p:sp>
      <p:sp>
        <p:nvSpPr>
          <p:cNvPr id="32" name="Rectangle 31">
            <a:extLst>
              <a:ext uri="{FF2B5EF4-FFF2-40B4-BE49-F238E27FC236}">
                <a16:creationId xmlns:a16="http://schemas.microsoft.com/office/drawing/2014/main" id="{36F689E2-7C41-4554-A59F-EC1EF6AB858B}"/>
              </a:ext>
            </a:extLst>
          </p:cNvPr>
          <p:cNvSpPr/>
          <p:nvPr/>
        </p:nvSpPr>
        <p:spPr>
          <a:xfrm>
            <a:off x="1362724" y="3067897"/>
            <a:ext cx="406400" cy="2972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t>2</a:t>
            </a:r>
          </a:p>
        </p:txBody>
      </p:sp>
      <p:sp>
        <p:nvSpPr>
          <p:cNvPr id="36" name="Rectangle 35">
            <a:extLst>
              <a:ext uri="{FF2B5EF4-FFF2-40B4-BE49-F238E27FC236}">
                <a16:creationId xmlns:a16="http://schemas.microsoft.com/office/drawing/2014/main" id="{1B05ED05-BFD3-46E2-B7B2-2BC83925F7A1}"/>
              </a:ext>
            </a:extLst>
          </p:cNvPr>
          <p:cNvSpPr/>
          <p:nvPr/>
        </p:nvSpPr>
        <p:spPr>
          <a:xfrm>
            <a:off x="1362724" y="3641036"/>
            <a:ext cx="406400" cy="2972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t>3</a:t>
            </a:r>
          </a:p>
        </p:txBody>
      </p:sp>
      <p:sp>
        <p:nvSpPr>
          <p:cNvPr id="38" name="Rectangle 37">
            <a:extLst>
              <a:ext uri="{FF2B5EF4-FFF2-40B4-BE49-F238E27FC236}">
                <a16:creationId xmlns:a16="http://schemas.microsoft.com/office/drawing/2014/main" id="{3CCD9E14-29C7-44BE-BE0F-03BF4EF0846E}"/>
              </a:ext>
            </a:extLst>
          </p:cNvPr>
          <p:cNvSpPr/>
          <p:nvPr/>
        </p:nvSpPr>
        <p:spPr>
          <a:xfrm>
            <a:off x="1362724" y="4292755"/>
            <a:ext cx="406400" cy="2972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t>4</a:t>
            </a:r>
          </a:p>
        </p:txBody>
      </p:sp>
      <p:sp>
        <p:nvSpPr>
          <p:cNvPr id="42" name="ZoneTexte 41">
            <a:extLst>
              <a:ext uri="{FF2B5EF4-FFF2-40B4-BE49-F238E27FC236}">
                <a16:creationId xmlns:a16="http://schemas.microsoft.com/office/drawing/2014/main" id="{7D47FA7E-DD38-4893-8F5E-2589EA782C67}"/>
              </a:ext>
            </a:extLst>
          </p:cNvPr>
          <p:cNvSpPr txBox="1"/>
          <p:nvPr/>
        </p:nvSpPr>
        <p:spPr>
          <a:xfrm>
            <a:off x="1070989" y="0"/>
            <a:ext cx="3085716" cy="605422"/>
          </a:xfrm>
          <a:prstGeom prst="rect">
            <a:avLst/>
          </a:prstGeom>
          <a:noFill/>
        </p:spPr>
        <p:txBody>
          <a:bodyPr wrap="square">
            <a:spAutoFit/>
          </a:bodyPr>
          <a:lstStyle/>
          <a:p>
            <a:r>
              <a:rPr lang="de-DE" sz="3334" b="1" dirty="0">
                <a:solidFill>
                  <a:schemeClr val="accent1"/>
                </a:solidFill>
                <a:latin typeface="Times New Roman" panose="02020603050405020304" pitchFamily="18" charset="0"/>
                <a:cs typeface="Times New Roman" panose="02020603050405020304" pitchFamily="18" charset="0"/>
                <a:sym typeface="Arial Narrow" panose="020B0606020202030204" pitchFamily="34" charset="0"/>
              </a:rPr>
              <a:t>Table </a:t>
            </a:r>
            <a:r>
              <a:rPr lang="de-DE" sz="3334" b="1" dirty="0" err="1">
                <a:solidFill>
                  <a:schemeClr val="accent1"/>
                </a:solidFill>
                <a:latin typeface="Times New Roman" panose="02020603050405020304" pitchFamily="18" charset="0"/>
                <a:cs typeface="Times New Roman" panose="02020603050405020304" pitchFamily="18" charset="0"/>
                <a:sym typeface="Arial Narrow" panose="020B0606020202030204" pitchFamily="34" charset="0"/>
              </a:rPr>
              <a:t>of</a:t>
            </a:r>
            <a:r>
              <a:rPr lang="de-DE" sz="3334" b="1" dirty="0">
                <a:solidFill>
                  <a:schemeClr val="accent1"/>
                </a:solidFill>
                <a:latin typeface="Times New Roman" panose="02020603050405020304" pitchFamily="18" charset="0"/>
                <a:cs typeface="Times New Roman" panose="02020603050405020304" pitchFamily="18" charset="0"/>
                <a:sym typeface="Arial Narrow" panose="020B0606020202030204" pitchFamily="34" charset="0"/>
              </a:rPr>
              <a:t> </a:t>
            </a:r>
            <a:r>
              <a:rPr lang="de-DE" sz="3334" b="1" dirty="0" err="1">
                <a:solidFill>
                  <a:schemeClr val="accent1"/>
                </a:solidFill>
                <a:latin typeface="Times New Roman" panose="02020603050405020304" pitchFamily="18" charset="0"/>
                <a:cs typeface="Times New Roman" panose="02020603050405020304" pitchFamily="18" charset="0"/>
                <a:sym typeface="Arial Narrow" panose="020B0606020202030204" pitchFamily="34" charset="0"/>
              </a:rPr>
              <a:t>content</a:t>
            </a:r>
            <a:endParaRPr lang="de-DE" sz="3334" b="1" dirty="0">
              <a:solidFill>
                <a:schemeClr val="accent1"/>
              </a:solidFill>
              <a:latin typeface="Times New Roman" panose="02020603050405020304" pitchFamily="18" charset="0"/>
              <a:cs typeface="Times New Roman" panose="02020603050405020304" pitchFamily="18" charset="0"/>
              <a:sym typeface="Arial Narrow" panose="020B0606020202030204" pitchFamily="34" charset="0"/>
            </a:endParaRPr>
          </a:p>
        </p:txBody>
      </p:sp>
      <p:grpSp>
        <p:nvGrpSpPr>
          <p:cNvPr id="2" name="Group 28">
            <a:extLst>
              <a:ext uri="{FF2B5EF4-FFF2-40B4-BE49-F238E27FC236}">
                <a16:creationId xmlns:a16="http://schemas.microsoft.com/office/drawing/2014/main" id="{E5372303-C131-20B6-AC10-75BB60634AA6}"/>
              </a:ext>
            </a:extLst>
          </p:cNvPr>
          <p:cNvGrpSpPr/>
          <p:nvPr/>
        </p:nvGrpSpPr>
        <p:grpSpPr>
          <a:xfrm>
            <a:off x="10197761" y="6582597"/>
            <a:ext cx="1994239" cy="275403"/>
            <a:chOff x="0" y="0"/>
            <a:chExt cx="787848" cy="108801"/>
          </a:xfrm>
          <a:solidFill>
            <a:schemeClr val="accent1"/>
          </a:solidFill>
        </p:grpSpPr>
        <p:sp>
          <p:nvSpPr>
            <p:cNvPr id="3" name="Freeform 29">
              <a:extLst>
                <a:ext uri="{FF2B5EF4-FFF2-40B4-BE49-F238E27FC236}">
                  <a16:creationId xmlns:a16="http://schemas.microsoft.com/office/drawing/2014/main" id="{37C29091-52E4-0F0E-B5E4-67F6B1043A74}"/>
                </a:ext>
              </a:extLst>
            </p:cNvPr>
            <p:cNvSpPr/>
            <p:nvPr/>
          </p:nvSpPr>
          <p:spPr>
            <a:xfrm>
              <a:off x="0" y="0"/>
              <a:ext cx="787848" cy="108801"/>
            </a:xfrm>
            <a:custGeom>
              <a:avLst/>
              <a:gdLst/>
              <a:ahLst/>
              <a:cxnLst/>
              <a:rect l="l" t="t" r="r" b="b"/>
              <a:pathLst>
                <a:path w="787848" h="108801">
                  <a:moveTo>
                    <a:pt x="0" y="0"/>
                  </a:moveTo>
                  <a:lnTo>
                    <a:pt x="787848" y="0"/>
                  </a:lnTo>
                  <a:lnTo>
                    <a:pt x="787848" y="108801"/>
                  </a:lnTo>
                  <a:lnTo>
                    <a:pt x="0" y="108801"/>
                  </a:lnTo>
                  <a:close/>
                </a:path>
              </a:pathLst>
            </a:custGeom>
            <a:grpFill/>
          </p:spPr>
        </p:sp>
        <p:sp>
          <p:nvSpPr>
            <p:cNvPr id="4" name="TextBox 30">
              <a:extLst>
                <a:ext uri="{FF2B5EF4-FFF2-40B4-BE49-F238E27FC236}">
                  <a16:creationId xmlns:a16="http://schemas.microsoft.com/office/drawing/2014/main" id="{DF261489-5831-FFBE-C06F-28A230718E65}"/>
                </a:ext>
              </a:extLst>
            </p:cNvPr>
            <p:cNvSpPr txBox="1"/>
            <p:nvPr/>
          </p:nvSpPr>
          <p:spPr>
            <a:xfrm>
              <a:off x="0" y="0"/>
              <a:ext cx="787848" cy="108801"/>
            </a:xfrm>
            <a:prstGeom prst="rect">
              <a:avLst/>
            </a:prstGeom>
            <a:grpFill/>
          </p:spPr>
          <p:txBody>
            <a:bodyPr lIns="33867" tIns="33867" rIns="33867" bIns="33867" rtlCol="0" anchor="ctr"/>
            <a:lstStyle/>
            <a:p>
              <a:pPr algn="ctr">
                <a:lnSpc>
                  <a:spcPts val="2087"/>
                </a:lnSpc>
              </a:pPr>
              <a:endParaRPr sz="1200"/>
            </a:p>
          </p:txBody>
        </p:sp>
      </p:grpSp>
    </p:spTree>
    <p:extLst>
      <p:ext uri="{BB962C8B-B14F-4D97-AF65-F5344CB8AC3E}">
        <p14:creationId xmlns:p14="http://schemas.microsoft.com/office/powerpoint/2010/main" val="335238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F938B-6A77-D35B-BC23-6407C27FF483}"/>
            </a:ext>
          </a:extLst>
        </p:cNvPr>
        <p:cNvGrpSpPr/>
        <p:nvPr/>
      </p:nvGrpSpPr>
      <p:grpSpPr>
        <a:xfrm>
          <a:off x="0" y="0"/>
          <a:ext cx="0" cy="0"/>
          <a:chOff x="0" y="0"/>
          <a:chExt cx="0" cy="0"/>
        </a:xfrm>
      </p:grpSpPr>
      <p:grpSp>
        <p:nvGrpSpPr>
          <p:cNvPr id="42" name="Group 28">
            <a:extLst>
              <a:ext uri="{FF2B5EF4-FFF2-40B4-BE49-F238E27FC236}">
                <a16:creationId xmlns:a16="http://schemas.microsoft.com/office/drawing/2014/main" id="{75210B53-959F-F867-F9B6-E16A4FE90EA7}"/>
              </a:ext>
            </a:extLst>
          </p:cNvPr>
          <p:cNvGrpSpPr/>
          <p:nvPr/>
        </p:nvGrpSpPr>
        <p:grpSpPr>
          <a:xfrm>
            <a:off x="10197761" y="6582597"/>
            <a:ext cx="1994239" cy="275403"/>
            <a:chOff x="0" y="0"/>
            <a:chExt cx="787848" cy="108801"/>
          </a:xfrm>
          <a:solidFill>
            <a:schemeClr val="accent1"/>
          </a:solidFill>
        </p:grpSpPr>
        <p:sp>
          <p:nvSpPr>
            <p:cNvPr id="43" name="Freeform 29">
              <a:extLst>
                <a:ext uri="{FF2B5EF4-FFF2-40B4-BE49-F238E27FC236}">
                  <a16:creationId xmlns:a16="http://schemas.microsoft.com/office/drawing/2014/main" id="{D88FCA85-0E2C-1FC8-A021-3665A8BF2FDF}"/>
                </a:ext>
              </a:extLst>
            </p:cNvPr>
            <p:cNvSpPr/>
            <p:nvPr/>
          </p:nvSpPr>
          <p:spPr>
            <a:xfrm>
              <a:off x="0" y="0"/>
              <a:ext cx="787848" cy="108801"/>
            </a:xfrm>
            <a:custGeom>
              <a:avLst/>
              <a:gdLst/>
              <a:ahLst/>
              <a:cxnLst/>
              <a:rect l="l" t="t" r="r" b="b"/>
              <a:pathLst>
                <a:path w="787848" h="108801">
                  <a:moveTo>
                    <a:pt x="0" y="0"/>
                  </a:moveTo>
                  <a:lnTo>
                    <a:pt x="787848" y="0"/>
                  </a:lnTo>
                  <a:lnTo>
                    <a:pt x="787848" y="108801"/>
                  </a:lnTo>
                  <a:lnTo>
                    <a:pt x="0" y="108801"/>
                  </a:lnTo>
                  <a:close/>
                </a:path>
              </a:pathLst>
            </a:custGeom>
            <a:grpFill/>
          </p:spPr>
        </p:sp>
        <p:sp>
          <p:nvSpPr>
            <p:cNvPr id="44" name="TextBox 30">
              <a:extLst>
                <a:ext uri="{FF2B5EF4-FFF2-40B4-BE49-F238E27FC236}">
                  <a16:creationId xmlns:a16="http://schemas.microsoft.com/office/drawing/2014/main" id="{F3DA2BCB-3776-41E2-F46D-24435651DFD4}"/>
                </a:ext>
              </a:extLst>
            </p:cNvPr>
            <p:cNvSpPr txBox="1"/>
            <p:nvPr/>
          </p:nvSpPr>
          <p:spPr>
            <a:xfrm>
              <a:off x="0" y="0"/>
              <a:ext cx="787848" cy="108801"/>
            </a:xfrm>
            <a:prstGeom prst="rect">
              <a:avLst/>
            </a:prstGeom>
            <a:grpFill/>
          </p:spPr>
          <p:txBody>
            <a:bodyPr lIns="33867" tIns="33867" rIns="33867" bIns="33867" rtlCol="0" anchor="ctr"/>
            <a:lstStyle/>
            <a:p>
              <a:pPr algn="ctr">
                <a:lnSpc>
                  <a:spcPts val="2087"/>
                </a:lnSpc>
              </a:pPr>
              <a:endParaRPr sz="1200"/>
            </a:p>
          </p:txBody>
        </p:sp>
      </p:grpSp>
      <p:sp>
        <p:nvSpPr>
          <p:cNvPr id="32" name="ZoneTexte 31">
            <a:extLst>
              <a:ext uri="{FF2B5EF4-FFF2-40B4-BE49-F238E27FC236}">
                <a16:creationId xmlns:a16="http://schemas.microsoft.com/office/drawing/2014/main" id="{44FC9385-EA01-5107-6131-54232A69CB9B}"/>
              </a:ext>
            </a:extLst>
          </p:cNvPr>
          <p:cNvSpPr txBox="1"/>
          <p:nvPr/>
        </p:nvSpPr>
        <p:spPr>
          <a:xfrm>
            <a:off x="4010319" y="272762"/>
            <a:ext cx="3106918" cy="739754"/>
          </a:xfrm>
          <a:prstGeom prst="rect">
            <a:avLst/>
          </a:prstGeom>
          <a:noFill/>
        </p:spPr>
        <p:txBody>
          <a:bodyPr wrap="square">
            <a:spAutoFit/>
          </a:bodyPr>
          <a:lstStyle/>
          <a:p>
            <a:pPr lvl="1">
              <a:lnSpc>
                <a:spcPct val="150000"/>
              </a:lnSpc>
            </a:pPr>
            <a:r>
              <a:rPr lang="de-DE" sz="3200" b="1" dirty="0" err="1">
                <a:solidFill>
                  <a:schemeClr val="accent1"/>
                </a:solidFill>
                <a:latin typeface="Arial" panose="020B0604020202020204" pitchFamily="34" charset="0"/>
                <a:cs typeface="Arial" panose="020B0604020202020204" pitchFamily="34" charset="0"/>
                <a:sym typeface="Arial Narrow" panose="020B0606020202030204" pitchFamily="34" charset="0"/>
              </a:rPr>
              <a:t>Introduction</a:t>
            </a:r>
            <a:endParaRPr lang="de-DE" sz="3200" b="1" dirty="0">
              <a:solidFill>
                <a:schemeClr val="accent1"/>
              </a:solidFill>
              <a:latin typeface="Arial" panose="020B0604020202020204" pitchFamily="34" charset="0"/>
              <a:cs typeface="Arial" panose="020B0604020202020204" pitchFamily="34" charset="0"/>
              <a:sym typeface="Arial Narrow" panose="020B0606020202030204" pitchFamily="34" charset="0"/>
            </a:endParaRPr>
          </a:p>
        </p:txBody>
      </p:sp>
      <p:sp>
        <p:nvSpPr>
          <p:cNvPr id="14" name="ZoneTexte 13">
            <a:extLst>
              <a:ext uri="{FF2B5EF4-FFF2-40B4-BE49-F238E27FC236}">
                <a16:creationId xmlns:a16="http://schemas.microsoft.com/office/drawing/2014/main" id="{56A691F5-B493-960E-63AE-247149F1870A}"/>
              </a:ext>
            </a:extLst>
          </p:cNvPr>
          <p:cNvSpPr txBox="1"/>
          <p:nvPr/>
        </p:nvSpPr>
        <p:spPr>
          <a:xfrm>
            <a:off x="2118384" y="1540302"/>
            <a:ext cx="7955232" cy="2718180"/>
          </a:xfrm>
          <a:prstGeom prst="rect">
            <a:avLst/>
          </a:prstGeom>
          <a:noFill/>
        </p:spPr>
        <p:txBody>
          <a:bodyPr wrap="square">
            <a:spAutoFit/>
          </a:bodyPr>
          <a:lstStyle/>
          <a:p>
            <a:endParaRPr lang="en-US" sz="2133" dirty="0">
              <a:solidFill>
                <a:srgbClr val="242424"/>
              </a:solidFill>
              <a:latin typeface="Arial" panose="020B0604020202020204" pitchFamily="34" charset="0"/>
              <a:cs typeface="Arial" panose="020B0604020202020204" pitchFamily="34" charset="0"/>
            </a:endParaRPr>
          </a:p>
          <a:p>
            <a:r>
              <a:rPr lang="en-US" sz="2133" dirty="0">
                <a:solidFill>
                  <a:srgbClr val="242424"/>
                </a:solidFill>
                <a:latin typeface="Arial" panose="020B0604020202020204" pitchFamily="34" charset="0"/>
                <a:cs typeface="Arial" panose="020B0604020202020204" pitchFamily="34" charset="0"/>
              </a:rPr>
              <a:t>Today, uneducated retailers often encounter difficulties communicating with foreign partners due to language barriers. The No-Reesa project offers an innovative solution: a mobile application capable of translating </a:t>
            </a:r>
            <a:r>
              <a:rPr lang="en-US" sz="2133" dirty="0" err="1">
                <a:solidFill>
                  <a:srgbClr val="242424"/>
                </a:solidFill>
                <a:latin typeface="Arial" panose="020B0604020202020204" pitchFamily="34" charset="0"/>
                <a:cs typeface="Arial" panose="020B0604020202020204" pitchFamily="34" charset="0"/>
              </a:rPr>
              <a:t>Mooré</a:t>
            </a:r>
            <a:r>
              <a:rPr lang="en-US" sz="2133" dirty="0">
                <a:solidFill>
                  <a:srgbClr val="242424"/>
                </a:solidFill>
                <a:latin typeface="Arial" panose="020B0604020202020204" pitchFamily="34" charset="0"/>
                <a:cs typeface="Arial" panose="020B0604020202020204" pitchFamily="34" charset="0"/>
              </a:rPr>
              <a:t>-English voice exchanges in real time, facilitating reception, orientation, and communication with visitors, while increasing efficiency and inclusion in commercial interactions.</a:t>
            </a:r>
            <a:endParaRPr lang="en-CA" sz="2133"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57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BD97F358-B21E-418D-9F7C-F2A7B54C02D3}"/>
              </a:ext>
            </a:extLst>
          </p:cNvPr>
          <p:cNvPicPr>
            <a:picLocks noChangeAspect="1"/>
          </p:cNvPicPr>
          <p:nvPr/>
        </p:nvPicPr>
        <p:blipFill rotWithShape="1">
          <a:blip r:embed="rId3">
            <a:extLst>
              <a:ext uri="{28A0092B-C50C-407E-A947-70E740481C1C}">
                <a14:useLocalDpi xmlns:a14="http://schemas.microsoft.com/office/drawing/2010/main" val="0"/>
              </a:ext>
            </a:extLst>
          </a:blip>
          <a:srcRect l="3640" t="21339" r="4633" b="22403"/>
          <a:stretch/>
        </p:blipFill>
        <p:spPr>
          <a:xfrm>
            <a:off x="5721547" y="1752600"/>
            <a:ext cx="6400800" cy="2932693"/>
          </a:xfrm>
          <a:prstGeom prst="rect">
            <a:avLst/>
          </a:prstGeom>
        </p:spPr>
      </p:pic>
      <p:grpSp>
        <p:nvGrpSpPr>
          <p:cNvPr id="42" name="Group 28">
            <a:extLst>
              <a:ext uri="{FF2B5EF4-FFF2-40B4-BE49-F238E27FC236}">
                <a16:creationId xmlns:a16="http://schemas.microsoft.com/office/drawing/2014/main" id="{1D9ACAC0-707D-4660-974F-E39416841F17}"/>
              </a:ext>
            </a:extLst>
          </p:cNvPr>
          <p:cNvGrpSpPr/>
          <p:nvPr/>
        </p:nvGrpSpPr>
        <p:grpSpPr>
          <a:xfrm>
            <a:off x="10197761" y="6582597"/>
            <a:ext cx="1994239" cy="275403"/>
            <a:chOff x="0" y="0"/>
            <a:chExt cx="787848" cy="108801"/>
          </a:xfrm>
          <a:solidFill>
            <a:schemeClr val="accent1"/>
          </a:solidFill>
        </p:grpSpPr>
        <p:sp>
          <p:nvSpPr>
            <p:cNvPr id="43" name="Freeform 29">
              <a:extLst>
                <a:ext uri="{FF2B5EF4-FFF2-40B4-BE49-F238E27FC236}">
                  <a16:creationId xmlns:a16="http://schemas.microsoft.com/office/drawing/2014/main" id="{C9D54932-ED1D-421B-BABB-3C2E7FA2CCF6}"/>
                </a:ext>
              </a:extLst>
            </p:cNvPr>
            <p:cNvSpPr/>
            <p:nvPr/>
          </p:nvSpPr>
          <p:spPr>
            <a:xfrm>
              <a:off x="0" y="0"/>
              <a:ext cx="787848" cy="108801"/>
            </a:xfrm>
            <a:custGeom>
              <a:avLst/>
              <a:gdLst/>
              <a:ahLst/>
              <a:cxnLst/>
              <a:rect l="l" t="t" r="r" b="b"/>
              <a:pathLst>
                <a:path w="787848" h="108801">
                  <a:moveTo>
                    <a:pt x="0" y="0"/>
                  </a:moveTo>
                  <a:lnTo>
                    <a:pt x="787848" y="0"/>
                  </a:lnTo>
                  <a:lnTo>
                    <a:pt x="787848" y="108801"/>
                  </a:lnTo>
                  <a:lnTo>
                    <a:pt x="0" y="108801"/>
                  </a:lnTo>
                  <a:close/>
                </a:path>
              </a:pathLst>
            </a:custGeom>
            <a:grpFill/>
          </p:spPr>
        </p:sp>
        <p:sp>
          <p:nvSpPr>
            <p:cNvPr id="44" name="TextBox 30">
              <a:extLst>
                <a:ext uri="{FF2B5EF4-FFF2-40B4-BE49-F238E27FC236}">
                  <a16:creationId xmlns:a16="http://schemas.microsoft.com/office/drawing/2014/main" id="{C6138C77-E416-4C88-BA11-1813D46C6DAB}"/>
                </a:ext>
              </a:extLst>
            </p:cNvPr>
            <p:cNvSpPr txBox="1"/>
            <p:nvPr/>
          </p:nvSpPr>
          <p:spPr>
            <a:xfrm>
              <a:off x="0" y="0"/>
              <a:ext cx="787848" cy="108801"/>
            </a:xfrm>
            <a:prstGeom prst="rect">
              <a:avLst/>
            </a:prstGeom>
            <a:grpFill/>
          </p:spPr>
          <p:txBody>
            <a:bodyPr lIns="33867" tIns="33867" rIns="33867" bIns="33867" rtlCol="0" anchor="ctr"/>
            <a:lstStyle/>
            <a:p>
              <a:pPr algn="ctr">
                <a:lnSpc>
                  <a:spcPts val="2087"/>
                </a:lnSpc>
              </a:pPr>
              <a:endParaRPr sz="1200"/>
            </a:p>
          </p:txBody>
        </p:sp>
      </p:grpSp>
      <p:sp>
        <p:nvSpPr>
          <p:cNvPr id="32" name="ZoneTexte 31">
            <a:extLst>
              <a:ext uri="{FF2B5EF4-FFF2-40B4-BE49-F238E27FC236}">
                <a16:creationId xmlns:a16="http://schemas.microsoft.com/office/drawing/2014/main" id="{A258835A-698A-4A5F-827E-45FD37B4CD97}"/>
              </a:ext>
            </a:extLst>
          </p:cNvPr>
          <p:cNvSpPr txBox="1"/>
          <p:nvPr/>
        </p:nvSpPr>
        <p:spPr>
          <a:xfrm>
            <a:off x="4802171" y="55945"/>
            <a:ext cx="2587658" cy="739754"/>
          </a:xfrm>
          <a:prstGeom prst="rect">
            <a:avLst/>
          </a:prstGeom>
          <a:noFill/>
        </p:spPr>
        <p:txBody>
          <a:bodyPr wrap="square">
            <a:spAutoFit/>
          </a:bodyPr>
          <a:lstStyle/>
          <a:p>
            <a:pPr lvl="1">
              <a:lnSpc>
                <a:spcPct val="150000"/>
              </a:lnSpc>
            </a:pPr>
            <a:r>
              <a:rPr lang="de-DE" sz="3200" b="1" dirty="0" err="1">
                <a:solidFill>
                  <a:schemeClr val="accent1"/>
                </a:solidFill>
                <a:latin typeface="Arial" panose="020B0604020202020204" pitchFamily="34" charset="0"/>
                <a:cs typeface="Arial" panose="020B0604020202020204" pitchFamily="34" charset="0"/>
                <a:sym typeface="Arial Narrow" panose="020B0606020202030204" pitchFamily="34" charset="0"/>
              </a:rPr>
              <a:t>No</a:t>
            </a:r>
            <a:r>
              <a:rPr lang="de-DE" sz="3200" b="1" dirty="0">
                <a:solidFill>
                  <a:schemeClr val="accent1"/>
                </a:solidFill>
                <a:latin typeface="Arial" panose="020B0604020202020204" pitchFamily="34" charset="0"/>
                <a:cs typeface="Arial" panose="020B0604020202020204" pitchFamily="34" charset="0"/>
                <a:sym typeface="Arial Narrow" panose="020B0606020202030204" pitchFamily="34" charset="0"/>
              </a:rPr>
              <a:t> </a:t>
            </a:r>
            <a:r>
              <a:rPr lang="de-DE" sz="3200" b="1" dirty="0" err="1">
                <a:solidFill>
                  <a:schemeClr val="accent1"/>
                </a:solidFill>
                <a:latin typeface="Arial" panose="020B0604020202020204" pitchFamily="34" charset="0"/>
                <a:cs typeface="Arial" panose="020B0604020202020204" pitchFamily="34" charset="0"/>
                <a:sym typeface="Arial Narrow" panose="020B0606020202030204" pitchFamily="34" charset="0"/>
              </a:rPr>
              <a:t>Reesa</a:t>
            </a:r>
            <a:r>
              <a:rPr lang="de-DE" sz="3200" b="1" dirty="0">
                <a:solidFill>
                  <a:schemeClr val="accent1"/>
                </a:solidFill>
                <a:latin typeface="Arial" panose="020B0604020202020204" pitchFamily="34" charset="0"/>
                <a:cs typeface="Arial" panose="020B0604020202020204" pitchFamily="34" charset="0"/>
                <a:sym typeface="Arial Narrow" panose="020B0606020202030204" pitchFamily="34" charset="0"/>
              </a:rPr>
              <a:t> </a:t>
            </a:r>
          </a:p>
        </p:txBody>
      </p:sp>
      <p:sp>
        <p:nvSpPr>
          <p:cNvPr id="14" name="ZoneTexte 13">
            <a:extLst>
              <a:ext uri="{FF2B5EF4-FFF2-40B4-BE49-F238E27FC236}">
                <a16:creationId xmlns:a16="http://schemas.microsoft.com/office/drawing/2014/main" id="{EEE0CE6F-90E2-4609-B665-12DA4E4F3773}"/>
              </a:ext>
            </a:extLst>
          </p:cNvPr>
          <p:cNvSpPr txBox="1"/>
          <p:nvPr/>
        </p:nvSpPr>
        <p:spPr>
          <a:xfrm>
            <a:off x="519465" y="1337821"/>
            <a:ext cx="5130800" cy="4359335"/>
          </a:xfrm>
          <a:prstGeom prst="rect">
            <a:avLst/>
          </a:prstGeom>
          <a:noFill/>
        </p:spPr>
        <p:txBody>
          <a:bodyPr wrap="square">
            <a:spAutoFit/>
          </a:bodyPr>
          <a:lstStyle/>
          <a:p>
            <a:r>
              <a:rPr lang="en-US" sz="2133" dirty="0">
                <a:solidFill>
                  <a:srgbClr val="242424"/>
                </a:solidFill>
                <a:latin typeface="Arial" panose="020B0604020202020204" pitchFamily="34" charset="0"/>
                <a:cs typeface="Arial" panose="020B0604020202020204" pitchFamily="34" charset="0"/>
              </a:rPr>
              <a:t>No </a:t>
            </a:r>
            <a:r>
              <a:rPr lang="en-US" sz="2133" dirty="0" err="1">
                <a:solidFill>
                  <a:srgbClr val="242424"/>
                </a:solidFill>
                <a:latin typeface="Arial" panose="020B0604020202020204" pitchFamily="34" charset="0"/>
                <a:cs typeface="Arial" panose="020B0604020202020204" pitchFamily="34" charset="0"/>
              </a:rPr>
              <a:t>Reesa</a:t>
            </a:r>
            <a:r>
              <a:rPr lang="en-US" sz="2133" dirty="0">
                <a:solidFill>
                  <a:srgbClr val="242424"/>
                </a:solidFill>
                <a:latin typeface="Arial" panose="020B0604020202020204" pitchFamily="34" charset="0"/>
                <a:cs typeface="Arial" panose="020B0604020202020204" pitchFamily="34" charset="0"/>
              </a:rPr>
              <a:t> means interpreter in our local language(Moore)</a:t>
            </a:r>
          </a:p>
          <a:p>
            <a:endParaRPr lang="en-US" sz="2133" dirty="0">
              <a:solidFill>
                <a:srgbClr val="242424"/>
              </a:solidFill>
              <a:latin typeface="Arial" panose="020B0604020202020204" pitchFamily="34" charset="0"/>
              <a:cs typeface="Arial" panose="020B0604020202020204" pitchFamily="34" charset="0"/>
            </a:endParaRPr>
          </a:p>
          <a:p>
            <a:r>
              <a:rPr lang="en-US" sz="2133" dirty="0">
                <a:solidFill>
                  <a:srgbClr val="242424"/>
                </a:solidFill>
                <a:latin typeface="Arial" panose="020B0604020202020204" pitchFamily="34" charset="0"/>
                <a:cs typeface="Arial" panose="020B0604020202020204" pitchFamily="34" charset="0"/>
              </a:rPr>
              <a:t>The No-Reesa project is a </a:t>
            </a:r>
            <a:r>
              <a:rPr lang="en-US" sz="2133" dirty="0" err="1">
                <a:solidFill>
                  <a:srgbClr val="242424"/>
                </a:solidFill>
                <a:latin typeface="Arial" panose="020B0604020202020204" pitchFamily="34" charset="0"/>
                <a:cs typeface="Arial" panose="020B0604020202020204" pitchFamily="34" charset="0"/>
              </a:rPr>
              <a:t>Mooré</a:t>
            </a:r>
            <a:r>
              <a:rPr lang="en-US" sz="2133" dirty="0">
                <a:solidFill>
                  <a:srgbClr val="242424"/>
                </a:solidFill>
                <a:latin typeface="Arial" panose="020B0604020202020204" pitchFamily="34" charset="0"/>
                <a:cs typeface="Arial" panose="020B0604020202020204" pitchFamily="34" charset="0"/>
              </a:rPr>
              <a:t>-English voice translation mobile application powered by artificial intelligence. It aims to facilitate communication between uneducated traders and their business partners by eliminating language barriers. The team collected its own data, including basic </a:t>
            </a:r>
            <a:r>
              <a:rPr lang="en-US" sz="2133" dirty="0" err="1">
                <a:solidFill>
                  <a:srgbClr val="242424"/>
                </a:solidFill>
                <a:latin typeface="Arial" panose="020B0604020202020204" pitchFamily="34" charset="0"/>
                <a:cs typeface="Arial" panose="020B0604020202020204" pitchFamily="34" charset="0"/>
              </a:rPr>
              <a:t>Mooré</a:t>
            </a:r>
            <a:r>
              <a:rPr lang="en-US" sz="2133" dirty="0">
                <a:solidFill>
                  <a:srgbClr val="242424"/>
                </a:solidFill>
                <a:latin typeface="Arial" panose="020B0604020202020204" pitchFamily="34" charset="0"/>
                <a:cs typeface="Arial" panose="020B0604020202020204" pitchFamily="34" charset="0"/>
              </a:rPr>
              <a:t> greetings, to address the scarcity of resources in local languages.</a:t>
            </a:r>
            <a:endParaRPr lang="en-CA" sz="2133"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699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6023" y="1166250"/>
            <a:ext cx="10441932" cy="1558825"/>
          </a:xfrm>
          <a:prstGeom prst="rect">
            <a:avLst/>
          </a:prstGeom>
        </p:spPr>
        <p:txBody>
          <a:bodyPr wrap="square" lIns="0" tIns="0" rIns="0" bIns="0" rtlCol="0" anchor="t">
            <a:spAutoFit/>
          </a:bodyPr>
          <a:lstStyle/>
          <a:p>
            <a:pPr algn="ctr">
              <a:lnSpc>
                <a:spcPts val="4120"/>
              </a:lnSpc>
            </a:pPr>
            <a:r>
              <a:rPr lang="en-US" sz="3334" b="1" dirty="0">
                <a:solidFill>
                  <a:schemeClr val="accent1"/>
                </a:solidFill>
                <a:latin typeface="Telegraf Bold"/>
                <a:ea typeface="Telegraf Bold"/>
                <a:cs typeface="Telegraf Bold"/>
                <a:sym typeface="Telegraf Bold"/>
              </a:rPr>
              <a:t>VISITORS MANAGEMENT :</a:t>
            </a:r>
          </a:p>
          <a:p>
            <a:pPr algn="ctr">
              <a:lnSpc>
                <a:spcPts val="4120"/>
              </a:lnSpc>
            </a:pPr>
            <a:r>
              <a:rPr lang="en-US" sz="3334" b="1" dirty="0">
                <a:solidFill>
                  <a:schemeClr val="accent1"/>
                </a:solidFill>
                <a:latin typeface="Telegraf Bold"/>
                <a:ea typeface="Telegraf Bold"/>
                <a:cs typeface="Telegraf Bold"/>
                <a:sym typeface="Telegraf Bold"/>
              </a:rPr>
              <a:t>NO-REESA</a:t>
            </a:r>
          </a:p>
          <a:p>
            <a:pPr algn="ctr">
              <a:lnSpc>
                <a:spcPts val="4120"/>
              </a:lnSpc>
            </a:pPr>
            <a:endParaRPr lang="en-US" sz="3334" b="1" dirty="0">
              <a:solidFill>
                <a:schemeClr val="accent3">
                  <a:lumMod val="75000"/>
                </a:schemeClr>
              </a:solidFill>
              <a:latin typeface="Telegraf Bold"/>
              <a:ea typeface="Telegraf Bold"/>
              <a:cs typeface="Telegraf Bold"/>
              <a:sym typeface="Telegraf Bold"/>
            </a:endParaRPr>
          </a:p>
        </p:txBody>
      </p:sp>
      <p:sp>
        <p:nvSpPr>
          <p:cNvPr id="35" name="ZoneTexte 34">
            <a:extLst>
              <a:ext uri="{FF2B5EF4-FFF2-40B4-BE49-F238E27FC236}">
                <a16:creationId xmlns:a16="http://schemas.microsoft.com/office/drawing/2014/main" id="{7579B0A1-89BD-4B0C-8E2C-2ADD60EC22CE}"/>
              </a:ext>
            </a:extLst>
          </p:cNvPr>
          <p:cNvSpPr txBox="1"/>
          <p:nvPr/>
        </p:nvSpPr>
        <p:spPr>
          <a:xfrm>
            <a:off x="1204013" y="2725075"/>
            <a:ext cx="8646998" cy="1349537"/>
          </a:xfrm>
          <a:prstGeom prst="rect">
            <a:avLst/>
          </a:prstGeom>
          <a:noFill/>
        </p:spPr>
        <p:txBody>
          <a:bodyPr wrap="square">
            <a:spAutoFit/>
          </a:bodyPr>
          <a:lstStyle/>
          <a:p>
            <a:pPr algn="just">
              <a:lnSpc>
                <a:spcPts val="1960"/>
              </a:lnSpc>
            </a:pPr>
            <a:endParaRPr lang="en-US" sz="1333" dirty="0">
              <a:latin typeface="Arial" panose="020B0604020202020204" pitchFamily="34" charset="0"/>
              <a:ea typeface="Gotham"/>
              <a:cs typeface="Arial" panose="020B0604020202020204" pitchFamily="34" charset="0"/>
              <a:sym typeface="Gotham"/>
            </a:endParaRPr>
          </a:p>
          <a:p>
            <a:pPr algn="just">
              <a:lnSpc>
                <a:spcPts val="1960"/>
              </a:lnSpc>
            </a:pPr>
            <a:r>
              <a:rPr lang="en-US" sz="1333" b="1" dirty="0">
                <a:latin typeface="Arial" panose="020B0604020202020204" pitchFamily="34" charset="0"/>
                <a:ea typeface="Gotham"/>
                <a:cs typeface="Arial" panose="020B0604020202020204" pitchFamily="34" charset="0"/>
                <a:sym typeface="Gotham"/>
              </a:rPr>
              <a:t>The No-Reesa project enables efficient visitor management in retail environments by eliminating language barriers between non-school-educated retailers and their foreign partners. The mobile application translates </a:t>
            </a:r>
            <a:r>
              <a:rPr lang="en-US" sz="1333" b="1" dirty="0" err="1">
                <a:latin typeface="Arial" panose="020B0604020202020204" pitchFamily="34" charset="0"/>
                <a:ea typeface="Gotham"/>
                <a:cs typeface="Arial" panose="020B0604020202020204" pitchFamily="34" charset="0"/>
                <a:sym typeface="Gotham"/>
              </a:rPr>
              <a:t>Mooré</a:t>
            </a:r>
            <a:r>
              <a:rPr lang="en-US" sz="1333" b="1" dirty="0">
                <a:latin typeface="Arial" panose="020B0604020202020204" pitchFamily="34" charset="0"/>
                <a:ea typeface="Gotham"/>
                <a:cs typeface="Arial" panose="020B0604020202020204" pitchFamily="34" charset="0"/>
                <a:sym typeface="Gotham"/>
              </a:rPr>
              <a:t>-English voice exchanges in real time, facilitating reception, orientation, and communication with visitors.</a:t>
            </a:r>
            <a:endParaRPr lang="en-US" sz="1333" dirty="0">
              <a:latin typeface="Arial" panose="020B0604020202020204" pitchFamily="34" charset="0"/>
              <a:ea typeface="Gotham"/>
              <a:cs typeface="Arial" panose="020B0604020202020204" pitchFamily="34" charset="0"/>
              <a:sym typeface="Gotham"/>
            </a:endParaRPr>
          </a:p>
        </p:txBody>
      </p:sp>
      <p:grpSp>
        <p:nvGrpSpPr>
          <p:cNvPr id="42" name="Group 28">
            <a:extLst>
              <a:ext uri="{FF2B5EF4-FFF2-40B4-BE49-F238E27FC236}">
                <a16:creationId xmlns:a16="http://schemas.microsoft.com/office/drawing/2014/main" id="{1D9ACAC0-707D-4660-974F-E39416841F17}"/>
              </a:ext>
            </a:extLst>
          </p:cNvPr>
          <p:cNvGrpSpPr/>
          <p:nvPr/>
        </p:nvGrpSpPr>
        <p:grpSpPr>
          <a:xfrm>
            <a:off x="10197761" y="6582597"/>
            <a:ext cx="1994239" cy="275403"/>
            <a:chOff x="0" y="0"/>
            <a:chExt cx="787848" cy="108801"/>
          </a:xfrm>
        </p:grpSpPr>
        <p:sp>
          <p:nvSpPr>
            <p:cNvPr id="43" name="Freeform 29">
              <a:extLst>
                <a:ext uri="{FF2B5EF4-FFF2-40B4-BE49-F238E27FC236}">
                  <a16:creationId xmlns:a16="http://schemas.microsoft.com/office/drawing/2014/main" id="{C9D54932-ED1D-421B-BABB-3C2E7FA2CCF6}"/>
                </a:ext>
              </a:extLst>
            </p:cNvPr>
            <p:cNvSpPr/>
            <p:nvPr/>
          </p:nvSpPr>
          <p:spPr>
            <a:xfrm>
              <a:off x="0" y="0"/>
              <a:ext cx="787848" cy="108801"/>
            </a:xfrm>
            <a:custGeom>
              <a:avLst/>
              <a:gdLst/>
              <a:ahLst/>
              <a:cxnLst/>
              <a:rect l="l" t="t" r="r" b="b"/>
              <a:pathLst>
                <a:path w="787848" h="108801">
                  <a:moveTo>
                    <a:pt x="0" y="0"/>
                  </a:moveTo>
                  <a:lnTo>
                    <a:pt x="787848" y="0"/>
                  </a:lnTo>
                  <a:lnTo>
                    <a:pt x="787848" y="108801"/>
                  </a:lnTo>
                  <a:lnTo>
                    <a:pt x="0" y="108801"/>
                  </a:lnTo>
                  <a:close/>
                </a:path>
              </a:pathLst>
            </a:custGeom>
            <a:solidFill>
              <a:schemeClr val="accent1"/>
            </a:solidFill>
          </p:spPr>
        </p:sp>
        <p:sp>
          <p:nvSpPr>
            <p:cNvPr id="44" name="TextBox 30">
              <a:extLst>
                <a:ext uri="{FF2B5EF4-FFF2-40B4-BE49-F238E27FC236}">
                  <a16:creationId xmlns:a16="http://schemas.microsoft.com/office/drawing/2014/main" id="{C6138C77-E416-4C88-BA11-1813D46C6DAB}"/>
                </a:ext>
              </a:extLst>
            </p:cNvPr>
            <p:cNvSpPr txBox="1"/>
            <p:nvPr/>
          </p:nvSpPr>
          <p:spPr>
            <a:xfrm>
              <a:off x="0" y="0"/>
              <a:ext cx="787848" cy="108801"/>
            </a:xfrm>
            <a:prstGeom prst="rect">
              <a:avLst/>
            </a:prstGeom>
          </p:spPr>
          <p:txBody>
            <a:bodyPr lIns="33867" tIns="33867" rIns="33867" bIns="33867" rtlCol="0" anchor="ctr"/>
            <a:lstStyle/>
            <a:p>
              <a:pPr algn="ctr">
                <a:lnSpc>
                  <a:spcPts val="2087"/>
                </a:lnSpc>
              </a:pPr>
              <a:endParaRPr sz="120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8267C-75A3-8FC0-EF91-1B49D566CCF1}"/>
            </a:ext>
          </a:extLst>
        </p:cNvPr>
        <p:cNvGrpSpPr/>
        <p:nvPr/>
      </p:nvGrpSpPr>
      <p:grpSpPr>
        <a:xfrm>
          <a:off x="0" y="0"/>
          <a:ext cx="0" cy="0"/>
          <a:chOff x="0" y="0"/>
          <a:chExt cx="0" cy="0"/>
        </a:xfrm>
      </p:grpSpPr>
      <p:grpSp>
        <p:nvGrpSpPr>
          <p:cNvPr id="42" name="Group 28">
            <a:extLst>
              <a:ext uri="{FF2B5EF4-FFF2-40B4-BE49-F238E27FC236}">
                <a16:creationId xmlns:a16="http://schemas.microsoft.com/office/drawing/2014/main" id="{BB113944-2196-902F-94FA-0F8312E5AB1E}"/>
              </a:ext>
            </a:extLst>
          </p:cNvPr>
          <p:cNvGrpSpPr/>
          <p:nvPr/>
        </p:nvGrpSpPr>
        <p:grpSpPr>
          <a:xfrm>
            <a:off x="10197761" y="6582597"/>
            <a:ext cx="1994239" cy="275403"/>
            <a:chOff x="0" y="0"/>
            <a:chExt cx="787848" cy="108801"/>
          </a:xfrm>
          <a:solidFill>
            <a:schemeClr val="accent1"/>
          </a:solidFill>
        </p:grpSpPr>
        <p:sp>
          <p:nvSpPr>
            <p:cNvPr id="43" name="Freeform 29">
              <a:extLst>
                <a:ext uri="{FF2B5EF4-FFF2-40B4-BE49-F238E27FC236}">
                  <a16:creationId xmlns:a16="http://schemas.microsoft.com/office/drawing/2014/main" id="{BBB20F05-5BA3-3207-2C40-35F1F515DEE0}"/>
                </a:ext>
              </a:extLst>
            </p:cNvPr>
            <p:cNvSpPr/>
            <p:nvPr/>
          </p:nvSpPr>
          <p:spPr>
            <a:xfrm>
              <a:off x="0" y="0"/>
              <a:ext cx="787848" cy="108801"/>
            </a:xfrm>
            <a:custGeom>
              <a:avLst/>
              <a:gdLst/>
              <a:ahLst/>
              <a:cxnLst/>
              <a:rect l="l" t="t" r="r" b="b"/>
              <a:pathLst>
                <a:path w="787848" h="108801">
                  <a:moveTo>
                    <a:pt x="0" y="0"/>
                  </a:moveTo>
                  <a:lnTo>
                    <a:pt x="787848" y="0"/>
                  </a:lnTo>
                  <a:lnTo>
                    <a:pt x="787848" y="108801"/>
                  </a:lnTo>
                  <a:lnTo>
                    <a:pt x="0" y="108801"/>
                  </a:lnTo>
                  <a:close/>
                </a:path>
              </a:pathLst>
            </a:custGeom>
            <a:grpFill/>
          </p:spPr>
        </p:sp>
        <p:sp>
          <p:nvSpPr>
            <p:cNvPr id="44" name="TextBox 30">
              <a:extLst>
                <a:ext uri="{FF2B5EF4-FFF2-40B4-BE49-F238E27FC236}">
                  <a16:creationId xmlns:a16="http://schemas.microsoft.com/office/drawing/2014/main" id="{E699B7D2-45E8-C529-9AF7-45ADADECBC31}"/>
                </a:ext>
              </a:extLst>
            </p:cNvPr>
            <p:cNvSpPr txBox="1"/>
            <p:nvPr/>
          </p:nvSpPr>
          <p:spPr>
            <a:xfrm>
              <a:off x="0" y="0"/>
              <a:ext cx="787848" cy="108801"/>
            </a:xfrm>
            <a:prstGeom prst="rect">
              <a:avLst/>
            </a:prstGeom>
            <a:grpFill/>
          </p:spPr>
          <p:txBody>
            <a:bodyPr lIns="33867" tIns="33867" rIns="33867" bIns="33867" rtlCol="0" anchor="ctr"/>
            <a:lstStyle/>
            <a:p>
              <a:pPr algn="ctr">
                <a:lnSpc>
                  <a:spcPts val="2087"/>
                </a:lnSpc>
              </a:pPr>
              <a:endParaRPr sz="1200"/>
            </a:p>
          </p:txBody>
        </p:sp>
      </p:grpSp>
      <p:sp>
        <p:nvSpPr>
          <p:cNvPr id="32" name="ZoneTexte 31">
            <a:extLst>
              <a:ext uri="{FF2B5EF4-FFF2-40B4-BE49-F238E27FC236}">
                <a16:creationId xmlns:a16="http://schemas.microsoft.com/office/drawing/2014/main" id="{0092ECBE-6B1D-4E71-3499-6DFAE1987E36}"/>
              </a:ext>
            </a:extLst>
          </p:cNvPr>
          <p:cNvSpPr txBox="1"/>
          <p:nvPr/>
        </p:nvSpPr>
        <p:spPr>
          <a:xfrm>
            <a:off x="4010319" y="272762"/>
            <a:ext cx="3106918" cy="739754"/>
          </a:xfrm>
          <a:prstGeom prst="rect">
            <a:avLst/>
          </a:prstGeom>
          <a:noFill/>
        </p:spPr>
        <p:txBody>
          <a:bodyPr wrap="square">
            <a:spAutoFit/>
          </a:bodyPr>
          <a:lstStyle/>
          <a:p>
            <a:pPr lvl="1">
              <a:lnSpc>
                <a:spcPct val="150000"/>
              </a:lnSpc>
            </a:pPr>
            <a:r>
              <a:rPr lang="de-DE" sz="3200" b="1" dirty="0" err="1">
                <a:solidFill>
                  <a:schemeClr val="accent1"/>
                </a:solidFill>
                <a:latin typeface="Arial" panose="020B0604020202020204" pitchFamily="34" charset="0"/>
                <a:cs typeface="Arial" panose="020B0604020202020204" pitchFamily="34" charset="0"/>
                <a:sym typeface="Arial Narrow" panose="020B0606020202030204" pitchFamily="34" charset="0"/>
              </a:rPr>
              <a:t>Conclusion</a:t>
            </a:r>
            <a:endParaRPr lang="de-DE" sz="3200" b="1" dirty="0">
              <a:solidFill>
                <a:schemeClr val="accent1"/>
              </a:solidFill>
              <a:latin typeface="Arial" panose="020B0604020202020204" pitchFamily="34" charset="0"/>
              <a:cs typeface="Arial" panose="020B0604020202020204" pitchFamily="34" charset="0"/>
              <a:sym typeface="Arial Narrow" panose="020B0606020202030204" pitchFamily="34" charset="0"/>
            </a:endParaRPr>
          </a:p>
        </p:txBody>
      </p:sp>
      <p:sp>
        <p:nvSpPr>
          <p:cNvPr id="14" name="ZoneTexte 13">
            <a:extLst>
              <a:ext uri="{FF2B5EF4-FFF2-40B4-BE49-F238E27FC236}">
                <a16:creationId xmlns:a16="http://schemas.microsoft.com/office/drawing/2014/main" id="{F20218A3-12F0-832F-AFF2-688AF3EDB8D2}"/>
              </a:ext>
            </a:extLst>
          </p:cNvPr>
          <p:cNvSpPr txBox="1"/>
          <p:nvPr/>
        </p:nvSpPr>
        <p:spPr>
          <a:xfrm>
            <a:off x="1971193" y="2398141"/>
            <a:ext cx="7955232" cy="2061718"/>
          </a:xfrm>
          <a:prstGeom prst="rect">
            <a:avLst/>
          </a:prstGeom>
          <a:noFill/>
        </p:spPr>
        <p:txBody>
          <a:bodyPr wrap="square">
            <a:spAutoFit/>
          </a:bodyPr>
          <a:lstStyle/>
          <a:p>
            <a:r>
              <a:rPr lang="en-US" sz="2133" dirty="0">
                <a:solidFill>
                  <a:srgbClr val="242424"/>
                </a:solidFill>
                <a:latin typeface="Arial" panose="020B0604020202020204" pitchFamily="34" charset="0"/>
                <a:cs typeface="Arial" panose="020B0604020202020204" pitchFamily="34" charset="0"/>
              </a:rPr>
              <a:t>By facilitating communication between non-schooled traders and foreign visitors, No-Reesa improves the visitor experience, optimizes the management of commercial interactions and contributes to the development of local language resources, thus paving the way for greater inclusion and new opportunities for trade.</a:t>
            </a:r>
            <a:endParaRPr lang="en-CA" sz="2133"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65549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240</Words>
  <Application>Microsoft Office PowerPoint</Application>
  <PresentationFormat>Grand écran</PresentationFormat>
  <Paragraphs>27</Paragraphs>
  <Slides>6</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Arial</vt:lpstr>
      <vt:lpstr>Calibri</vt:lpstr>
      <vt:lpstr>Calibri Light</vt:lpstr>
      <vt:lpstr>Telegraf Bold</vt:lpstr>
      <vt:lpstr>Times New Roman</vt:lpstr>
      <vt:lpstr>Thème Office</vt:lpstr>
      <vt:lpstr>Visitors management: No-Reesa Voice Translator</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Afiatou Ouedraogo</dc:creator>
  <cp:lastModifiedBy>Afiatou Ouedraogo</cp:lastModifiedBy>
  <cp:revision>1</cp:revision>
  <dcterms:created xsi:type="dcterms:W3CDTF">2025-09-03T23:35:02Z</dcterms:created>
  <dcterms:modified xsi:type="dcterms:W3CDTF">2025-09-03T23:45:42Z</dcterms:modified>
</cp:coreProperties>
</file>