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56" r:id="rId5"/>
    <p:sldId id="257" r:id="rId13"/>
    <p:sldId id="258" r:id="rId14"/>
    <p:sldId id="259" r:id="rId15"/>
    <p:sldId id="260" r:id="rId16"/>
    <p:sldId id="261" r:id="rId17"/>
    <p:sldId id="262" r:id="rId18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1pPr>
    <a:lvl2pPr marL="4572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2pPr>
    <a:lvl3pPr marL="9144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3pPr>
    <a:lvl4pPr marL="13716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4pPr>
    <a:lvl5pPr marL="18288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pos="907" userDrawn="1">
          <p15:clr>
            <a:srgbClr val="A4A3A4"/>
          </p15:clr>
        </p15:guide>
        <p15:guide id="4" pos="537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稲盛 徹" initials="稲盛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00FB92"/>
    <a:srgbClr val="8EFA00"/>
    <a:srgbClr val="D5FC79"/>
    <a:srgbClr val="339966"/>
    <a:srgbClr val="FFCCCC"/>
    <a:srgbClr val="FF0000"/>
    <a:srgbClr val="54B846"/>
    <a:srgbClr val="C1E6B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4662"/>
  </p:normalViewPr>
  <p:slideViewPr>
    <p:cSldViewPr snapToGrid="0" snapToObjects="1" showGuides="1">
      <p:cViewPr varScale="1">
        <p:scale>
          <a:sx n="68" d="100"/>
          <a:sy n="68" d="100"/>
        </p:scale>
        <p:origin x="1584" y="60"/>
      </p:cViewPr>
      <p:guideLst>
        <p:guide orient="horz" pos="1525"/>
        <p:guide orient="horz" pos="4201"/>
        <p:guide pos="907"/>
        <p:guide pos="5376"/>
        <p:guide pos="2880"/>
        <p:guide orient="horz" pos="4065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</c:v>
                </c:pt>
                <c:pt idx="1">
                  <c:v>-23</c:v>
                </c:pt>
                <c:pt idx="2">
                  <c:v>-34</c:v>
                </c:pt>
                <c:pt idx="3">
                  <c:v>-45</c:v>
                </c:pt>
                <c:pt idx="4">
                  <c:v>-56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12</c:v>
                </c:pt>
                <c:pt idx="1">
                  <c:v>11</c:v>
                </c:pt>
                <c:pt idx="2">
                  <c:v>5</c:v>
                </c:pt>
                <c:pt idx="3">
                  <c:v>9</c:v>
                </c:pt>
                <c:pt idx="4">
                  <c:v>20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8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734" y="0"/>
            <a:ext cx="2948467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370"/>
            <a:ext cx="2948468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734" y="9441370"/>
            <a:ext cx="2948467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ABC930A2-B5E4-4E72-ABD8-9BD3F202A4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08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779" cy="5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09" y="1"/>
            <a:ext cx="2892147" cy="5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62000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833" y="4720685"/>
            <a:ext cx="4948614" cy="449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371"/>
            <a:ext cx="2969779" cy="53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09" y="9441371"/>
            <a:ext cx="2892147" cy="53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fld id="{85BCC48D-9B1A-4B86-9AC8-56507D5987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5904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EB17-DC79-41FC-B2BB-1719A82E08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039373" y="2996952"/>
            <a:ext cx="7065256" cy="864096"/>
          </a:xfrm>
          <a:prstGeom prst="roundRect">
            <a:avLst>
              <a:gd name="adj" fmla="val 13411"/>
            </a:avLst>
          </a:prstGeom>
          <a:solidFill>
            <a:schemeClr val="bg1"/>
          </a:solidFill>
          <a:ln w="28575">
            <a:solidFill>
              <a:srgbClr val="E19E09"/>
            </a:solidFill>
          </a:ln>
          <a:effectLst>
            <a:outerShdw dist="63500" dir="2700000" algn="tl" rotWithShape="0">
              <a:srgbClr val="DDDDDD"/>
            </a:outerShdw>
          </a:effectLst>
        </p:spPr>
        <p:txBody>
          <a:bodyPr tIns="144000" anchor="ctr"/>
          <a:lstStyle>
            <a:lvl1pPr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240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00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052" y="836713"/>
            <a:ext cx="8577948" cy="5760639"/>
          </a:xfrm>
          <a:prstGeom prst="rect">
            <a:avLst/>
          </a:prstGeom>
        </p:spPr>
        <p:txBody>
          <a:bodyPr/>
          <a:lstStyle>
            <a:lvl1pPr marL="316531" indent="-316531">
              <a:buClr>
                <a:schemeClr val="tx1"/>
              </a:buClr>
              <a:buFont typeface="Arial" charset="0"/>
              <a:buChar char="•"/>
              <a:defRPr sz="166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17" indent="-263776">
              <a:buClrTx/>
              <a:buFont typeface="Arial" charset="0"/>
              <a:buChar char="•"/>
              <a:defRPr sz="1477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1055103" indent="-211021">
              <a:buClrTx/>
              <a:buFont typeface="Arial" charset="0"/>
              <a:buChar char="•"/>
              <a:defRPr sz="1477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477145" indent="-211021">
              <a:buClrTx/>
              <a:buFont typeface="Arial" charset="0"/>
              <a:buChar char="•"/>
              <a:defRPr sz="129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1899186" indent="-211021">
              <a:buClrTx/>
              <a:buFont typeface="Arial" charset="0"/>
              <a:buChar char="•"/>
              <a:defRPr sz="129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8583" y="127142"/>
            <a:ext cx="78260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901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0AF75-BE09-421F-BB64-EABA360258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301760-81B1-488B-B67C-EF2818C4B498}"/>
              </a:ext>
            </a:extLst>
          </p:cNvPr>
          <p:cNvSpPr/>
          <p:nvPr userDrawn="1"/>
        </p:nvSpPr>
        <p:spPr>
          <a:xfrm>
            <a:off x="0" y="6601541"/>
            <a:ext cx="2499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Copyright © ALBERT I</a:t>
            </a:r>
            <a:r>
              <a:rPr lang="en-US" altLang="ja-JP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nc</a:t>
            </a:r>
            <a:r>
              <a:rPr lang="ja-JP" altLang="en-US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495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052" y="836713"/>
            <a:ext cx="8577948" cy="5760639"/>
          </a:xfrm>
          <a:prstGeom prst="rect">
            <a:avLst/>
          </a:prstGeom>
        </p:spPr>
        <p:txBody>
          <a:bodyPr/>
          <a:lstStyle>
            <a:lvl1pPr marL="316531" indent="-316531">
              <a:buClr>
                <a:schemeClr val="accent6"/>
              </a:buClr>
              <a:buFont typeface="Wingdings" charset="2"/>
              <a:buChar char="n"/>
              <a:defRPr sz="2215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17" indent="-263776">
              <a:buClr>
                <a:schemeClr val="accent6"/>
              </a:buClr>
              <a:buFont typeface="Wingdings" charset="2"/>
              <a:buChar char="n"/>
              <a:defRPr sz="1846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662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477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477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D8F9088-5EC2-454C-8381-635C1B41113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85052" y="141294"/>
            <a:ext cx="764392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294260" y="6597352"/>
            <a:ext cx="392220" cy="216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00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88641"/>
            <a:ext cx="7488832" cy="504056"/>
          </a:xfrm>
        </p:spPr>
        <p:txBody>
          <a:bodyPr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3" y="836713"/>
            <a:ext cx="8784976" cy="5656162"/>
          </a:xfr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244409" y="6492877"/>
            <a:ext cx="720080" cy="365125"/>
          </a:xfr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8D8F9088-5EC2-454C-8381-635C1B41113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4F606-36E1-45C1-AB05-6774A817991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738DE-C301-475B-96BE-19013C1542C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FD220-A126-4D31-8D98-DE196BBB22B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B0A12-A843-4879-9E8C-BD237960F8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6" name="Group 3081"/>
          <p:cNvGrpSpPr>
            <a:grpSpLocks/>
          </p:cNvGrpSpPr>
          <p:nvPr userDrawn="1"/>
        </p:nvGrpSpPr>
        <p:grpSpPr bwMode="auto">
          <a:xfrm>
            <a:off x="8077202" y="4724400"/>
            <a:ext cx="728663" cy="2133600"/>
            <a:chOff x="5088" y="0"/>
            <a:chExt cx="459" cy="1344"/>
          </a:xfrm>
        </p:grpSpPr>
        <p:sp>
          <p:nvSpPr>
            <p:cNvPr id="7" name="AutoShape 3082"/>
            <p:cNvSpPr>
              <a:spLocks noChangeArrowheads="1"/>
            </p:cNvSpPr>
            <p:nvPr/>
          </p:nvSpPr>
          <p:spPr bwMode="auto">
            <a:xfrm>
              <a:off x="5088" y="1129"/>
              <a:ext cx="212" cy="215"/>
            </a:xfrm>
            <a:prstGeom prst="parallelogram">
              <a:avLst>
                <a:gd name="adj" fmla="val 25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200"/>
            </a:p>
          </p:txBody>
        </p:sp>
        <p:sp>
          <p:nvSpPr>
            <p:cNvPr id="8" name="AutoShape 3083"/>
            <p:cNvSpPr>
              <a:spLocks noChangeArrowheads="1"/>
            </p:cNvSpPr>
            <p:nvPr/>
          </p:nvSpPr>
          <p:spPr bwMode="auto">
            <a:xfrm>
              <a:off x="5149" y="0"/>
              <a:ext cx="398" cy="1075"/>
            </a:xfrm>
            <a:prstGeom prst="parallelogram">
              <a:avLst>
                <a:gd name="adj" fmla="val 60394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20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C9956-4F40-4C43-A538-FB765A54F6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685800"/>
            <a:ext cx="9144000" cy="39688"/>
          </a:xfrm>
          <a:prstGeom prst="rect">
            <a:avLst/>
          </a:prstGeom>
          <a:gradFill rotWithShape="0">
            <a:gsLst>
              <a:gs pos="0">
                <a:srgbClr val="99FF66"/>
              </a:gs>
              <a:gs pos="50000">
                <a:srgbClr val="33CC33"/>
              </a:gs>
              <a:gs pos="100000">
                <a:srgbClr val="99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200"/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8958264" y="6629401"/>
            <a:ext cx="18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ja-JP" altLang="ja-JP" sz="800">
              <a:latin typeface="Arial" charset="0"/>
              <a:ea typeface="ＭＳ ゴシック" pitchFamily="49" charset="-128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 userDrawn="1"/>
        </p:nvSpPr>
        <p:spPr bwMode="auto">
          <a:xfrm>
            <a:off x="7391400" y="640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ja-JP" altLang="ja-JP" sz="1400">
              <a:latin typeface="+mn-ea"/>
              <a:ea typeface="+mn-ea"/>
            </a:endParaRPr>
          </a:p>
        </p:txBody>
      </p:sp>
      <p:pic>
        <p:nvPicPr>
          <p:cNvPr id="10" name="図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1" y="141290"/>
            <a:ext cx="1127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6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BB628-398E-49FC-A208-A931394CF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87DE83-1591-48E9-A115-D62FE795B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D568A6-FED2-4627-AF4D-2B21101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294861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9448" y="1990800"/>
          <a:ext cx="7343999" cy="41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999"/>
                <a:gridCol w="1835999"/>
                <a:gridCol w="1835999"/>
                <a:gridCol w="1836002"/>
              </a:tblGrid>
              <a:tr h="6900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690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29448" y="1990800"/>
          <a:ext cx="7343999" cy="414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4314600" cy="49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4848" y="1371600"/>
          <a:ext cx="4314600" cy="49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8310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831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43146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24848" y="13716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5448" y="40194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24848" y="4019400"/>
          <a:ext cx="43146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650"/>
                <a:gridCol w="1078650"/>
                <a:gridCol w="1078650"/>
                <a:gridCol w="107865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554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1350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6114648" y="1371600"/>
          <a:ext cx="2824800" cy="2493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54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35048" y="4019400"/>
          <a:ext cx="2824800" cy="249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200"/>
                <a:gridCol w="706200"/>
                <a:gridCol w="706200"/>
                <a:gridCol w="706200"/>
              </a:tblGrid>
              <a:tr h="415500">
                <a:tc>
                  <a:txBody>
                    <a:bodyPr/>
                    <a:lstStyle/>
                    <a:p>
                      <a:r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4155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1A9D9127A9D4781DBB1CEA045DCE2" ma:contentTypeVersion="5" ma:contentTypeDescription="Create a new document." ma:contentTypeScope="" ma:versionID="254b32eee9bf011d6b80431c88ef2998">
  <xsd:schema xmlns:xsd="http://www.w3.org/2001/XMLSchema" xmlns:xs="http://www.w3.org/2001/XMLSchema" xmlns:p="http://schemas.microsoft.com/office/2006/metadata/properties" xmlns:ns2="8f806b0e-11c8-40e0-92ae-1d7b59cb7933" targetNamespace="http://schemas.microsoft.com/office/2006/metadata/properties" ma:root="true" ma:fieldsID="eae9f551a2daefae00c7c96be222130e" ns2:_="">
    <xsd:import namespace="8f806b0e-11c8-40e0-92ae-1d7b59cb7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06b0e-11c8-40e0-92ae-1d7b59cb7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43E97-73AD-47B5-863A-1968ABA3D2BC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f806b0e-11c8-40e0-92ae-1d7b59cb793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BF5674-7F35-4F91-9931-3A88C8432E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06b0e-11c8-40e0-92ae-1d7b59cb7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2EC3B1-BD82-41E7-BD07-897D78429B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Ｐ明朝</vt:lpstr>
      <vt:lpstr>Meiryo</vt:lpstr>
      <vt:lpstr>Meiryo</vt:lpstr>
      <vt:lpstr>Arial</vt:lpstr>
      <vt:lpstr>Arial Black</vt:lpstr>
      <vt:lpstr>Calibri</vt:lpstr>
      <vt:lpstr>Times New Roman</vt:lpstr>
      <vt:lpstr>Wingdings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ALBERT</dc:creator>
  <cp:lastModifiedBy>康 夏原</cp:lastModifiedBy>
  <cp:revision>60</cp:revision>
  <cp:lastPrinted>2018-11-08T01:59:34Z</cp:lastPrinted>
  <dcterms:modified xsi:type="dcterms:W3CDTF">2019-05-13T01:38:49Z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0x0101006381A9D9127A9D4781DBB1CEA045DCE2</vt:lpwstr>
  </property>
</Properties>
</file>