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000"/>
                <a:gridCol w="2760000"/>
                <a:gridCol w="2760000"/>
              </a:tblGrid>
              <a:tr h="668571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4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data\sample2.csv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区切り文字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文字コード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カラム数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  <a:tr h="668574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425454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6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基礎集計data\sample2.csv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36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