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pandasのdataframeを</a:t>
            </a:r>
          </a:p>
          <a:p>
            <a:r>
              <a:t>パワーポイントに自動変換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99"/>
                <a:gridCol w="1835999"/>
                <a:gridCol w="1835999"/>
                <a:gridCol w="1836002"/>
              </a:tblGrid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グラフを一つ出力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テーブルとグラフを出力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49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49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いろいろ4つ出力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54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48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いろいろ5つ出力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7つは出力できない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46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