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pandasのdataframeを</a:t>
            </a:r>
          </a:p>
          <a:p>
            <a:r>
              <a:t>パワーポイントに自動変換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テーブルを一つ出力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0"/>
                <a:gridCol w="2070000"/>
                <a:gridCol w="2070000"/>
                <a:gridCol w="2070000"/>
              </a:tblGrid>
              <a:tr h="78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78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78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78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78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780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グラフを一つ出力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65048" y="1681200"/>
          <a:ext cx="8280000" cy="46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テーブルとグラフを出力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4314600" cy="49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4848" y="1371600"/>
          <a:ext cx="4314600" cy="49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いろいろ4つ出力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43146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4848" y="13716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5448" y="40194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24848" y="40194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いろいろ5つ出力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1350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1146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54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50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7つは出力できない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1350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1146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54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50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46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 wrap="square">
                      <a:normAutofit/>
                    </a:bodyPr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