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data内のcsvの基礎集計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データ概要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000"/>
                <a:gridCol w="2760000"/>
                <a:gridCol w="2760000"/>
              </a:tblGrid>
              <a:tr h="668571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rPr sz="1400">
                          <a:latin typeface="メイリオ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data\sample.csv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data\sample2.csv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区切り文字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,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文字コード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ascii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カラム数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12</a:t>
                      </a:r>
                    </a:p>
                  </a:txBody>
                  <a:tcPr/>
                </a:tc>
              </a:tr>
              <a:tr h="668571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データ期間[k]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2019-01-23 10:01:00 ~ 2019-01-23 10:05:00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</a:tr>
              <a:tr h="668574"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データ期間[l]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2019-01-23 10:01:00 ~ 2019-01-23 10:05:00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基礎集計data\sample.csv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36"/>
              </a:tblGrid>
              <a:tr h="425454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rPr sz="1000">
                          <a:latin typeface="メイリオ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欠損率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dtypes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8.72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-11.43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54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float64</a:t>
                      </a:r>
                    </a:p>
                  </a:txBody>
                  <a:tcPr/>
                </a:tc>
              </a:tr>
              <a:tr h="42546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基礎集計data\sample2.csv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28"/>
                <a:gridCol w="591436"/>
              </a:tblGrid>
              <a:tr h="36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rPr sz="1000">
                          <a:latin typeface="メイリオ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欠損率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dtypes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8.72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3076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メイリオ"/>
                        </a:rPr>
                        <a:t>int64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