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74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9144000" cy="6858000" type="screen4x3"/>
  <p:notesSz cx="6807200" cy="9939338"/>
  <p:defaultTextStyle>
    <a:defPPr>
      <a:defRPr lang="ja-JP"/>
    </a:defPPr>
    <a:lvl1pPr algn="l" rtl="0" fontAlgn="base">
      <a:lnSpc>
        <a:spcPct val="150000"/>
      </a:lnSpc>
      <a:spcBef>
        <a:spcPct val="50000"/>
      </a:spcBef>
      <a:spcAft>
        <a:spcPct val="0"/>
      </a:spcAft>
      <a:defRPr kumimoji="1" sz="1200" kern="1200">
        <a:solidFill>
          <a:schemeClr val="tx1"/>
        </a:solidFill>
        <a:latin typeface="ＭＳ Ｐ明朝" pitchFamily="18" charset="-128"/>
        <a:ea typeface="ＭＳ Ｐゴシック" pitchFamily="50" charset="-128"/>
        <a:cs typeface="+mn-cs"/>
      </a:defRPr>
    </a:lvl1pPr>
    <a:lvl2pPr marL="457200" algn="l" rtl="0" fontAlgn="base">
      <a:lnSpc>
        <a:spcPct val="150000"/>
      </a:lnSpc>
      <a:spcBef>
        <a:spcPct val="50000"/>
      </a:spcBef>
      <a:spcAft>
        <a:spcPct val="0"/>
      </a:spcAft>
      <a:defRPr kumimoji="1" sz="1200" kern="1200">
        <a:solidFill>
          <a:schemeClr val="tx1"/>
        </a:solidFill>
        <a:latin typeface="ＭＳ Ｐ明朝" pitchFamily="18" charset="-128"/>
        <a:ea typeface="ＭＳ Ｐゴシック" pitchFamily="50" charset="-128"/>
        <a:cs typeface="+mn-cs"/>
      </a:defRPr>
    </a:lvl2pPr>
    <a:lvl3pPr marL="914400" algn="l" rtl="0" fontAlgn="base">
      <a:lnSpc>
        <a:spcPct val="150000"/>
      </a:lnSpc>
      <a:spcBef>
        <a:spcPct val="50000"/>
      </a:spcBef>
      <a:spcAft>
        <a:spcPct val="0"/>
      </a:spcAft>
      <a:defRPr kumimoji="1" sz="1200" kern="1200">
        <a:solidFill>
          <a:schemeClr val="tx1"/>
        </a:solidFill>
        <a:latin typeface="ＭＳ Ｐ明朝" pitchFamily="18" charset="-128"/>
        <a:ea typeface="ＭＳ Ｐゴシック" pitchFamily="50" charset="-128"/>
        <a:cs typeface="+mn-cs"/>
      </a:defRPr>
    </a:lvl3pPr>
    <a:lvl4pPr marL="1371600" algn="l" rtl="0" fontAlgn="base">
      <a:lnSpc>
        <a:spcPct val="150000"/>
      </a:lnSpc>
      <a:spcBef>
        <a:spcPct val="50000"/>
      </a:spcBef>
      <a:spcAft>
        <a:spcPct val="0"/>
      </a:spcAft>
      <a:defRPr kumimoji="1" sz="1200" kern="1200">
        <a:solidFill>
          <a:schemeClr val="tx1"/>
        </a:solidFill>
        <a:latin typeface="ＭＳ Ｐ明朝" pitchFamily="18" charset="-128"/>
        <a:ea typeface="ＭＳ Ｐゴシック" pitchFamily="50" charset="-128"/>
        <a:cs typeface="+mn-cs"/>
      </a:defRPr>
    </a:lvl4pPr>
    <a:lvl5pPr marL="1828800" algn="l" rtl="0" fontAlgn="base">
      <a:lnSpc>
        <a:spcPct val="150000"/>
      </a:lnSpc>
      <a:spcBef>
        <a:spcPct val="50000"/>
      </a:spcBef>
      <a:spcAft>
        <a:spcPct val="0"/>
      </a:spcAft>
      <a:defRPr kumimoji="1" sz="1200" kern="1200">
        <a:solidFill>
          <a:schemeClr val="tx1"/>
        </a:solidFill>
        <a:latin typeface="ＭＳ Ｐ明朝" pitchFamily="18" charset="-128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ＭＳ Ｐ明朝" pitchFamily="18" charset="-128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ＭＳ Ｐ明朝" pitchFamily="18" charset="-128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ＭＳ Ｐ明朝" pitchFamily="18" charset="-128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ＭＳ Ｐ明朝" pitchFamily="18" charset="-128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25" userDrawn="1">
          <p15:clr>
            <a:srgbClr val="A4A3A4"/>
          </p15:clr>
        </p15:guide>
        <p15:guide id="2" orient="horz" pos="4201" userDrawn="1">
          <p15:clr>
            <a:srgbClr val="A4A3A4"/>
          </p15:clr>
        </p15:guide>
        <p15:guide id="3" pos="907" userDrawn="1">
          <p15:clr>
            <a:srgbClr val="A4A3A4"/>
          </p15:clr>
        </p15:guide>
        <p15:guide id="4" pos="5376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orient="horz" pos="4065" userDrawn="1">
          <p15:clr>
            <a:srgbClr val="A4A3A4"/>
          </p15:clr>
        </p15:guide>
        <p15:guide id="7" orient="horz" pos="213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稲盛 徹" initials="稲盛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A00"/>
    <a:srgbClr val="00FB92"/>
    <a:srgbClr val="8EFA00"/>
    <a:srgbClr val="D5FC79"/>
    <a:srgbClr val="339966"/>
    <a:srgbClr val="FFCCCC"/>
    <a:srgbClr val="FF0000"/>
    <a:srgbClr val="54B846"/>
    <a:srgbClr val="C1E6BC"/>
    <a:srgbClr val="FF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中間スタイル 1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中間スタイル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06" autoAdjust="0"/>
    <p:restoredTop sz="94662"/>
  </p:normalViewPr>
  <p:slideViewPr>
    <p:cSldViewPr snapToGrid="0" snapToObjects="1" showGuides="1">
      <p:cViewPr varScale="1">
        <p:scale>
          <a:sx n="68" d="100"/>
          <a:sy n="68" d="100"/>
        </p:scale>
        <p:origin x="1584" y="60"/>
      </p:cViewPr>
      <p:guideLst>
        <p:guide orient="horz" pos="1525"/>
        <p:guide orient="horz" pos="4201"/>
        <p:guide pos="907"/>
        <p:guide pos="5376"/>
        <p:guide pos="2880"/>
        <p:guide orient="horz" pos="4065"/>
        <p:guide orient="horz" pos="213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8" cy="49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63" tIns="45682" rIns="91363" bIns="45682" numCol="1" anchor="t" anchorCtr="0" compatLnSpc="1">
            <a:prstTxWarp prst="textNoShape">
              <a:avLst/>
            </a:prstTxWarp>
          </a:bodyPr>
          <a:lstStyle>
            <a:lvl1pPr defTabSz="914011">
              <a:lnSpc>
                <a:spcPct val="100000"/>
              </a:lnSpc>
              <a:spcBef>
                <a:spcPct val="0"/>
              </a:spcBef>
              <a:defRPr sz="1200" smtClean="0">
                <a:latin typeface="Arial Black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8734" y="0"/>
            <a:ext cx="2948467" cy="49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63" tIns="45682" rIns="91363" bIns="45682" numCol="1" anchor="t" anchorCtr="0" compatLnSpc="1">
            <a:prstTxWarp prst="textNoShape">
              <a:avLst/>
            </a:prstTxWarp>
          </a:bodyPr>
          <a:lstStyle>
            <a:lvl1pPr algn="r" defTabSz="914011">
              <a:lnSpc>
                <a:spcPct val="100000"/>
              </a:lnSpc>
              <a:spcBef>
                <a:spcPct val="0"/>
              </a:spcBef>
              <a:defRPr sz="1200" smtClean="0">
                <a:latin typeface="Arial Black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1370"/>
            <a:ext cx="2948468" cy="49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63" tIns="45682" rIns="91363" bIns="45682" numCol="1" anchor="b" anchorCtr="0" compatLnSpc="1">
            <a:prstTxWarp prst="textNoShape">
              <a:avLst/>
            </a:prstTxWarp>
          </a:bodyPr>
          <a:lstStyle>
            <a:lvl1pPr defTabSz="914011">
              <a:lnSpc>
                <a:spcPct val="100000"/>
              </a:lnSpc>
              <a:spcBef>
                <a:spcPct val="0"/>
              </a:spcBef>
              <a:defRPr sz="1200" smtClean="0">
                <a:latin typeface="Arial Black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8734" y="9441370"/>
            <a:ext cx="2948467" cy="49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63" tIns="45682" rIns="91363" bIns="45682" numCol="1" anchor="b" anchorCtr="0" compatLnSpc="1">
            <a:prstTxWarp prst="textNoShape">
              <a:avLst/>
            </a:prstTxWarp>
          </a:bodyPr>
          <a:lstStyle>
            <a:lvl1pPr algn="r" defTabSz="914011">
              <a:lnSpc>
                <a:spcPct val="100000"/>
              </a:lnSpc>
              <a:spcBef>
                <a:spcPct val="0"/>
              </a:spcBef>
              <a:defRPr sz="1200" smtClean="0">
                <a:latin typeface="Arial Black" pitchFamily="34" charset="0"/>
              </a:defRPr>
            </a:lvl1pPr>
          </a:lstStyle>
          <a:p>
            <a:pPr>
              <a:defRPr/>
            </a:pPr>
            <a:fld id="{ABC930A2-B5E4-4E72-ABD8-9BD3F202A43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9083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779" cy="531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63" tIns="45682" rIns="91363" bIns="45682" numCol="1" anchor="t" anchorCtr="0" compatLnSpc="1">
            <a:prstTxWarp prst="textNoShape">
              <a:avLst/>
            </a:prstTxWarp>
          </a:bodyPr>
          <a:lstStyle>
            <a:lvl1pPr defTabSz="914011">
              <a:lnSpc>
                <a:spcPct val="100000"/>
              </a:lnSpc>
              <a:spcBef>
                <a:spcPct val="0"/>
              </a:spcBef>
              <a:defRPr sz="1200" smtClean="0">
                <a:latin typeface="Arial" charset="0"/>
                <a:ea typeface="ＭＳ ゴシック" pitchFamily="49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09" y="1"/>
            <a:ext cx="2892147" cy="531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63" tIns="45682" rIns="91363" bIns="45682" numCol="1" anchor="t" anchorCtr="0" compatLnSpc="1">
            <a:prstTxWarp prst="textNoShape">
              <a:avLst/>
            </a:prstTxWarp>
          </a:bodyPr>
          <a:lstStyle>
            <a:lvl1pPr algn="r" defTabSz="914011">
              <a:lnSpc>
                <a:spcPct val="100000"/>
              </a:lnSpc>
              <a:spcBef>
                <a:spcPct val="0"/>
              </a:spcBef>
              <a:defRPr sz="1200" smtClean="0">
                <a:latin typeface="Arial" charset="0"/>
                <a:ea typeface="ＭＳ ゴシック" pitchFamily="49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8213" y="762000"/>
            <a:ext cx="4975225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833" y="4720685"/>
            <a:ext cx="4948614" cy="449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63" tIns="45682" rIns="91363" bIns="456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1371"/>
            <a:ext cx="2969779" cy="534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63" tIns="45682" rIns="91363" bIns="45682" numCol="1" anchor="b" anchorCtr="0" compatLnSpc="1">
            <a:prstTxWarp prst="textNoShape">
              <a:avLst/>
            </a:prstTxWarp>
          </a:bodyPr>
          <a:lstStyle>
            <a:lvl1pPr defTabSz="914011">
              <a:lnSpc>
                <a:spcPct val="100000"/>
              </a:lnSpc>
              <a:spcBef>
                <a:spcPct val="0"/>
              </a:spcBef>
              <a:defRPr sz="1200" smtClean="0">
                <a:latin typeface="Arial" charset="0"/>
                <a:ea typeface="ＭＳ ゴシック" pitchFamily="49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09" y="9441371"/>
            <a:ext cx="2892147" cy="534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363" tIns="45682" rIns="91363" bIns="45682" numCol="1" anchor="b" anchorCtr="0" compatLnSpc="1">
            <a:prstTxWarp prst="textNoShape">
              <a:avLst/>
            </a:prstTxWarp>
          </a:bodyPr>
          <a:lstStyle>
            <a:lvl1pPr algn="r" defTabSz="914011">
              <a:lnSpc>
                <a:spcPct val="100000"/>
              </a:lnSpc>
              <a:spcBef>
                <a:spcPct val="0"/>
              </a:spcBef>
              <a:defRPr sz="1200" smtClean="0">
                <a:latin typeface="Arial" charset="0"/>
                <a:ea typeface="ＭＳ ゴシック" pitchFamily="49" charset="-128"/>
              </a:defRPr>
            </a:lvl1pPr>
          </a:lstStyle>
          <a:p>
            <a:pPr>
              <a:defRPr/>
            </a:pPr>
            <a:fld id="{85BCC48D-9B1A-4B86-9AC8-56507D59875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359047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24F5-A753-8844-B66D-BF3D5335910C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1567-697E-43BC-8E39-42261403BDC4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24F5-A753-8844-B66D-BF3D5335910C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1567-697E-43BC-8E39-42261403BDC4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24F5-A753-8844-B66D-BF3D5335910C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1567-697E-43BC-8E39-42261403BDC4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5BEB17-DC79-41FC-B2BB-1719A82E083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1039373" y="2996952"/>
            <a:ext cx="7065256" cy="864096"/>
          </a:xfrm>
          <a:prstGeom prst="roundRect">
            <a:avLst>
              <a:gd name="adj" fmla="val 13411"/>
            </a:avLst>
          </a:prstGeom>
          <a:solidFill>
            <a:schemeClr val="bg1"/>
          </a:solidFill>
          <a:ln w="28575">
            <a:solidFill>
              <a:srgbClr val="E19E09"/>
            </a:solidFill>
          </a:ln>
          <a:effectLst>
            <a:outerShdw dist="63500" dir="2700000" algn="tl" rotWithShape="0">
              <a:srgbClr val="DDDDDD"/>
            </a:outerShdw>
          </a:effectLst>
        </p:spPr>
        <p:txBody>
          <a:bodyPr tIns="144000" anchor="ctr"/>
          <a:lstStyle>
            <a:lvl1pPr>
              <a:defRPr sz="2600" b="0" i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924064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128007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85052" y="836713"/>
            <a:ext cx="8577948" cy="5760639"/>
          </a:xfrm>
          <a:prstGeom prst="rect">
            <a:avLst/>
          </a:prstGeom>
        </p:spPr>
        <p:txBody>
          <a:bodyPr/>
          <a:lstStyle>
            <a:lvl1pPr marL="316531" indent="-316531">
              <a:buClr>
                <a:schemeClr val="tx1"/>
              </a:buClr>
              <a:buFont typeface="Arial" charset="0"/>
              <a:buChar char="•"/>
              <a:defRPr sz="1662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defRPr>
            </a:lvl1pPr>
            <a:lvl2pPr marL="685817" indent="-263776">
              <a:buClrTx/>
              <a:buFont typeface="Arial" charset="0"/>
              <a:buChar char="•"/>
              <a:defRPr sz="1477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defRPr>
            </a:lvl2pPr>
            <a:lvl3pPr marL="1055103" indent="-211021">
              <a:buClrTx/>
              <a:buFont typeface="Arial" charset="0"/>
              <a:buChar char="•"/>
              <a:defRPr sz="1477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defRPr>
            </a:lvl3pPr>
            <a:lvl4pPr marL="1477145" indent="-211021">
              <a:buClrTx/>
              <a:buFont typeface="Arial" charset="0"/>
              <a:buChar char="•"/>
              <a:defRPr sz="1292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defRPr>
            </a:lvl4pPr>
            <a:lvl5pPr marL="1899186" indent="-211021">
              <a:buClrTx/>
              <a:buFont typeface="Arial" charset="0"/>
              <a:buChar char="•"/>
              <a:defRPr sz="1292">
                <a:solidFill>
                  <a:schemeClr val="tx1"/>
                </a:solidFill>
                <a:latin typeface="Meiryo" charset="-128"/>
                <a:ea typeface="Meiryo" charset="-128"/>
                <a:cs typeface="Meiryo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18583" y="127142"/>
            <a:ext cx="782601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49018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3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0AF75-BE09-421F-BB64-EABA3602589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B301760-81B1-488B-B67C-EF2818C4B498}"/>
              </a:ext>
            </a:extLst>
          </p:cNvPr>
          <p:cNvSpPr/>
          <p:nvPr userDrawn="1"/>
        </p:nvSpPr>
        <p:spPr>
          <a:xfrm>
            <a:off x="0" y="6601541"/>
            <a:ext cx="24994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80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Copyright © ALBERT I</a:t>
            </a:r>
            <a:r>
              <a:rPr lang="en-US" altLang="ja-JP" sz="80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nc</a:t>
            </a:r>
            <a:r>
              <a:rPr lang="ja-JP" altLang="en-US" sz="80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34952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85052" y="836713"/>
            <a:ext cx="8577948" cy="5760639"/>
          </a:xfrm>
          <a:prstGeom prst="rect">
            <a:avLst/>
          </a:prstGeom>
        </p:spPr>
        <p:txBody>
          <a:bodyPr/>
          <a:lstStyle>
            <a:lvl1pPr marL="316531" indent="-316531">
              <a:buClr>
                <a:schemeClr val="accent6"/>
              </a:buClr>
              <a:buFont typeface="Wingdings" charset="2"/>
              <a:buChar char="n"/>
              <a:defRPr sz="2215">
                <a:solidFill>
                  <a:schemeClr val="tx1">
                    <a:lumMod val="65000"/>
                    <a:lumOff val="35000"/>
                  </a:schemeClr>
                </a:solidFill>
                <a:latin typeface="Meiryo" charset="-128"/>
                <a:ea typeface="Meiryo" charset="-128"/>
                <a:cs typeface="Meiryo" charset="-128"/>
              </a:defRPr>
            </a:lvl1pPr>
            <a:lvl2pPr marL="685817" indent="-263776">
              <a:buClr>
                <a:schemeClr val="accent6"/>
              </a:buClr>
              <a:buFont typeface="Wingdings" charset="2"/>
              <a:buChar char="n"/>
              <a:defRPr sz="1846">
                <a:solidFill>
                  <a:schemeClr val="tx1">
                    <a:lumMod val="65000"/>
                    <a:lumOff val="35000"/>
                  </a:schemeClr>
                </a:solidFill>
                <a:latin typeface="Meiryo" charset="-128"/>
                <a:ea typeface="Meiryo" charset="-128"/>
                <a:cs typeface="Meiryo" charset="-128"/>
              </a:defRPr>
            </a:lvl2pPr>
            <a:lvl3pPr>
              <a:defRPr sz="1662">
                <a:solidFill>
                  <a:schemeClr val="tx1">
                    <a:lumMod val="65000"/>
                    <a:lumOff val="35000"/>
                  </a:schemeClr>
                </a:solidFill>
                <a:latin typeface="Meiryo" charset="-128"/>
                <a:ea typeface="Meiryo" charset="-128"/>
                <a:cs typeface="Meiryo" charset="-128"/>
              </a:defRPr>
            </a:lvl3pPr>
            <a:lvl4pPr>
              <a:defRPr sz="1477">
                <a:solidFill>
                  <a:schemeClr val="tx1">
                    <a:lumMod val="65000"/>
                    <a:lumOff val="35000"/>
                  </a:schemeClr>
                </a:solidFill>
                <a:latin typeface="Meiryo" charset="-128"/>
                <a:ea typeface="Meiryo" charset="-128"/>
                <a:cs typeface="Meiryo" charset="-128"/>
              </a:defRPr>
            </a:lvl4pPr>
            <a:lvl5pPr>
              <a:defRPr sz="1477">
                <a:solidFill>
                  <a:schemeClr val="tx1">
                    <a:lumMod val="65000"/>
                    <a:lumOff val="35000"/>
                  </a:schemeClr>
                </a:solidFill>
                <a:latin typeface="Meiryo" charset="-128"/>
                <a:ea typeface="Meiryo" charset="-128"/>
                <a:cs typeface="Meiryo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8D8F9088-5EC2-454C-8381-635C1B41113D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85052" y="141294"/>
            <a:ext cx="7643926" cy="428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8294260" y="6597352"/>
            <a:ext cx="392220" cy="2161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31">
                <a:solidFill>
                  <a:schemeClr val="tx1">
                    <a:tint val="75000"/>
                  </a:schemeClr>
                </a:solidFill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70044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188641"/>
            <a:ext cx="7488832" cy="504056"/>
          </a:xfrm>
        </p:spPr>
        <p:txBody>
          <a:bodyPr>
            <a:noAutofit/>
          </a:bodyPr>
          <a:lstStyle>
            <a:lvl1pPr>
              <a:defRPr sz="2000">
                <a:latin typeface="+mj-ea"/>
                <a:ea typeface="+mj-ea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79513" y="836713"/>
            <a:ext cx="8784976" cy="5656162"/>
          </a:xfrm>
        </p:spPr>
        <p:txBody>
          <a:bodyPr/>
          <a:lstStyle>
            <a:lvl1pPr marL="0" indent="0">
              <a:buNone/>
              <a:defRPr sz="1600">
                <a:latin typeface="+mn-ea"/>
                <a:ea typeface="+mn-ea"/>
              </a:defRPr>
            </a:lvl1pPr>
            <a:lvl2pPr>
              <a:defRPr sz="1600">
                <a:latin typeface="+mn-ea"/>
                <a:ea typeface="+mn-ea"/>
              </a:defRPr>
            </a:lvl2pPr>
            <a:lvl3pPr>
              <a:defRPr sz="1600">
                <a:latin typeface="+mn-ea"/>
                <a:ea typeface="+mn-ea"/>
              </a:defRPr>
            </a:lvl3pPr>
            <a:lvl4pPr>
              <a:defRPr sz="1400">
                <a:latin typeface="+mn-ea"/>
                <a:ea typeface="+mn-ea"/>
              </a:defRPr>
            </a:lvl4pPr>
            <a:lvl5pPr>
              <a:defRPr sz="14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244409" y="6492877"/>
            <a:ext cx="720080" cy="365125"/>
          </a:xfrm>
        </p:spPr>
        <p:txBody>
          <a:bodyPr/>
          <a:lstStyle>
            <a:lvl1pPr>
              <a:defRPr sz="1200">
                <a:latin typeface="+mn-ea"/>
                <a:ea typeface="+mn-ea"/>
              </a:defRPr>
            </a:lvl1pPr>
          </a:lstStyle>
          <a:p>
            <a:pPr>
              <a:defRPr/>
            </a:pPr>
            <a:fld id="{8D8F9088-5EC2-454C-8381-635C1B41113D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24F5-A753-8844-B66D-BF3D5335910C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84F606-36E1-45C1-AB05-6774A817991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24F5-A753-8844-B66D-BF3D5335910C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8738DE-C301-475B-96BE-19013C1542CA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24F5-A753-8844-B66D-BF3D5335910C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EFD220-A126-4D31-8D98-DE196BBB22BD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24F5-A753-8844-B66D-BF3D5335910C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3B0A12-A843-4879-9E8C-BD237960F82F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6" name="Group 3081"/>
          <p:cNvGrpSpPr>
            <a:grpSpLocks/>
          </p:cNvGrpSpPr>
          <p:nvPr userDrawn="1"/>
        </p:nvGrpSpPr>
        <p:grpSpPr bwMode="auto">
          <a:xfrm>
            <a:off x="8077202" y="4724400"/>
            <a:ext cx="728663" cy="2133600"/>
            <a:chOff x="5088" y="0"/>
            <a:chExt cx="459" cy="1344"/>
          </a:xfrm>
        </p:grpSpPr>
        <p:sp>
          <p:nvSpPr>
            <p:cNvPr id="7" name="AutoShape 3082"/>
            <p:cNvSpPr>
              <a:spLocks noChangeArrowheads="1"/>
            </p:cNvSpPr>
            <p:nvPr/>
          </p:nvSpPr>
          <p:spPr bwMode="auto">
            <a:xfrm>
              <a:off x="5088" y="1129"/>
              <a:ext cx="212" cy="215"/>
            </a:xfrm>
            <a:prstGeom prst="parallelogram">
              <a:avLst>
                <a:gd name="adj" fmla="val 25000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1200"/>
            </a:p>
          </p:txBody>
        </p:sp>
        <p:sp>
          <p:nvSpPr>
            <p:cNvPr id="8" name="AutoShape 3083"/>
            <p:cNvSpPr>
              <a:spLocks noChangeArrowheads="1"/>
            </p:cNvSpPr>
            <p:nvPr/>
          </p:nvSpPr>
          <p:spPr bwMode="auto">
            <a:xfrm>
              <a:off x="5149" y="0"/>
              <a:ext cx="398" cy="1075"/>
            </a:xfrm>
            <a:prstGeom prst="parallelogram">
              <a:avLst>
                <a:gd name="adj" fmla="val 60394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 sz="1200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24F5-A753-8844-B66D-BF3D5335910C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1567-697E-43BC-8E39-42261403BDC4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24F5-A753-8844-B66D-BF3D5335910C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1567-697E-43BC-8E39-42261403BDC4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924F5-A753-8844-B66D-BF3D5335910C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FC9956-4F40-4C43-A538-FB765A54F69A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924F5-A753-8844-B66D-BF3D5335910C}" type="datetimeFigureOut">
              <a:rPr kumimoji="1" lang="ja-JP" altLang="en-US" smtClean="0"/>
              <a:t>2019/5/13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54941567-697E-43BC-8E39-42261403BDC4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auto">
          <a:xfrm>
            <a:off x="0" y="685800"/>
            <a:ext cx="9144000" cy="39688"/>
          </a:xfrm>
          <a:prstGeom prst="rect">
            <a:avLst/>
          </a:prstGeom>
          <a:gradFill rotWithShape="0">
            <a:gsLst>
              <a:gs pos="0">
                <a:srgbClr val="99FF66"/>
              </a:gs>
              <a:gs pos="50000">
                <a:srgbClr val="33CC33"/>
              </a:gs>
              <a:gs pos="100000">
                <a:srgbClr val="99FF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sz="1200"/>
          </a:p>
        </p:txBody>
      </p:sp>
      <p:sp>
        <p:nvSpPr>
          <p:cNvPr id="8" name="Text Box 20"/>
          <p:cNvSpPr txBox="1">
            <a:spLocks noChangeArrowheads="1"/>
          </p:cNvSpPr>
          <p:nvPr userDrawn="1"/>
        </p:nvSpPr>
        <p:spPr bwMode="auto">
          <a:xfrm>
            <a:off x="8958264" y="6629401"/>
            <a:ext cx="18473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ＭＳ Ｐ明朝" pitchFamily="18" charset="-128"/>
                <a:ea typeface="ＭＳ Ｐゴシック" pitchFamily="50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ＭＳ Ｐ明朝" pitchFamily="18" charset="-128"/>
                <a:ea typeface="ＭＳ Ｐゴシック" pitchFamily="50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ＭＳ Ｐ明朝" pitchFamily="18" charset="-128"/>
                <a:ea typeface="ＭＳ Ｐゴシック" pitchFamily="50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ＭＳ Ｐ明朝" pitchFamily="18" charset="-128"/>
                <a:ea typeface="ＭＳ Ｐゴシック" pitchFamily="50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ＭＳ Ｐ明朝" pitchFamily="18" charset="-128"/>
                <a:ea typeface="ＭＳ Ｐゴシック" pitchFamily="50" charset="-128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ＭＳ Ｐ明朝" pitchFamily="18" charset="-128"/>
                <a:ea typeface="ＭＳ Ｐゴシック" pitchFamily="50" charset="-128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ＭＳ Ｐ明朝" pitchFamily="18" charset="-128"/>
                <a:ea typeface="ＭＳ Ｐゴシック" pitchFamily="50" charset="-128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ＭＳ Ｐ明朝" pitchFamily="18" charset="-128"/>
                <a:ea typeface="ＭＳ Ｐゴシック" pitchFamily="50" charset="-128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ＭＳ Ｐ明朝" pitchFamily="18" charset="-128"/>
                <a:ea typeface="ＭＳ Ｐゴシック" pitchFamily="50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ja-JP" altLang="ja-JP" sz="800">
              <a:latin typeface="Arial" charset="0"/>
              <a:ea typeface="ＭＳ ゴシック" pitchFamily="49" charset="-128"/>
            </a:endParaRPr>
          </a:p>
        </p:txBody>
      </p:sp>
      <p:sp>
        <p:nvSpPr>
          <p:cNvPr id="9" name="Text Box 22"/>
          <p:cNvSpPr txBox="1">
            <a:spLocks noChangeArrowheads="1"/>
          </p:cNvSpPr>
          <p:nvPr userDrawn="1"/>
        </p:nvSpPr>
        <p:spPr bwMode="auto">
          <a:xfrm>
            <a:off x="7391400" y="6400800"/>
            <a:ext cx="106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ＭＳ Ｐ明朝" pitchFamily="18" charset="-128"/>
                <a:ea typeface="ＭＳ Ｐゴシック" pitchFamily="50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ＭＳ Ｐ明朝" pitchFamily="18" charset="-128"/>
                <a:ea typeface="ＭＳ Ｐゴシック" pitchFamily="50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ＭＳ Ｐ明朝" pitchFamily="18" charset="-128"/>
                <a:ea typeface="ＭＳ Ｐゴシック" pitchFamily="50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ＭＳ Ｐ明朝" pitchFamily="18" charset="-128"/>
                <a:ea typeface="ＭＳ Ｐゴシック" pitchFamily="50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ＭＳ Ｐ明朝" pitchFamily="18" charset="-128"/>
                <a:ea typeface="ＭＳ Ｐゴシック" pitchFamily="50" charset="-128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ＭＳ Ｐ明朝" pitchFamily="18" charset="-128"/>
                <a:ea typeface="ＭＳ Ｐゴシック" pitchFamily="50" charset="-128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ＭＳ Ｐ明朝" pitchFamily="18" charset="-128"/>
                <a:ea typeface="ＭＳ Ｐゴシック" pitchFamily="50" charset="-128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ＭＳ Ｐ明朝" pitchFamily="18" charset="-128"/>
                <a:ea typeface="ＭＳ Ｐゴシック" pitchFamily="50" charset="-128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ＭＳ Ｐ明朝" pitchFamily="18" charset="-128"/>
                <a:ea typeface="ＭＳ Ｐゴシック" pitchFamily="50" charset="-128"/>
              </a:defRPr>
            </a:lvl9pPr>
          </a:lstStyle>
          <a:p>
            <a:pPr eaLnBrk="1" hangingPunct="1">
              <a:lnSpc>
                <a:spcPct val="100000"/>
              </a:lnSpc>
            </a:pPr>
            <a:endParaRPr lang="ja-JP" altLang="ja-JP" sz="1400">
              <a:latin typeface="+mn-ea"/>
              <a:ea typeface="+mn-ea"/>
            </a:endParaRPr>
          </a:p>
        </p:txBody>
      </p:sp>
      <p:pic>
        <p:nvPicPr>
          <p:cNvPr id="10" name="図 8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48601" y="141290"/>
            <a:ext cx="11271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7689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7" r:id="rId12"/>
    <p:sldLayoutId id="2147483688" r:id="rId13"/>
    <p:sldLayoutId id="2147483689" r:id="rId14"/>
    <p:sldLayoutId id="2147483690" r:id="rId15"/>
    <p:sldLayoutId id="2147483691" r:id="rId16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1BB628-398E-49FC-A208-A931394CFF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687DE83-1591-48E9-A115-D62FE795B0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5D568A6-FED2-4627-AF4D-2B211016D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941567-697E-43BC-8E39-42261403BDC4}" type="slidenum">
              <a:rPr lang="en-US" altLang="ja-JP" smtClean="0"/>
              <a:pPr>
                <a:defRPr/>
              </a:pPr>
              <a:t>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72948611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81A9D9127A9D4781DBB1CEA045DCE2" ma:contentTypeVersion="5" ma:contentTypeDescription="Create a new document." ma:contentTypeScope="" ma:versionID="254b32eee9bf011d6b80431c88ef2998">
  <xsd:schema xmlns:xsd="http://www.w3.org/2001/XMLSchema" xmlns:xs="http://www.w3.org/2001/XMLSchema" xmlns:p="http://schemas.microsoft.com/office/2006/metadata/properties" xmlns:ns2="8f806b0e-11c8-40e0-92ae-1d7b59cb7933" targetNamespace="http://schemas.microsoft.com/office/2006/metadata/properties" ma:root="true" ma:fieldsID="eae9f551a2daefae00c7c96be222130e" ns2:_="">
    <xsd:import namespace="8f806b0e-11c8-40e0-92ae-1d7b59cb79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806b0e-11c8-40e0-92ae-1d7b59cb79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343E97-73AD-47B5-863A-1968ABA3D2BC}">
  <ds:schemaRefs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f806b0e-11c8-40e0-92ae-1d7b59cb7933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3BF5674-7F35-4F91-9931-3A88C8432E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f806b0e-11c8-40e0-92ae-1d7b59cb79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72EC3B1-BD82-41E7-BD07-897D78429B0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2923</TotalTime>
  <Words>1</Words>
  <Application>Microsoft Office PowerPoint</Application>
  <PresentationFormat>画面に合わせる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0" baseType="lpstr">
      <vt:lpstr>ＭＳ Ｐ明朝</vt:lpstr>
      <vt:lpstr>Meiryo</vt:lpstr>
      <vt:lpstr>Meiryo</vt:lpstr>
      <vt:lpstr>Arial</vt:lpstr>
      <vt:lpstr>Arial Black</vt:lpstr>
      <vt:lpstr>Calibri</vt:lpstr>
      <vt:lpstr>Times New Roman</vt:lpstr>
      <vt:lpstr>Wingdings</vt:lpstr>
      <vt:lpstr>ホワイト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ALBERT</dc:creator>
  <cp:lastModifiedBy>康 夏原</cp:lastModifiedBy>
  <cp:revision>60</cp:revision>
  <cp:lastPrinted>2018-11-08T01:59:34Z</cp:lastPrinted>
  <dcterms:modified xsi:type="dcterms:W3CDTF">2019-05-13T01:38:49Z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0x0101006381A9D9127A9D4781DBB1CEA045DCE2</vt:lpwstr>
  </property>
</Properties>
</file>