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3" r:id="rId7"/>
    <p:sldId id="262" r:id="rId8"/>
    <p:sldId id="25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7DD84-7E9B-4659-AA98-D134ACE8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37C021-2C29-4B8E-818A-C366668C6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55FC23-A399-44F4-963F-6A33B8D3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0A2CB0-AC64-4D31-A975-6560E4D9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DD6EEA-67CB-44F6-8F7F-E68BFA90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99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A355C-8B59-4EB5-A8D4-CF609B3C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60B55D-9EA5-48FE-BD90-4C037D69B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312BFC-EBD5-4B58-B196-1A606FD2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E71444-26FC-43D4-92C0-90F3AE69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D76B5B-C33B-4926-AA6A-FEE75C6D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49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E68B14-3DAD-437E-B30B-6C8280029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C931AF-64A8-4BCD-B7B3-983775029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17084-3372-4D99-B01A-8AF4B09F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D28373-D56C-4B1E-9E26-F97F85E8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DD0DB-0BB0-42C1-BEC0-66D64F3E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42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ED528-C7AB-4DD8-A802-BDA57F5E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9F1F2-09C0-49F2-84E4-40241E72E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CFC95D-D269-42EC-97A1-9AD9798E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293F95-9171-4F02-98D3-A780B9F1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86D37F-8223-42EC-B7CB-CC65C650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5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F2770-6989-4BA6-AA7B-7975AB59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6240A8-BB1A-4624-8367-A0A89C287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54D827-1A9D-42DB-B50B-EA07F2C9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E094DA-9C57-42D7-83BB-B2DBE05B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AAD3F3-000E-4AD2-85CA-34BD9325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6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C67E8-BFFC-440C-A290-503291FA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69AC4-2A2F-4CD2-8FF7-7AE1B9860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53BFF2-C66B-4394-8DB9-4EF66997E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1B804B-92AB-46A0-93A5-FB02C006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EE1C92-D7FF-4727-A0AE-0FC879D7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46A638-7644-4B89-8F0B-ABE7A3F5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3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CC536-8FBA-47D9-80A9-AD756646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86FD87-9091-443B-B83C-39E43D6D4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A265F9-A04D-401E-9E37-FB482CC15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BC7D0C-5D4C-4AC8-A074-B86836523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870CCA5-DF93-407B-9C85-FDF2D6422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F11C03-8A9F-42AE-B92A-D8787E3B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EA1532-A6C8-47B7-8DC2-6BE935A9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28410AA-8171-4B1F-B788-2E481D9E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62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BEAD1-2567-4857-9D8A-EB4A5AE9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1E6A7A-4ACC-47B9-A122-FE25B8D3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19D4F5-0422-46C8-B81E-C46786AF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F964FB-226A-4F6E-BC7F-447405CE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841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DE82723-0446-4EEC-A292-65052420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2B8153-765B-469C-A751-A0454A98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AB0104-60B0-4D2E-8270-E4679ED8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43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B9F9F-FB19-42DA-AA22-416BF758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B58506-3642-4D49-8BFD-E5AD37D17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2546D5-F6F1-4928-A359-65C218713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DAB4CC-6EA7-4689-94DE-637EA2CA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AB3840-B987-4C0A-8FBC-3727C4CE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FCD62B-2732-4488-BBA3-C325C6E9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1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18B43-EDA5-4AFE-8E41-2D8B574C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FEDE33-BCA8-43FA-989D-962411CB3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E09342-DD54-4C2D-8D9E-6FCE552F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A61A50-E7BF-4A48-84F5-278C4A5D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D01F-424E-4CF3-9376-89A5753F487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C96FDA-DE60-41F2-9B26-EB1C4381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E28274-DB05-4D38-A3E5-1667CE76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0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7043E-0B19-4D68-B26A-00BBB57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68EB66-C4A7-417A-AACE-1C2E1C0B7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C7682B-2E6E-43E3-8366-F1EB07E3D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5D01F-424E-4CF3-9376-89A5753F487C}" type="datetimeFigureOut">
              <a:rPr lang="ru-RU" smtClean="0"/>
              <a:t>19.01.2023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C1831A-936D-47C7-A555-7FCE6B557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8684F4-626C-48EC-B7BE-32A0E186D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7AB0-7CC8-4E95-8488-20DE68D7C3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48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856A6-4C00-4400-AEF0-F6838EDD29DC}"/>
              </a:ext>
            </a:extLst>
          </p:cNvPr>
          <p:cNvSpPr txBox="1"/>
          <p:nvPr/>
        </p:nvSpPr>
        <p:spPr>
          <a:xfrm>
            <a:off x="3394075" y="2875002"/>
            <a:ext cx="5403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latin typeface="Franklin Gothic Heavy" panose="020B0903020102020204" pitchFamily="34" charset="0"/>
              </a:rPr>
              <a:t>Путь к славе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4FA77-C5F9-4A52-94EE-A7880AA5F314}"/>
              </a:ext>
            </a:extLst>
          </p:cNvPr>
          <p:cNvSpPr txBox="1"/>
          <p:nvPr/>
        </p:nvSpPr>
        <p:spPr>
          <a:xfrm>
            <a:off x="9258300" y="5626100"/>
            <a:ext cx="293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Проект Марченко Андрея Дмитриевича и Кармышакова Азата Ильнуровича</a:t>
            </a:r>
          </a:p>
        </p:txBody>
      </p:sp>
    </p:spTree>
    <p:extLst>
      <p:ext uri="{BB962C8B-B14F-4D97-AF65-F5344CB8AC3E}">
        <p14:creationId xmlns:p14="http://schemas.microsoft.com/office/powerpoint/2010/main" val="129661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1DF1FE-B8E9-46D2-A6B8-32CCD0E16DDD}"/>
              </a:ext>
            </a:extLst>
          </p:cNvPr>
          <p:cNvSpPr txBox="1"/>
          <p:nvPr/>
        </p:nvSpPr>
        <p:spPr>
          <a:xfrm>
            <a:off x="4356100" y="3013501"/>
            <a:ext cx="347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Franklin Gothic Heavy" panose="020B0903020102020204" pitchFamily="34" charset="0"/>
              </a:rPr>
              <a:t>(Введение)</a:t>
            </a:r>
          </a:p>
        </p:txBody>
      </p:sp>
    </p:spTree>
    <p:extLst>
      <p:ext uri="{BB962C8B-B14F-4D97-AF65-F5344CB8AC3E}">
        <p14:creationId xmlns:p14="http://schemas.microsoft.com/office/powerpoint/2010/main" val="249451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EBE198-CCC0-4C9B-9A38-A698FD56B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24" y="6119706"/>
            <a:ext cx="2327547" cy="288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8C0E2F-4126-4E92-B9D7-11D1420AE717}"/>
              </a:ext>
            </a:extLst>
          </p:cNvPr>
          <p:cNvSpPr txBox="1"/>
          <p:nvPr/>
        </p:nvSpPr>
        <p:spPr>
          <a:xfrm>
            <a:off x="4502148" y="5557502"/>
            <a:ext cx="318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Franklin Gothic Heavy" panose="020B0903020102020204" pitchFamily="34" charset="0"/>
              </a:rPr>
              <a:t>Стартовый экран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768901-16E1-43F3-BE02-BDB6FBCEC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35" y="792188"/>
            <a:ext cx="5786763" cy="455905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6659C7D-9A66-47B0-973E-A0FC32FFC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777278"/>
            <a:ext cx="5786764" cy="45739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A63C32-89B0-4697-A80B-753D38AFE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087" y="4210036"/>
            <a:ext cx="1800476" cy="1905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C6CA62-F52F-4C42-98ED-F7CACB0DB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3" y="964180"/>
            <a:ext cx="2894229" cy="1781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16B8FA-4A20-456B-9B98-5F26DEDA1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833" y="1381429"/>
            <a:ext cx="3105583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9E4D5F-480E-4861-8109-AEA1AF2746E8}"/>
              </a:ext>
            </a:extLst>
          </p:cNvPr>
          <p:cNvSpPr txBox="1"/>
          <p:nvPr/>
        </p:nvSpPr>
        <p:spPr>
          <a:xfrm>
            <a:off x="118857" y="2461691"/>
            <a:ext cx="321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Franklin Gothic Heavy" panose="020B0903020102020204" pitchFamily="34" charset="0"/>
              </a:rPr>
              <a:t>Меню выбора врага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16D126-482D-46CC-909A-F27F8C019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11" y="3018682"/>
            <a:ext cx="2249591" cy="2322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5BF660-8BCC-481D-B3BC-46BA8C860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324" y="948882"/>
            <a:ext cx="3170540" cy="25150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020C91-4AC3-4F29-AF08-92CA51F10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653" y="2586781"/>
            <a:ext cx="2205590" cy="17543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60FCEB-925A-4406-B63E-D9730D52F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6244" y="948882"/>
            <a:ext cx="3107617" cy="248011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C51EC0-CFFD-4489-9804-179B731193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783" y="3456758"/>
            <a:ext cx="3170541" cy="252952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A36494B-A29C-42D0-909E-03B3D99753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5324" y="3463974"/>
            <a:ext cx="3170540" cy="251509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CC5395-2C82-45AC-9880-C2BBFD83E8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7894" y="2290217"/>
            <a:ext cx="2029108" cy="17147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8EF4000-D86B-4416-BE3E-42BFC6D54F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2629" y="606344"/>
            <a:ext cx="2114845" cy="2191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A478551-110F-4CD2-94FF-F3D2999BD8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3286" y="606344"/>
            <a:ext cx="2202436" cy="1952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6B67DF-AE12-4E88-9BE7-54F3C78987EB}"/>
              </a:ext>
            </a:extLst>
          </p:cNvPr>
          <p:cNvSpPr txBox="1"/>
          <p:nvPr/>
        </p:nvSpPr>
        <p:spPr>
          <a:xfrm>
            <a:off x="1179306" y="3456758"/>
            <a:ext cx="109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Franklin Gothic Heavy" panose="020B0903020102020204" pitchFamily="34" charset="0"/>
              </a:rPr>
              <a:t>Враги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3B2D2B9-431F-41CE-8FE3-401BD39AB9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930" y="3918423"/>
            <a:ext cx="3238952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70E7D-FC9B-48EE-926D-481B9CEAF3C0}"/>
              </a:ext>
            </a:extLst>
          </p:cNvPr>
          <p:cNvSpPr txBox="1"/>
          <p:nvPr/>
        </p:nvSpPr>
        <p:spPr>
          <a:xfrm>
            <a:off x="5349875" y="554329"/>
            <a:ext cx="149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Franklin Gothic Heavy" panose="020B0903020102020204" pitchFamily="34" charset="0"/>
              </a:rPr>
              <a:t>Боёвка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C64DAA-78A7-4293-826D-7FDD99BF7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926" y="1756957"/>
            <a:ext cx="5421306" cy="428510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FD3B516-C0D5-44D6-944C-61168D48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8" y="1756957"/>
            <a:ext cx="5374101" cy="428510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7F91F64-A24C-42D7-835D-82233899C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774" y="6238862"/>
            <a:ext cx="1304452" cy="2762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A8E53FE-E439-4CEF-8ED4-60D298E13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990" y="2362189"/>
            <a:ext cx="1438476" cy="15242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40C4CF9-1DD9-4702-AA9E-A5E51FD2A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534" y="2362188"/>
            <a:ext cx="1438476" cy="15242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D637040-3F1E-445B-933A-CBD5AC3EB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7384" y="4524697"/>
            <a:ext cx="2108390" cy="16955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B6C4EFA-4630-4D8D-AFF5-8E1250E42A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1887" y="3429000"/>
            <a:ext cx="2229039" cy="15697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2DE93A3-13A0-4E97-B478-D1F289BCDA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8635" y="3441166"/>
            <a:ext cx="2229040" cy="1569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1D5A01F-8462-4D78-97CD-0695734B36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7731" y="2981972"/>
            <a:ext cx="2668787" cy="16958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919124F-EC29-4689-87FC-4215895A5F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49" y="3466566"/>
            <a:ext cx="3010320" cy="17147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D4975DB-E19D-42A2-B9E2-FA9B45EE28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75888" y="1032295"/>
            <a:ext cx="3240223" cy="2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E9C46E4-C943-4FAD-8907-9BBB6060D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48" y="179933"/>
            <a:ext cx="5599552" cy="55656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651B34-156D-4CE0-8123-EC0589275975}"/>
              </a:ext>
            </a:extLst>
          </p:cNvPr>
          <p:cNvSpPr txBox="1"/>
          <p:nvPr/>
        </p:nvSpPr>
        <p:spPr>
          <a:xfrm>
            <a:off x="217048" y="5754737"/>
            <a:ext cx="5599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Franklin Gothic Heavy" panose="020B0903020102020204" pitchFamily="34" charset="0"/>
              </a:rPr>
              <a:t>Кадр</a:t>
            </a:r>
            <a:r>
              <a:rPr lang="en-US" dirty="0">
                <a:latin typeface="Franklin Gothic Heavy" panose="020B0903020102020204" pitchFamily="34" charset="0"/>
              </a:rPr>
              <a:t>;</a:t>
            </a:r>
            <a:r>
              <a:rPr lang="ru-RU" dirty="0">
                <a:latin typeface="Franklin Gothic Heavy" panose="020B0903020102020204" pitchFamily="34" charset="0"/>
              </a:rPr>
              <a:t>картинка</a:t>
            </a:r>
            <a:r>
              <a:rPr lang="en-US" dirty="0">
                <a:latin typeface="Franklin Gothic Heavy" panose="020B0903020102020204" pitchFamily="34" charset="0"/>
              </a:rPr>
              <a:t>;</a:t>
            </a:r>
            <a:r>
              <a:rPr lang="ru-RU" dirty="0">
                <a:latin typeface="Franklin Gothic Heavy" panose="020B0903020102020204" pitchFamily="34" charset="0"/>
              </a:rPr>
              <a:t>координата по </a:t>
            </a:r>
            <a:r>
              <a:rPr lang="en-US" dirty="0">
                <a:latin typeface="Franklin Gothic Heavy" panose="020B0903020102020204" pitchFamily="34" charset="0"/>
              </a:rPr>
              <a:t>x;</a:t>
            </a:r>
            <a:r>
              <a:rPr lang="ru-RU" dirty="0">
                <a:latin typeface="Franklin Gothic Heavy" panose="020B0903020102020204" pitchFamily="34" charset="0"/>
              </a:rPr>
              <a:t>координата по </a:t>
            </a:r>
            <a:r>
              <a:rPr lang="en-US" dirty="0">
                <a:latin typeface="Franklin Gothic Heavy" panose="020B0903020102020204" pitchFamily="34" charset="0"/>
              </a:rPr>
              <a:t>y; </a:t>
            </a:r>
            <a:r>
              <a:rPr lang="ru-RU" dirty="0">
                <a:latin typeface="Franklin Gothic Heavy" panose="020B0903020102020204" pitchFamily="34" charset="0"/>
              </a:rPr>
              <a:t>скорость по </a:t>
            </a:r>
            <a:r>
              <a:rPr lang="en-US" dirty="0">
                <a:latin typeface="Franklin Gothic Heavy" panose="020B0903020102020204" pitchFamily="34" charset="0"/>
              </a:rPr>
              <a:t>x;</a:t>
            </a:r>
            <a:r>
              <a:rPr lang="ru-RU" dirty="0">
                <a:latin typeface="Franklin Gothic Heavy" panose="020B0903020102020204" pitchFamily="34" charset="0"/>
              </a:rPr>
              <a:t>скорость по </a:t>
            </a:r>
            <a:r>
              <a:rPr lang="en-US" dirty="0">
                <a:latin typeface="Franklin Gothic Heavy" panose="020B0903020102020204" pitchFamily="34" charset="0"/>
              </a:rPr>
              <a:t>y; </a:t>
            </a:r>
            <a:r>
              <a:rPr lang="ru-RU" dirty="0">
                <a:latin typeface="Franklin Gothic Heavy" panose="020B0903020102020204" pitchFamily="34" charset="0"/>
              </a:rPr>
              <a:t>ускорение по </a:t>
            </a:r>
            <a:r>
              <a:rPr lang="en-US" dirty="0">
                <a:latin typeface="Franklin Gothic Heavy" panose="020B0903020102020204" pitchFamily="34" charset="0"/>
              </a:rPr>
              <a:t>x; </a:t>
            </a:r>
            <a:r>
              <a:rPr lang="ru-RU" dirty="0">
                <a:latin typeface="Franklin Gothic Heavy" panose="020B0903020102020204" pitchFamily="34" charset="0"/>
              </a:rPr>
              <a:t>ускорение по </a:t>
            </a:r>
            <a:r>
              <a:rPr lang="en-US" dirty="0">
                <a:latin typeface="Franklin Gothic Heavy" panose="020B0903020102020204" pitchFamily="34" charset="0"/>
              </a:rPr>
              <a:t>y</a:t>
            </a:r>
            <a:endParaRPr lang="ru-RU" dirty="0">
              <a:latin typeface="Franklin Gothic Heavy" panose="020B09030201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5AFAD7-45C9-43D3-A882-918AFD02C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4050"/>
            <a:ext cx="5776536" cy="2037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60F971-09CA-466A-93E0-2C3BA11E2B86}"/>
              </a:ext>
            </a:extLst>
          </p:cNvPr>
          <p:cNvSpPr txBox="1"/>
          <p:nvPr/>
        </p:nvSpPr>
        <p:spPr>
          <a:xfrm>
            <a:off x="7155468" y="43307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>
                <a:latin typeface="Franklin Gothic Heavy" panose="020B0903020102020204" pitchFamily="34" charset="0"/>
              </a:rPr>
              <a:t>Рандомно</a:t>
            </a:r>
            <a:r>
              <a:rPr lang="ru-RU" dirty="0">
                <a:latin typeface="Franklin Gothic Heavy" panose="020B0903020102020204" pitchFamily="34" charset="0"/>
              </a:rPr>
              <a:t> генерируемая атака</a:t>
            </a:r>
          </a:p>
        </p:txBody>
      </p:sp>
    </p:spTree>
    <p:extLst>
      <p:ext uri="{BB962C8B-B14F-4D97-AF65-F5344CB8AC3E}">
        <p14:creationId xmlns:p14="http://schemas.microsoft.com/office/powerpoint/2010/main" val="306788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AF3C3E9-18C9-42DA-AF6A-48B3A5E47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555" y="301199"/>
            <a:ext cx="3648185" cy="290536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132759-AD06-41A3-B76B-8F4E04842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553" y="318269"/>
            <a:ext cx="3671081" cy="290536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AD2ADC-ED88-4A01-B62F-E4FCEE642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553" y="3535480"/>
            <a:ext cx="3657797" cy="290536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90B7A8-84D7-412E-B6E4-822755621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556" y="3518410"/>
            <a:ext cx="3648184" cy="28879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902046-924B-4A2C-B035-88E545571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5961" y="3230930"/>
            <a:ext cx="1581371" cy="181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986665-3C49-4E0B-8E2B-12EE1DB841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8407" y="6423444"/>
            <a:ext cx="1943371" cy="16194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0D744A-B3E3-4AE7-86F3-5CD455BCE0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2159" y="3223630"/>
            <a:ext cx="2562583" cy="181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9FA9CA-B8B7-4AC0-B960-42A161A8A2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0644" y="6448141"/>
            <a:ext cx="2172003" cy="181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89BF5A-ED45-4913-B345-30877AA450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799" y="2839935"/>
            <a:ext cx="3962953" cy="31436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51EE85-1A78-423C-A669-9C2B0444963C}"/>
              </a:ext>
            </a:extLst>
          </p:cNvPr>
          <p:cNvSpPr txBox="1"/>
          <p:nvPr/>
        </p:nvSpPr>
        <p:spPr>
          <a:xfrm>
            <a:off x="423183" y="1126452"/>
            <a:ext cx="3648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Franklin Gothic Heavy" panose="020B0903020102020204" pitchFamily="34" charset="0"/>
              </a:rPr>
              <a:t>Различные результаты сражения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24698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67FD80-6B1F-494A-9C6D-DA7138DA633E}"/>
              </a:ext>
            </a:extLst>
          </p:cNvPr>
          <p:cNvSpPr txBox="1"/>
          <p:nvPr/>
        </p:nvSpPr>
        <p:spPr>
          <a:xfrm>
            <a:off x="4432300" y="3105834"/>
            <a:ext cx="332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ranklin Gothic Heavy" panose="020B0903020102020204" pitchFamily="34" charset="0"/>
              </a:rPr>
              <a:t>(</a:t>
            </a:r>
            <a:r>
              <a:rPr lang="ru-RU" sz="3600" dirty="0">
                <a:latin typeface="Franklin Gothic Heavy" panose="020B0903020102020204" pitchFamily="34" charset="0"/>
              </a:rPr>
              <a:t>Заключение)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65C0B1-4F68-4F53-BA65-57D1CEEF90E9}"/>
              </a:ext>
            </a:extLst>
          </p:cNvPr>
          <p:cNvSpPr txBox="1"/>
          <p:nvPr/>
        </p:nvSpPr>
        <p:spPr>
          <a:xfrm>
            <a:off x="4679950" y="3752165"/>
            <a:ext cx="265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Franklin Gothic Heavy" panose="020B09030201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612404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60</Words>
  <Application>Microsoft Office PowerPoint</Application>
  <PresentationFormat>Широкоэкранный</PresentationFormat>
  <Paragraphs>12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Franklin Gothic Heavy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10</cp:revision>
  <dcterms:created xsi:type="dcterms:W3CDTF">2023-01-08T16:22:20Z</dcterms:created>
  <dcterms:modified xsi:type="dcterms:W3CDTF">2023-01-19T09:43:02Z</dcterms:modified>
</cp:coreProperties>
</file>