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7DD84-7E9B-4659-AA98-D134ACE8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37C021-2C29-4B8E-818A-C366668C6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5FC23-A399-44F4-963F-6A33B8D3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A2CB0-AC64-4D31-A975-6560E4D9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DD6EEA-67CB-44F6-8F7F-E68BFA90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A355C-8B59-4EB5-A8D4-CF609B3C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60B55D-9EA5-48FE-BD90-4C037D69B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12BFC-EBD5-4B58-B196-1A606FD2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71444-26FC-43D4-92C0-90F3AE6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76B5B-C33B-4926-AA6A-FEE75C6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E68B14-3DAD-437E-B30B-6C8280029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931AF-64A8-4BCD-B7B3-98377502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17084-3372-4D99-B01A-8AF4B09F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28373-D56C-4B1E-9E26-F97F85E8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DD0DB-0BB0-42C1-BEC0-66D64F3E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D528-C7AB-4DD8-A802-BDA57F5E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9F1F2-09C0-49F2-84E4-40241E72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FC95D-D269-42EC-97A1-9AD9798E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93F95-9171-4F02-98D3-A780B9F1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6D37F-8223-42EC-B7CB-CC65C650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F2770-6989-4BA6-AA7B-7975AB59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6240A8-BB1A-4624-8367-A0A89C28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4D827-1A9D-42DB-B50B-EA07F2C9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094DA-9C57-42D7-83BB-B2DBE05B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AAD3F3-000E-4AD2-85CA-34BD9325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C67E8-BFFC-440C-A290-503291FA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69AC4-2A2F-4CD2-8FF7-7AE1B9860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3BFF2-C66B-4394-8DB9-4EF66997E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B804B-92AB-46A0-93A5-FB02C006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E1C92-D7FF-4727-A0AE-0FC879D7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6A638-7644-4B89-8F0B-ABE7A3F5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CC536-8FBA-47D9-80A9-AD756646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6FD87-9091-443B-B83C-39E43D6D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265F9-A04D-401E-9E37-FB482CC1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BC7D0C-5D4C-4AC8-A074-B86836523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70CCA5-DF93-407B-9C85-FDF2D6422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11C03-8A9F-42AE-B92A-D8787E3B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EA1532-A6C8-47B7-8DC2-6BE935A9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8410AA-8171-4B1F-B788-2E481D9E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BEAD1-2567-4857-9D8A-EB4A5AE9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1E6A7A-4ACC-47B9-A122-FE25B8D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19D4F5-0422-46C8-B81E-C46786AF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964FB-226A-4F6E-BC7F-447405C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4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E82723-0446-4EEC-A292-6505242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2B8153-765B-469C-A751-A0454A98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AB0104-60B0-4D2E-8270-E4679ED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B9F9F-FB19-42DA-AA22-416BF758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58506-3642-4D49-8BFD-E5AD37D1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2546D5-F6F1-4928-A359-65C21871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DAB4CC-6EA7-4689-94DE-637EA2CA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B3840-B987-4C0A-8FBC-3727C4CE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FCD62B-2732-4488-BBA3-C325C6E9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18B43-EDA5-4AFE-8E41-2D8B574C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FEDE33-BCA8-43FA-989D-962411CB3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09342-DD54-4C2D-8D9E-6FCE552F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A61A50-E7BF-4A48-84F5-278C4A5D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C96FDA-DE60-41F2-9B26-EB1C438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28274-DB05-4D38-A3E5-1667CE7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043E-0B19-4D68-B26A-00BBB57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68EB66-C4A7-417A-AACE-1C2E1C0B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7682B-2E6E-43E3-8366-F1EB07E3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D01F-424E-4CF3-9376-89A5753F487C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1831A-936D-47C7-A555-7FCE6B557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684F4-626C-48EC-B7BE-32A0E186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856A6-4C00-4400-AEF0-F6838EDD29DC}"/>
              </a:ext>
            </a:extLst>
          </p:cNvPr>
          <p:cNvSpPr txBox="1"/>
          <p:nvPr/>
        </p:nvSpPr>
        <p:spPr>
          <a:xfrm>
            <a:off x="3394075" y="2875002"/>
            <a:ext cx="5403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latin typeface="Franklin Gothic Heavy" panose="020B0903020102020204" pitchFamily="34" charset="0"/>
              </a:rPr>
              <a:t>Путь к славе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4FA77-C5F9-4A52-94EE-A7880AA5F314}"/>
              </a:ext>
            </a:extLst>
          </p:cNvPr>
          <p:cNvSpPr txBox="1"/>
          <p:nvPr/>
        </p:nvSpPr>
        <p:spPr>
          <a:xfrm>
            <a:off x="9258300" y="5626100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Проект Марченко Андрея Дмитриевича и Кармышакова Азата Ильнуровича</a:t>
            </a:r>
          </a:p>
        </p:txBody>
      </p:sp>
    </p:spTree>
    <p:extLst>
      <p:ext uri="{BB962C8B-B14F-4D97-AF65-F5344CB8AC3E}">
        <p14:creationId xmlns:p14="http://schemas.microsoft.com/office/powerpoint/2010/main" val="129661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DF1FE-B8E9-46D2-A6B8-32CCD0E16DDD}"/>
              </a:ext>
            </a:extLst>
          </p:cNvPr>
          <p:cNvSpPr txBox="1"/>
          <p:nvPr/>
        </p:nvSpPr>
        <p:spPr>
          <a:xfrm>
            <a:off x="4356100" y="3013501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(Введение)</a:t>
            </a:r>
          </a:p>
        </p:txBody>
      </p:sp>
    </p:spTree>
    <p:extLst>
      <p:ext uri="{BB962C8B-B14F-4D97-AF65-F5344CB8AC3E}">
        <p14:creationId xmlns:p14="http://schemas.microsoft.com/office/powerpoint/2010/main" val="249451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433B6C-C614-41F4-84CC-6217539B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94" y="261495"/>
            <a:ext cx="7964011" cy="63350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BE198-CCC0-4C9B-9A38-A698FD56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40" y="3622662"/>
            <a:ext cx="2327547" cy="28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C0E2F-4126-4E92-B9D7-11D1420AE717}"/>
              </a:ext>
            </a:extLst>
          </p:cNvPr>
          <p:cNvSpPr txBox="1"/>
          <p:nvPr/>
        </p:nvSpPr>
        <p:spPr>
          <a:xfrm>
            <a:off x="479463" y="3009900"/>
            <a:ext cx="318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Стартовый экран</a:t>
            </a:r>
          </a:p>
        </p:txBody>
      </p:sp>
    </p:spTree>
    <p:extLst>
      <p:ext uri="{BB962C8B-B14F-4D97-AF65-F5344CB8AC3E}">
        <p14:creationId xmlns:p14="http://schemas.microsoft.com/office/powerpoint/2010/main" val="3175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A73604-D16A-45DC-AAD3-113CF7B6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94" y="261495"/>
            <a:ext cx="7964011" cy="6335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E4D5F-480E-4861-8109-AEA1AF2746E8}"/>
              </a:ext>
            </a:extLst>
          </p:cNvPr>
          <p:cNvSpPr txBox="1"/>
          <p:nvPr/>
        </p:nvSpPr>
        <p:spPr>
          <a:xfrm>
            <a:off x="457200" y="2967334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anklin Gothic Heavy" panose="020B0903020102020204" pitchFamily="34" charset="0"/>
              </a:rPr>
              <a:t>Меню выбора врага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6D126-482D-46CC-909A-F27F8C01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09" y="3524326"/>
            <a:ext cx="2249591" cy="2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70E7D-FC9B-48EE-926D-481B9CEAF3C0}"/>
              </a:ext>
            </a:extLst>
          </p:cNvPr>
          <p:cNvSpPr txBox="1"/>
          <p:nvPr/>
        </p:nvSpPr>
        <p:spPr>
          <a:xfrm>
            <a:off x="5556250" y="38100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Враги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14B23F-E949-4BF9-8759-8B7EF086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55" y="904220"/>
            <a:ext cx="3143689" cy="181000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BF7CE35-1354-4DD2-A2B9-4127452846B7}"/>
              </a:ext>
            </a:extLst>
          </p:cNvPr>
          <p:cNvCxnSpPr>
            <a:cxnSpLocks/>
          </p:cNvCxnSpPr>
          <p:nvPr/>
        </p:nvCxnSpPr>
        <p:spPr>
          <a:xfrm flipH="1">
            <a:off x="2603500" y="1308100"/>
            <a:ext cx="2009556" cy="1701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9CE2BB1-5222-4B26-A044-D1F893B54937}"/>
              </a:ext>
            </a:extLst>
          </p:cNvPr>
          <p:cNvCxnSpPr>
            <a:cxnSpLocks/>
          </p:cNvCxnSpPr>
          <p:nvPr/>
        </p:nvCxnSpPr>
        <p:spPr>
          <a:xfrm>
            <a:off x="6057900" y="1320800"/>
            <a:ext cx="0" cy="168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F9EEC33-695D-40CD-B5EC-3768DD08C512}"/>
              </a:ext>
            </a:extLst>
          </p:cNvPr>
          <p:cNvCxnSpPr>
            <a:cxnSpLocks/>
          </p:cNvCxnSpPr>
          <p:nvPr/>
        </p:nvCxnSpPr>
        <p:spPr>
          <a:xfrm>
            <a:off x="7502746" y="1320800"/>
            <a:ext cx="2009554" cy="168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02ADB2-4EA7-48A0-9811-1AC41D7D7E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8" y="3737986"/>
            <a:ext cx="3143690" cy="26078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82D0F0F-6AC4-45F3-9DDB-5FCD3FC6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62" y="3314702"/>
            <a:ext cx="2632725" cy="23813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2154F0-ED9E-4178-8FAD-C52E4A704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126" y="3314702"/>
            <a:ext cx="2830620" cy="1905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2A397A-D230-4999-934C-C1F554201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60" y="3737986"/>
            <a:ext cx="3610479" cy="27721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F09A14-5BA3-4193-9CE6-7ECBFF3DF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3682194"/>
            <a:ext cx="2745997" cy="28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7FD80-6B1F-494A-9C6D-DA7138DA633E}"/>
              </a:ext>
            </a:extLst>
          </p:cNvPr>
          <p:cNvSpPr txBox="1"/>
          <p:nvPr/>
        </p:nvSpPr>
        <p:spPr>
          <a:xfrm>
            <a:off x="4432300" y="3105834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Heavy" panose="020B0903020102020204" pitchFamily="34" charset="0"/>
              </a:rPr>
              <a:t>(</a:t>
            </a:r>
            <a:r>
              <a:rPr lang="ru-RU" sz="3600" dirty="0">
                <a:latin typeface="Franklin Gothic Heavy" panose="020B0903020102020204" pitchFamily="34" charset="0"/>
              </a:rPr>
              <a:t>Заключение)</a:t>
            </a:r>
          </a:p>
        </p:txBody>
      </p:sp>
    </p:spTree>
    <p:extLst>
      <p:ext uri="{BB962C8B-B14F-4D97-AF65-F5344CB8AC3E}">
        <p14:creationId xmlns:p14="http://schemas.microsoft.com/office/powerpoint/2010/main" val="612404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Heavy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3</cp:revision>
  <dcterms:created xsi:type="dcterms:W3CDTF">2023-01-08T16:22:20Z</dcterms:created>
  <dcterms:modified xsi:type="dcterms:W3CDTF">2023-01-12T05:49:54Z</dcterms:modified>
</cp:coreProperties>
</file>