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839B-9310-41FF-92B3-DF637913B8A0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D8FD4-2E74-4276-B014-768F085B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6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48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1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1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5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7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1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9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0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466-9EE7-4893-9F43-7C27E59BBD2A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797F9E-8611-4E6D-ACFA-DFC66F87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3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41-6C56-B3A4-7A2A-ADDE4A283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411784"/>
            <a:ext cx="8915399" cy="2262781"/>
          </a:xfrm>
        </p:spPr>
        <p:txBody>
          <a:bodyPr/>
          <a:lstStyle/>
          <a:p>
            <a:r>
              <a:rPr lang="en-IN" dirty="0"/>
              <a:t>Weather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4947F-0212-4FB7-50FF-9658C682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717898"/>
            <a:ext cx="8915399" cy="1126283"/>
          </a:xfrm>
        </p:spPr>
        <p:txBody>
          <a:bodyPr/>
          <a:lstStyle/>
          <a:p>
            <a:r>
              <a:rPr lang="en-IN" dirty="0"/>
              <a:t>Using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8065C-629A-8EEE-9523-2C59B77E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35" y="305765"/>
            <a:ext cx="54610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A18B41-1226-0D4F-CABD-0E42D6EA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60" y="305765"/>
            <a:ext cx="1247775" cy="1495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4A784E-DFF8-2AAB-64DF-03165A52E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35" y="305765"/>
            <a:ext cx="1600200" cy="1200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9B2E0B-78DE-6F60-F0FF-D5F75E38CFC3}"/>
              </a:ext>
            </a:extLst>
          </p:cNvPr>
          <p:cNvSpPr txBox="1"/>
          <p:nvPr/>
        </p:nvSpPr>
        <p:spPr>
          <a:xfrm>
            <a:off x="8727311" y="5104435"/>
            <a:ext cx="329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- A. Koundinya</a:t>
            </a:r>
          </a:p>
          <a:p>
            <a:r>
              <a:rPr lang="en-IN" dirty="0"/>
              <a:t>- M. Ameer Sohail</a:t>
            </a:r>
          </a:p>
          <a:p>
            <a:r>
              <a:rPr lang="en-IN" dirty="0"/>
              <a:t>- M. Lalith Krishna Reddy</a:t>
            </a:r>
          </a:p>
        </p:txBody>
      </p:sp>
    </p:spTree>
    <p:extLst>
      <p:ext uri="{BB962C8B-B14F-4D97-AF65-F5344CB8AC3E}">
        <p14:creationId xmlns:p14="http://schemas.microsoft.com/office/powerpoint/2010/main" val="2086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EFC03-6AC9-6225-07D4-712F42876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331610"/>
            <a:ext cx="6147706" cy="4610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C3E8E-0383-C6ED-5D1A-07EDA538A966}"/>
              </a:ext>
            </a:extLst>
          </p:cNvPr>
          <p:cNvSpPr txBox="1"/>
          <p:nvPr/>
        </p:nvSpPr>
        <p:spPr>
          <a:xfrm>
            <a:off x="4386805" y="5139159"/>
            <a:ext cx="35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Temp_max</a:t>
            </a:r>
            <a:r>
              <a:rPr lang="en-IN" dirty="0"/>
              <a:t> vs </a:t>
            </a:r>
            <a:r>
              <a:rPr lang="en-IN" dirty="0" err="1"/>
              <a:t>Temp_min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53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AF399-82C4-8A27-5CE3-5957F11C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39" y="422477"/>
            <a:ext cx="6240304" cy="4680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58A03-9BCB-A0E5-13A5-22DACADAFAE3}"/>
              </a:ext>
            </a:extLst>
          </p:cNvPr>
          <p:cNvSpPr txBox="1"/>
          <p:nvPr/>
        </p:nvSpPr>
        <p:spPr>
          <a:xfrm>
            <a:off x="4872943" y="5451676"/>
            <a:ext cx="347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Precipitation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76796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07CF6-B61C-7563-9F42-8DBA0787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4" y="655362"/>
            <a:ext cx="8233457" cy="3996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05048-ED62-DF50-A8DE-51422C7EAA77}"/>
              </a:ext>
            </a:extLst>
          </p:cNvPr>
          <p:cNvSpPr txBox="1"/>
          <p:nvPr/>
        </p:nvSpPr>
        <p:spPr>
          <a:xfrm>
            <a:off x="4629873" y="4884516"/>
            <a:ext cx="38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 Value vs Predicted Value</a:t>
            </a:r>
          </a:p>
        </p:txBody>
      </p:sp>
    </p:spTree>
    <p:extLst>
      <p:ext uri="{BB962C8B-B14F-4D97-AF65-F5344CB8AC3E}">
        <p14:creationId xmlns:p14="http://schemas.microsoft.com/office/powerpoint/2010/main" val="36412703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38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Weather Forecasting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dc:creator>Koundinya Achyuthuni</dc:creator>
  <cp:lastModifiedBy>Koundinya Achyuthuni</cp:lastModifiedBy>
  <cp:revision>1</cp:revision>
  <dcterms:created xsi:type="dcterms:W3CDTF">2023-06-24T08:12:26Z</dcterms:created>
  <dcterms:modified xsi:type="dcterms:W3CDTF">2023-06-24T08:19:38Z</dcterms:modified>
</cp:coreProperties>
</file>