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71" r:id="rId4"/>
    <p:sldId id="269" r:id="rId5"/>
    <p:sldId id="270" r:id="rId6"/>
    <p:sldId id="264" r:id="rId7"/>
    <p:sldId id="272" r:id="rId8"/>
    <p:sldId id="265" r:id="rId9"/>
    <p:sldId id="273" r:id="rId10"/>
    <p:sldId id="266" r:id="rId11"/>
    <p:sldId id="274" r:id="rId12"/>
    <p:sldId id="267" r:id="rId13"/>
    <p:sldId id="275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12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CENTRALIZED COUNSELLING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 CSN-291</a:t>
            </a:r>
          </a:p>
          <a:p>
            <a:pPr marL="0" indent="0" algn="ctr">
              <a:buNone/>
            </a:pPr>
            <a:r>
              <a:rPr lang="en-US" dirty="0" smtClean="0"/>
              <a:t>OBJECT ORIENTED ANALYSIS &amp; DESIGN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SUBMITTED BY:</a:t>
            </a:r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J. KOUNDINYA SRIRAM(16114032)</a:t>
            </a:r>
          </a:p>
          <a:p>
            <a:pPr marL="0" indent="0" algn="r">
              <a:buNone/>
            </a:pPr>
            <a:r>
              <a:rPr lang="en-US" sz="2400" dirty="0" smtClean="0"/>
              <a:t>          P. HITESH REDDY(16114031)</a:t>
            </a:r>
          </a:p>
          <a:p>
            <a:pPr marL="0" indent="0" algn="r">
              <a:buNone/>
            </a:pPr>
            <a:r>
              <a:rPr lang="en-US" sz="2400" dirty="0" smtClean="0"/>
              <a:t>              Y. MOKSHITH REDDY(16114074)</a:t>
            </a:r>
          </a:p>
          <a:p>
            <a:pPr marL="0" indent="0" algn="r">
              <a:buNone/>
            </a:pPr>
            <a:r>
              <a:rPr lang="en-US" sz="2400" dirty="0" smtClean="0"/>
              <a:t>                     S. HEERENDRA KUMAR(16114057)</a:t>
            </a:r>
            <a:endParaRPr lang="en-US" sz="2400" dirty="0"/>
          </a:p>
          <a:p>
            <a:pPr marL="0" indent="0" algn="r">
              <a:buNone/>
            </a:pPr>
            <a:r>
              <a:rPr lang="en-US" sz="2400" dirty="0" smtClean="0"/>
              <a:t>        TARUN MEENA(16114067)</a:t>
            </a:r>
          </a:p>
        </p:txBody>
      </p:sp>
    </p:spTree>
    <p:extLst>
      <p:ext uri="{BB962C8B-B14F-4D97-AF65-F5344CB8AC3E}">
        <p14:creationId xmlns:p14="http://schemas.microsoft.com/office/powerpoint/2010/main" val="33708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9" y="215154"/>
            <a:ext cx="9766075" cy="64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2530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SEQUENCE DIAGRAM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94129"/>
            <a:ext cx="11927541" cy="66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3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STATE DIAGRAM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0"/>
            <a:ext cx="991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2503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THANK YOU</a:t>
            </a:r>
            <a:endParaRPr lang="en-US" sz="72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CENTRALIZED COUNSELLING SYSTEM: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Focus</a:t>
            </a:r>
          </a:p>
          <a:p>
            <a:r>
              <a:rPr lang="en-US" dirty="0" smtClean="0"/>
              <a:t>UML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PROBLEM STATEMENT: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applicant</a:t>
            </a:r>
            <a:r>
              <a:rPr lang="en-US" dirty="0" smtClean="0"/>
              <a:t> sits in an </a:t>
            </a:r>
            <a:r>
              <a:rPr lang="en-US" b="1" dirty="0" smtClean="0"/>
              <a:t>examination. </a:t>
            </a:r>
            <a:r>
              <a:rPr lang="en-US" dirty="0" smtClean="0"/>
              <a:t>After the examination the result of the applicant is turned over to the centralized </a:t>
            </a:r>
            <a:r>
              <a:rPr lang="en-US" b="1" dirty="0" smtClean="0"/>
              <a:t>counselling system</a:t>
            </a:r>
            <a:r>
              <a:rPr lang="en-US" dirty="0" smtClean="0"/>
              <a:t>. The applicant then submits his details to the system for </a:t>
            </a:r>
            <a:r>
              <a:rPr lang="en-US" b="1" dirty="0" smtClean="0"/>
              <a:t>verification </a:t>
            </a:r>
            <a:r>
              <a:rPr lang="en-US" dirty="0" smtClean="0"/>
              <a:t>and performs </a:t>
            </a:r>
            <a:r>
              <a:rPr lang="en-US" b="1" dirty="0" smtClean="0"/>
              <a:t>seat allocation</a:t>
            </a:r>
            <a:r>
              <a:rPr lang="en-US" dirty="0" smtClean="0"/>
              <a:t>. The seat allotted is conveyed to the applicant for </a:t>
            </a:r>
            <a:r>
              <a:rPr lang="en-US" b="1" dirty="0" smtClean="0"/>
              <a:t>confirmation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5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 Counselling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Administrator</a:t>
            </a:r>
          </a:p>
          <a:p>
            <a:r>
              <a:rPr lang="en-US" dirty="0" smtClean="0"/>
              <a:t>Student Data Base</a:t>
            </a:r>
          </a:p>
          <a:p>
            <a:r>
              <a:rPr lang="en-US" dirty="0" smtClean="0"/>
              <a:t>College Data Base</a:t>
            </a:r>
          </a:p>
          <a:p>
            <a:r>
              <a:rPr lang="en-US" dirty="0" smtClean="0"/>
              <a:t>Automation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counselling: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Seat Allocation</a:t>
            </a:r>
          </a:p>
          <a:p>
            <a:r>
              <a:rPr lang="en-US" dirty="0" smtClean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30256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State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70" y="2597337"/>
            <a:ext cx="10515600" cy="1325563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CLASS DIAGRAM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61" y="0"/>
            <a:ext cx="9338086" cy="67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" y="26242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 USE CASE DIAGRAM</a:t>
            </a:r>
            <a:endParaRPr lang="en-US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109</TotalTime>
  <Words>155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Baskerville Old Face</vt:lpstr>
      <vt:lpstr>Century Gothic</vt:lpstr>
      <vt:lpstr>Monotype Corsiva</vt:lpstr>
      <vt:lpstr>Melancholy abstract design template</vt:lpstr>
      <vt:lpstr> CENTRALIZED COUNSELLING SYSTEM</vt:lpstr>
      <vt:lpstr>CENTRALIZED COUNSELLING SYSTEM:</vt:lpstr>
      <vt:lpstr>PROBLEM STATEMENT:</vt:lpstr>
      <vt:lpstr>Participants in Counselling system:</vt:lpstr>
      <vt:lpstr>Stages of counselling:</vt:lpstr>
      <vt:lpstr>UML Diagrams:</vt:lpstr>
      <vt:lpstr>CLASS DIAGRAM</vt:lpstr>
      <vt:lpstr>PowerPoint Presentation</vt:lpstr>
      <vt:lpstr>  USE CASE DIAGRAM</vt:lpstr>
      <vt:lpstr>PowerPoint Presentation</vt:lpstr>
      <vt:lpstr>SEQUENCE DIAGRAM</vt:lpstr>
      <vt:lpstr>PowerPoint Presentation</vt:lpstr>
      <vt:lpstr>STATE DIAGRAM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DELL</dc:creator>
  <cp:lastModifiedBy>DELL</cp:lastModifiedBy>
  <cp:revision>15</cp:revision>
  <dcterms:created xsi:type="dcterms:W3CDTF">2017-11-06T07:23:52Z</dcterms:created>
  <dcterms:modified xsi:type="dcterms:W3CDTF">2017-11-06T09:13:28Z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