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81D210A-CA33-4802-8F69-B15AD386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B67D28D-1698-4E7D-878F-322316117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24BDC01-4B6C-4F6A-8A36-426899B5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21965A7-2EDF-4AB6-B6D9-87DF9F8E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0271C1-FA68-4F28-8D5A-A50D50D4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0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EDBEC7-DBD7-4C20-9560-C8DC34A8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A3D8DCF-B947-4F23-8651-C0459B35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7DB09EE-1009-418F-B708-6702E4E1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D0135A4-3B31-46E1-AF99-11C8D2E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6D05D5D-2010-456B-9FD6-E9B02F4C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204C5DAA-1806-4049-ADAD-68F285FAD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BD268E0-31A2-4942-945E-F603E3BA1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9F4672B-0E2A-45D3-9545-03E935F7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38FA8EE-49C5-4219-99D9-6A32BB04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4623D5A-6EF5-4FDE-B272-25C4BB09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9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041889-ED85-4500-BBDB-696AB6A2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28BA29-CC59-4758-BD20-3DEA6D90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8B8F147-CA5F-425D-ACD2-6F17B5F4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1D523F0-8D48-42B2-9AC2-DB3DDF5B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59B762B-3D85-4625-BFE3-E7A141B9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C23619-7A97-4BE3-AA07-6E7BCE7C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CC0C4AB-D735-4577-858C-7C9B6160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AD0F6EE-9F9F-406A-AD91-0E6F6B33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A466854-2AFC-41A0-9C20-44B54D59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50589E9-1684-482E-BBBA-663137BC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6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FFAD8E-A8B2-4A97-A570-518BFD19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D10284C-AE3A-45EA-9EA1-6E2CEE404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EFC7063-884F-4FCF-8298-ECBCDBFD6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628CACB-1113-4B18-B642-52D9BBFB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996C4B0-14FE-4D19-A66B-3A4011E2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669D087-AABE-45E3-BF2B-011D2639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2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DC87B5-96FD-4049-B01A-EE9C3817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923DB17-3774-47D3-8408-BD96AC08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9C18D74-0D3B-4DFA-9101-4CC9CF5D8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D2E5F8A-672E-45EE-8286-8D87F6443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43C00FA-34CD-40FB-B604-BF99C0464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D827EBD-26E5-4E31-B769-E5CBC001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22D26F12-F952-4FE4-B048-543E4A3A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0574F6BB-4226-42BF-9CC1-AE7550D9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C667E6-AEF8-45D1-97A7-A75E5281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C4255A3-3754-47B9-AC46-DB97780A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50AF1FC-BE61-471A-81D6-5CBDD4EE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840EB18-C298-4E42-A4C3-05E5D6B7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B1E7575-4DEE-4D49-B7F2-CC9112A7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78087F3-14C8-4363-8723-D4F80CD3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866FDAA-BC31-4FFF-BC95-7974C1A8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A32457-1C42-4B5C-BE80-26FAB06F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8CAE85-A24A-4F37-BB5C-BF32A4FF9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F3C391A-C096-4C7A-8A21-7D67182D8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53303CC-E7E5-4C0C-B8F7-F5205891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E65D93-517B-42AA-A04F-B9C57B8E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E3FF2BC-8432-4554-AD13-E5BF1978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3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5AD893-7F26-474A-A3C1-FB1B12C9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ECC1E68-CFD3-4750-90A2-0C6C4B053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EFC9426-3E87-4CD3-83EF-28575D6F7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BA3B408-A5C9-4912-9C78-DA93C7FD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461BBC8-2A03-4260-A767-A97E37BC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1A0638E-4492-49F4-ADFD-9CE937A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6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10E33164-43EE-40F1-8932-CFD2B492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551DE56-62EA-408C-B15A-4C452F9EA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24CEAB5-75FF-4C71-90AA-9B9BF5D4B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85F88-8DF8-4255-BF6D-4B08A0D8943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275AB4A-9CA2-4665-8C8F-081056328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6BD8612-A278-45FA-9DF8-5A59CCAC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A2D8-0C64-49D9-94FF-EACFB5F1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6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βάλ 3">
            <a:extLst>
              <a:ext uri="{FF2B5EF4-FFF2-40B4-BE49-F238E27FC236}">
                <a16:creationId xmlns:a16="http://schemas.microsoft.com/office/drawing/2014/main" id="{79B86768-FA8D-4DF9-947A-634CED4290B5}"/>
              </a:ext>
            </a:extLst>
          </p:cNvPr>
          <p:cNvSpPr/>
          <p:nvPr/>
        </p:nvSpPr>
        <p:spPr>
          <a:xfrm>
            <a:off x="2668732" y="2451388"/>
            <a:ext cx="706581" cy="706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marcelo97</a:t>
            </a:r>
          </a:p>
        </p:txBody>
      </p:sp>
      <p:sp>
        <p:nvSpPr>
          <p:cNvPr id="5" name="Οβάλ 4">
            <a:extLst>
              <a:ext uri="{FF2B5EF4-FFF2-40B4-BE49-F238E27FC236}">
                <a16:creationId xmlns:a16="http://schemas.microsoft.com/office/drawing/2014/main" id="{AA07F3D9-16A8-44AB-B9C2-6956A8FB5889}"/>
              </a:ext>
            </a:extLst>
          </p:cNvPr>
          <p:cNvSpPr/>
          <p:nvPr/>
        </p:nvSpPr>
        <p:spPr>
          <a:xfrm>
            <a:off x="6826894" y="2451388"/>
            <a:ext cx="699585" cy="706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mitsos13</a:t>
            </a:r>
          </a:p>
        </p:txBody>
      </p:sp>
      <p:sp>
        <p:nvSpPr>
          <p:cNvPr id="6" name="Οβάλ 5">
            <a:extLst>
              <a:ext uri="{FF2B5EF4-FFF2-40B4-BE49-F238E27FC236}">
                <a16:creationId xmlns:a16="http://schemas.microsoft.com/office/drawing/2014/main" id="{FCA32D58-12AD-4734-A678-1B72D3C67832}"/>
              </a:ext>
            </a:extLst>
          </p:cNvPr>
          <p:cNvSpPr/>
          <p:nvPr/>
        </p:nvSpPr>
        <p:spPr>
          <a:xfrm>
            <a:off x="2668732" y="3836841"/>
            <a:ext cx="706581" cy="706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4FDCB5C0-4316-4587-8EC7-317717C307C1}"/>
              </a:ext>
            </a:extLst>
          </p:cNvPr>
          <p:cNvSpPr/>
          <p:nvPr/>
        </p:nvSpPr>
        <p:spPr>
          <a:xfrm>
            <a:off x="6826894" y="3842903"/>
            <a:ext cx="706581" cy="7065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mariap</a:t>
            </a:r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F771D696-7110-4C19-A5FB-908C4D3DF79E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3375313" y="2804679"/>
            <a:ext cx="3451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44E8B31C-5954-41D6-B8DF-A78769D32122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3271837" y="3054493"/>
            <a:ext cx="3658533" cy="8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5D7F58C6-7266-45C0-A2DF-40AA101E1570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>
            <a:off x="3271836" y="2554864"/>
            <a:ext cx="365760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01BB5CD6-5CCC-4B9B-89D9-37D2F071E82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3022023" y="3157969"/>
            <a:ext cx="0" cy="67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EAF4CC67-8452-402C-A638-444BD3D6FDE5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7176687" y="3157969"/>
            <a:ext cx="3498" cy="68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F7D49048-E361-4C86-A3D9-C685F6625604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3375313" y="4190132"/>
            <a:ext cx="3451581" cy="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53A237F2-4AAB-47C1-B4B4-D7FE2D4C2B69}"/>
              </a:ext>
            </a:extLst>
          </p:cNvPr>
          <p:cNvCxnSpPr>
            <a:cxnSpLocks/>
            <a:stCxn id="7" idx="7"/>
            <a:endCxn id="5" idx="5"/>
          </p:cNvCxnSpPr>
          <p:nvPr/>
        </p:nvCxnSpPr>
        <p:spPr>
          <a:xfrm flipH="1" flipV="1">
            <a:off x="7424027" y="3054493"/>
            <a:ext cx="5972" cy="8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Ορθογώνιο 35">
            <a:extLst>
              <a:ext uri="{FF2B5EF4-FFF2-40B4-BE49-F238E27FC236}">
                <a16:creationId xmlns:a16="http://schemas.microsoft.com/office/drawing/2014/main" id="{06E343B3-4FEF-4386-8BEF-BBE93D3E2BDA}"/>
              </a:ext>
            </a:extLst>
          </p:cNvPr>
          <p:cNvSpPr/>
          <p:nvPr/>
        </p:nvSpPr>
        <p:spPr>
          <a:xfrm>
            <a:off x="9906000" y="263236"/>
            <a:ext cx="1925784" cy="1145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Follows ------------</a:t>
            </a:r>
            <a:endParaRPr lang="el-GR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Interest ------------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Posted --------------</a:t>
            </a:r>
          </a:p>
        </p:txBody>
      </p:sp>
      <p:sp>
        <p:nvSpPr>
          <p:cNvPr id="50" name="Ορθογώνιο: Στρογγύλεμα γωνιών 49">
            <a:extLst>
              <a:ext uri="{FF2B5EF4-FFF2-40B4-BE49-F238E27FC236}">
                <a16:creationId xmlns:a16="http://schemas.microsoft.com/office/drawing/2014/main" id="{37AA35C2-758A-46F1-96AD-9644002AEDF4}"/>
              </a:ext>
            </a:extLst>
          </p:cNvPr>
          <p:cNvSpPr/>
          <p:nvPr/>
        </p:nvSpPr>
        <p:spPr>
          <a:xfrm>
            <a:off x="2951886" y="952330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AW04</a:t>
            </a:r>
          </a:p>
        </p:txBody>
      </p:sp>
      <p:sp>
        <p:nvSpPr>
          <p:cNvPr id="52" name="Ορθογώνιο: Στρογγύλεμα γωνιών 51">
            <a:extLst>
              <a:ext uri="{FF2B5EF4-FFF2-40B4-BE49-F238E27FC236}">
                <a16:creationId xmlns:a16="http://schemas.microsoft.com/office/drawing/2014/main" id="{5C0C69C0-E35C-4CEF-B450-2CE4343CDE7E}"/>
              </a:ext>
            </a:extLst>
          </p:cNvPr>
          <p:cNvSpPr/>
          <p:nvPr/>
        </p:nvSpPr>
        <p:spPr>
          <a:xfrm>
            <a:off x="3861090" y="952330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AW06</a:t>
            </a:r>
          </a:p>
        </p:txBody>
      </p:sp>
      <p:sp>
        <p:nvSpPr>
          <p:cNvPr id="53" name="Ορθογώνιο: Στρογγύλεμα γωνιών 52">
            <a:extLst>
              <a:ext uri="{FF2B5EF4-FFF2-40B4-BE49-F238E27FC236}">
                <a16:creationId xmlns:a16="http://schemas.microsoft.com/office/drawing/2014/main" id="{255B8E8A-163E-4FDC-BF15-1D42FA7C95DC}"/>
              </a:ext>
            </a:extLst>
          </p:cNvPr>
          <p:cNvSpPr/>
          <p:nvPr/>
        </p:nvSpPr>
        <p:spPr>
          <a:xfrm>
            <a:off x="4567670" y="4856234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AW0</a:t>
            </a:r>
            <a:r>
              <a:rPr lang="el-GR" sz="1200" dirty="0">
                <a:solidFill>
                  <a:schemeClr val="tx1"/>
                </a:solidFill>
              </a:rPr>
              <a:t>8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Ευθύγραμμο βέλος σύνδεσης 54">
            <a:extLst>
              <a:ext uri="{FF2B5EF4-FFF2-40B4-BE49-F238E27FC236}">
                <a16:creationId xmlns:a16="http://schemas.microsoft.com/office/drawing/2014/main" id="{B34CF8A4-C0CF-4D65-B1BF-3F4592599A54}"/>
              </a:ext>
            </a:extLst>
          </p:cNvPr>
          <p:cNvCxnSpPr>
            <a:cxnSpLocks/>
            <a:stCxn id="4" idx="5"/>
            <a:endCxn id="53" idx="0"/>
          </p:cNvCxnSpPr>
          <p:nvPr/>
        </p:nvCxnSpPr>
        <p:spPr>
          <a:xfrm>
            <a:off x="3271837" y="3054493"/>
            <a:ext cx="1649123" cy="1801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Ευθύγραμμο βέλος σύνδεσης 57">
            <a:extLst>
              <a:ext uri="{FF2B5EF4-FFF2-40B4-BE49-F238E27FC236}">
                <a16:creationId xmlns:a16="http://schemas.microsoft.com/office/drawing/2014/main" id="{2C82586D-12E9-4248-B362-B6F56F0DE7BF}"/>
              </a:ext>
            </a:extLst>
          </p:cNvPr>
          <p:cNvCxnSpPr>
            <a:cxnSpLocks/>
            <a:stCxn id="4" idx="0"/>
            <a:endCxn id="52" idx="2"/>
          </p:cNvCxnSpPr>
          <p:nvPr/>
        </p:nvCxnSpPr>
        <p:spPr>
          <a:xfrm flipV="1">
            <a:off x="3022023" y="1403034"/>
            <a:ext cx="1192357" cy="1048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Ευθύγραμμο βέλος σύνδεσης 59">
            <a:extLst>
              <a:ext uri="{FF2B5EF4-FFF2-40B4-BE49-F238E27FC236}">
                <a16:creationId xmlns:a16="http://schemas.microsoft.com/office/drawing/2014/main" id="{376FE1AD-EAE0-49BE-99E2-A06B047E4748}"/>
              </a:ext>
            </a:extLst>
          </p:cNvPr>
          <p:cNvCxnSpPr>
            <a:cxnSpLocks/>
            <a:stCxn id="4" idx="0"/>
            <a:endCxn id="50" idx="2"/>
          </p:cNvCxnSpPr>
          <p:nvPr/>
        </p:nvCxnSpPr>
        <p:spPr>
          <a:xfrm flipV="1">
            <a:off x="3022023" y="1403034"/>
            <a:ext cx="283153" cy="1048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Ορθογώνιο: Στρογγύλεμα γωνιών 60">
            <a:extLst>
              <a:ext uri="{FF2B5EF4-FFF2-40B4-BE49-F238E27FC236}">
                <a16:creationId xmlns:a16="http://schemas.microsoft.com/office/drawing/2014/main" id="{A0C59F20-0943-4A85-9729-235ABDCDA1FF}"/>
              </a:ext>
            </a:extLst>
          </p:cNvPr>
          <p:cNvSpPr/>
          <p:nvPr/>
        </p:nvSpPr>
        <p:spPr>
          <a:xfrm>
            <a:off x="5910695" y="962459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AW0</a:t>
            </a:r>
            <a:r>
              <a:rPr lang="el-GR" sz="1200" dirty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Ορθογώνιο: Στρογγύλεμα γωνιών 61">
            <a:extLst>
              <a:ext uri="{FF2B5EF4-FFF2-40B4-BE49-F238E27FC236}">
                <a16:creationId xmlns:a16="http://schemas.microsoft.com/office/drawing/2014/main" id="{BFD83362-9D9A-4B4A-AB74-668A373D29DD}"/>
              </a:ext>
            </a:extLst>
          </p:cNvPr>
          <p:cNvSpPr/>
          <p:nvPr/>
        </p:nvSpPr>
        <p:spPr>
          <a:xfrm>
            <a:off x="6819899" y="958339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AW0</a:t>
            </a:r>
            <a:r>
              <a:rPr lang="el-GR" sz="1200" dirty="0">
                <a:solidFill>
                  <a:schemeClr val="tx1"/>
                </a:solidFill>
              </a:rPr>
              <a:t>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Ορθογώνιο: Στρογγύλεμα γωνιών 62">
            <a:extLst>
              <a:ext uri="{FF2B5EF4-FFF2-40B4-BE49-F238E27FC236}">
                <a16:creationId xmlns:a16="http://schemas.microsoft.com/office/drawing/2014/main" id="{F1DBED11-E1B7-41F2-8A6F-CA1E9B691479}"/>
              </a:ext>
            </a:extLst>
          </p:cNvPr>
          <p:cNvSpPr/>
          <p:nvPr/>
        </p:nvSpPr>
        <p:spPr>
          <a:xfrm>
            <a:off x="7729105" y="958339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</a:t>
            </a:r>
            <a:r>
              <a:rPr lang="el-GR" sz="1200" dirty="0">
                <a:solidFill>
                  <a:schemeClr val="tx1"/>
                </a:solidFill>
              </a:rPr>
              <a:t>22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Ευθύγραμμο βέλος σύνδεσης 71">
            <a:extLst>
              <a:ext uri="{FF2B5EF4-FFF2-40B4-BE49-F238E27FC236}">
                <a16:creationId xmlns:a16="http://schemas.microsoft.com/office/drawing/2014/main" id="{675122DE-D7CF-41DF-88C2-F2A51F43917F}"/>
              </a:ext>
            </a:extLst>
          </p:cNvPr>
          <p:cNvCxnSpPr>
            <a:cxnSpLocks/>
            <a:stCxn id="5" idx="0"/>
            <a:endCxn id="61" idx="2"/>
          </p:cNvCxnSpPr>
          <p:nvPr/>
        </p:nvCxnSpPr>
        <p:spPr>
          <a:xfrm flipH="1" flipV="1">
            <a:off x="6263985" y="1413163"/>
            <a:ext cx="912702" cy="1038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Ευθύγραμμο βέλος σύνδεσης 76">
            <a:extLst>
              <a:ext uri="{FF2B5EF4-FFF2-40B4-BE49-F238E27FC236}">
                <a16:creationId xmlns:a16="http://schemas.microsoft.com/office/drawing/2014/main" id="{FA9A21E6-2EBA-464B-A94D-0CBC3B99F517}"/>
              </a:ext>
            </a:extLst>
          </p:cNvPr>
          <p:cNvCxnSpPr>
            <a:cxnSpLocks/>
            <a:stCxn id="5" idx="0"/>
            <a:endCxn id="62" idx="2"/>
          </p:cNvCxnSpPr>
          <p:nvPr/>
        </p:nvCxnSpPr>
        <p:spPr>
          <a:xfrm flipH="1" flipV="1">
            <a:off x="7173189" y="1409043"/>
            <a:ext cx="3498" cy="1042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Ευθύγραμμο βέλος σύνδεσης 78">
            <a:extLst>
              <a:ext uri="{FF2B5EF4-FFF2-40B4-BE49-F238E27FC236}">
                <a16:creationId xmlns:a16="http://schemas.microsoft.com/office/drawing/2014/main" id="{3045375D-B1AC-4EE9-BD21-9394E2E9DE98}"/>
              </a:ext>
            </a:extLst>
          </p:cNvPr>
          <p:cNvCxnSpPr>
            <a:cxnSpLocks/>
            <a:stCxn id="5" idx="0"/>
            <a:endCxn id="63" idx="2"/>
          </p:cNvCxnSpPr>
          <p:nvPr/>
        </p:nvCxnSpPr>
        <p:spPr>
          <a:xfrm flipV="1">
            <a:off x="7176687" y="1409043"/>
            <a:ext cx="905708" cy="1042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Ευθύγραμμο βέλος σύνδεσης 117">
            <a:extLst>
              <a:ext uri="{FF2B5EF4-FFF2-40B4-BE49-F238E27FC236}">
                <a16:creationId xmlns:a16="http://schemas.microsoft.com/office/drawing/2014/main" id="{A452CEB9-12A8-481A-AD97-0C609A78D11B}"/>
              </a:ext>
            </a:extLst>
          </p:cNvPr>
          <p:cNvCxnSpPr>
            <a:cxnSpLocks/>
            <a:stCxn id="5" idx="3"/>
            <a:endCxn id="53" idx="3"/>
          </p:cNvCxnSpPr>
          <p:nvPr/>
        </p:nvCxnSpPr>
        <p:spPr>
          <a:xfrm flipH="1">
            <a:off x="5274250" y="3054493"/>
            <a:ext cx="1655096" cy="2027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Ορθογώνιο: Στρογγύλεμα γωνιών 137">
            <a:extLst>
              <a:ext uri="{FF2B5EF4-FFF2-40B4-BE49-F238E27FC236}">
                <a16:creationId xmlns:a16="http://schemas.microsoft.com/office/drawing/2014/main" id="{6BF38C44-FB66-4C37-96A5-DCF951E2AACB}"/>
              </a:ext>
            </a:extLst>
          </p:cNvPr>
          <p:cNvSpPr/>
          <p:nvPr/>
        </p:nvSpPr>
        <p:spPr>
          <a:xfrm>
            <a:off x="7729105" y="5448957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</a:t>
            </a:r>
            <a:r>
              <a:rPr lang="el-G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9" name="Ορθογώνιο: Στρογγύλεμα γωνιών 138">
            <a:extLst>
              <a:ext uri="{FF2B5EF4-FFF2-40B4-BE49-F238E27FC236}">
                <a16:creationId xmlns:a16="http://schemas.microsoft.com/office/drawing/2014/main" id="{6AEAC0B1-13BF-4FE9-B5E0-A42CBB1F4427}"/>
              </a:ext>
            </a:extLst>
          </p:cNvPr>
          <p:cNvSpPr/>
          <p:nvPr/>
        </p:nvSpPr>
        <p:spPr>
          <a:xfrm>
            <a:off x="6819899" y="5444837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AW0</a:t>
            </a:r>
            <a:r>
              <a:rPr lang="el-GR" sz="1200" dirty="0">
                <a:solidFill>
                  <a:schemeClr val="tx1"/>
                </a:solidFill>
              </a:rPr>
              <a:t>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Ευθύγραμμο βέλος σύνδεσης 139">
            <a:extLst>
              <a:ext uri="{FF2B5EF4-FFF2-40B4-BE49-F238E27FC236}">
                <a16:creationId xmlns:a16="http://schemas.microsoft.com/office/drawing/2014/main" id="{93832384-6507-4609-B101-8D7B76B24AA2}"/>
              </a:ext>
            </a:extLst>
          </p:cNvPr>
          <p:cNvCxnSpPr>
            <a:cxnSpLocks/>
            <a:stCxn id="7" idx="4"/>
            <a:endCxn id="138" idx="0"/>
          </p:cNvCxnSpPr>
          <p:nvPr/>
        </p:nvCxnSpPr>
        <p:spPr>
          <a:xfrm>
            <a:off x="7180185" y="4549484"/>
            <a:ext cx="902210" cy="899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Ευθύγραμμο βέλος σύνδεσης 142">
            <a:extLst>
              <a:ext uri="{FF2B5EF4-FFF2-40B4-BE49-F238E27FC236}">
                <a16:creationId xmlns:a16="http://schemas.microsoft.com/office/drawing/2014/main" id="{D9CF1AE0-FA97-4366-8733-ADFD674A4E5B}"/>
              </a:ext>
            </a:extLst>
          </p:cNvPr>
          <p:cNvCxnSpPr>
            <a:cxnSpLocks/>
            <a:stCxn id="7" idx="4"/>
            <a:endCxn id="139" idx="0"/>
          </p:cNvCxnSpPr>
          <p:nvPr/>
        </p:nvCxnSpPr>
        <p:spPr>
          <a:xfrm flipH="1">
            <a:off x="7173189" y="4549484"/>
            <a:ext cx="6996" cy="89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Ευθύγραμμο βέλος σύνδεσης 148">
            <a:extLst>
              <a:ext uri="{FF2B5EF4-FFF2-40B4-BE49-F238E27FC236}">
                <a16:creationId xmlns:a16="http://schemas.microsoft.com/office/drawing/2014/main" id="{FE642282-91C1-4657-A604-C316FD6638AC}"/>
              </a:ext>
            </a:extLst>
          </p:cNvPr>
          <p:cNvCxnSpPr>
            <a:cxnSpLocks/>
            <a:stCxn id="6" idx="7"/>
            <a:endCxn id="61" idx="1"/>
          </p:cNvCxnSpPr>
          <p:nvPr/>
        </p:nvCxnSpPr>
        <p:spPr>
          <a:xfrm flipV="1">
            <a:off x="3271837" y="1187811"/>
            <a:ext cx="2638858" cy="2752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Ορθογώνιο: Στρογγύλεμα γωνιών 153">
            <a:extLst>
              <a:ext uri="{FF2B5EF4-FFF2-40B4-BE49-F238E27FC236}">
                <a16:creationId xmlns:a16="http://schemas.microsoft.com/office/drawing/2014/main" id="{A6D88DB4-BC8D-4EE7-B897-E18B8EC3F3FF}"/>
              </a:ext>
            </a:extLst>
          </p:cNvPr>
          <p:cNvSpPr/>
          <p:nvPr/>
        </p:nvSpPr>
        <p:spPr>
          <a:xfrm>
            <a:off x="670711" y="2442001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AW0</a:t>
            </a:r>
            <a:r>
              <a:rPr lang="el-GR" sz="1200" dirty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Ευθύγραμμο βέλος σύνδεσης 156">
            <a:extLst>
              <a:ext uri="{FF2B5EF4-FFF2-40B4-BE49-F238E27FC236}">
                <a16:creationId xmlns:a16="http://schemas.microsoft.com/office/drawing/2014/main" id="{EC1A3446-A053-4EBA-A914-BDE7ED19E452}"/>
              </a:ext>
            </a:extLst>
          </p:cNvPr>
          <p:cNvCxnSpPr>
            <a:cxnSpLocks/>
            <a:stCxn id="6" idx="5"/>
            <a:endCxn id="53" idx="1"/>
          </p:cNvCxnSpPr>
          <p:nvPr/>
        </p:nvCxnSpPr>
        <p:spPr>
          <a:xfrm>
            <a:off x="3271837" y="4439946"/>
            <a:ext cx="1295833" cy="641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Ευθύγραμμο βέλος σύνδεσης 160">
            <a:extLst>
              <a:ext uri="{FF2B5EF4-FFF2-40B4-BE49-F238E27FC236}">
                <a16:creationId xmlns:a16="http://schemas.microsoft.com/office/drawing/2014/main" id="{75318791-7CF1-4212-B803-193780209C64}"/>
              </a:ext>
            </a:extLst>
          </p:cNvPr>
          <p:cNvCxnSpPr>
            <a:cxnSpLocks/>
            <a:stCxn id="6" idx="1"/>
            <a:endCxn id="154" idx="3"/>
          </p:cNvCxnSpPr>
          <p:nvPr/>
        </p:nvCxnSpPr>
        <p:spPr>
          <a:xfrm flipH="1" flipV="1">
            <a:off x="1377291" y="2667353"/>
            <a:ext cx="1394917" cy="1272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Ορθογώνιο: Στρογγύλεμα γωνιών 167">
            <a:extLst>
              <a:ext uri="{FF2B5EF4-FFF2-40B4-BE49-F238E27FC236}">
                <a16:creationId xmlns:a16="http://schemas.microsoft.com/office/drawing/2014/main" id="{03FD0D2F-6854-49B9-A1B3-C50D3FCDA757}"/>
              </a:ext>
            </a:extLst>
          </p:cNvPr>
          <p:cNvSpPr/>
          <p:nvPr/>
        </p:nvSpPr>
        <p:spPr>
          <a:xfrm>
            <a:off x="670711" y="3027448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AW0</a:t>
            </a:r>
            <a:r>
              <a:rPr lang="el-GR" sz="1200" dirty="0">
                <a:solidFill>
                  <a:schemeClr val="tx1"/>
                </a:solidFill>
              </a:rPr>
              <a:t>7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Ορθογώνιο: Στρογγύλεμα γωνιών 168">
            <a:extLst>
              <a:ext uri="{FF2B5EF4-FFF2-40B4-BE49-F238E27FC236}">
                <a16:creationId xmlns:a16="http://schemas.microsoft.com/office/drawing/2014/main" id="{33287F3A-E31C-4EF4-923E-6718C6C640B2}"/>
              </a:ext>
            </a:extLst>
          </p:cNvPr>
          <p:cNvSpPr/>
          <p:nvPr/>
        </p:nvSpPr>
        <p:spPr>
          <a:xfrm>
            <a:off x="671943" y="3611489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AW0</a:t>
            </a:r>
            <a:r>
              <a:rPr lang="el-GR" sz="1200" dirty="0">
                <a:solidFill>
                  <a:schemeClr val="tx1"/>
                </a:solidFill>
              </a:rPr>
              <a:t>9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0" name="Ορθογώνιο: Στρογγύλεμα γωνιών 169">
            <a:extLst>
              <a:ext uri="{FF2B5EF4-FFF2-40B4-BE49-F238E27FC236}">
                <a16:creationId xmlns:a16="http://schemas.microsoft.com/office/drawing/2014/main" id="{8219E972-C2FE-43A0-8CA3-566D9B101FE1}"/>
              </a:ext>
            </a:extLst>
          </p:cNvPr>
          <p:cNvSpPr/>
          <p:nvPr/>
        </p:nvSpPr>
        <p:spPr>
          <a:xfrm>
            <a:off x="670711" y="4198342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</a:t>
            </a:r>
            <a:r>
              <a:rPr lang="el-GR" sz="1200" dirty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1" name="Ορθογώνιο: Στρογγύλεμα γωνιών 170">
            <a:extLst>
              <a:ext uri="{FF2B5EF4-FFF2-40B4-BE49-F238E27FC236}">
                <a16:creationId xmlns:a16="http://schemas.microsoft.com/office/drawing/2014/main" id="{15C02C46-1156-4927-94B4-1F685708A44C}"/>
              </a:ext>
            </a:extLst>
          </p:cNvPr>
          <p:cNvSpPr/>
          <p:nvPr/>
        </p:nvSpPr>
        <p:spPr>
          <a:xfrm>
            <a:off x="682355" y="4782383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</a:t>
            </a:r>
            <a:r>
              <a:rPr lang="el-GR" sz="1200" dirty="0">
                <a:solidFill>
                  <a:schemeClr val="tx1"/>
                </a:solidFill>
              </a:rPr>
              <a:t>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Ορθογώνιο: Στρογγύλεμα γωνιών 171">
            <a:extLst>
              <a:ext uri="{FF2B5EF4-FFF2-40B4-BE49-F238E27FC236}">
                <a16:creationId xmlns:a16="http://schemas.microsoft.com/office/drawing/2014/main" id="{B368B7D0-EE7A-4990-8112-7775F8E81028}"/>
              </a:ext>
            </a:extLst>
          </p:cNvPr>
          <p:cNvSpPr/>
          <p:nvPr/>
        </p:nvSpPr>
        <p:spPr>
          <a:xfrm>
            <a:off x="682355" y="5366424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</a:t>
            </a:r>
            <a:r>
              <a:rPr lang="el-GR" sz="12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87" name="Ευθύγραμμο βέλος σύνδεσης 186">
            <a:extLst>
              <a:ext uri="{FF2B5EF4-FFF2-40B4-BE49-F238E27FC236}">
                <a16:creationId xmlns:a16="http://schemas.microsoft.com/office/drawing/2014/main" id="{61BE5D44-2356-4F89-90DE-7D9AC48ADDB3}"/>
              </a:ext>
            </a:extLst>
          </p:cNvPr>
          <p:cNvCxnSpPr>
            <a:stCxn id="6" idx="1"/>
            <a:endCxn id="168" idx="3"/>
          </p:cNvCxnSpPr>
          <p:nvPr/>
        </p:nvCxnSpPr>
        <p:spPr>
          <a:xfrm flipH="1" flipV="1">
            <a:off x="1377291" y="3252800"/>
            <a:ext cx="1394917" cy="687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Ευθύγραμμο βέλος σύνδεσης 188">
            <a:extLst>
              <a:ext uri="{FF2B5EF4-FFF2-40B4-BE49-F238E27FC236}">
                <a16:creationId xmlns:a16="http://schemas.microsoft.com/office/drawing/2014/main" id="{AF11BCBD-D5D6-442F-A756-2E086A3DF2A4}"/>
              </a:ext>
            </a:extLst>
          </p:cNvPr>
          <p:cNvCxnSpPr>
            <a:stCxn id="6" idx="1"/>
            <a:endCxn id="169" idx="3"/>
          </p:cNvCxnSpPr>
          <p:nvPr/>
        </p:nvCxnSpPr>
        <p:spPr>
          <a:xfrm flipH="1" flipV="1">
            <a:off x="1378523" y="3836841"/>
            <a:ext cx="1393685" cy="103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Ευθύγραμμο βέλος σύνδεσης 190">
            <a:extLst>
              <a:ext uri="{FF2B5EF4-FFF2-40B4-BE49-F238E27FC236}">
                <a16:creationId xmlns:a16="http://schemas.microsoft.com/office/drawing/2014/main" id="{2D324BA2-29F3-47C0-9251-5129A7F2A364}"/>
              </a:ext>
            </a:extLst>
          </p:cNvPr>
          <p:cNvCxnSpPr>
            <a:stCxn id="6" idx="1"/>
            <a:endCxn id="170" idx="3"/>
          </p:cNvCxnSpPr>
          <p:nvPr/>
        </p:nvCxnSpPr>
        <p:spPr>
          <a:xfrm flipH="1">
            <a:off x="1377291" y="3940317"/>
            <a:ext cx="1394917" cy="483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Ευθύγραμμο βέλος σύνδεσης 192">
            <a:extLst>
              <a:ext uri="{FF2B5EF4-FFF2-40B4-BE49-F238E27FC236}">
                <a16:creationId xmlns:a16="http://schemas.microsoft.com/office/drawing/2014/main" id="{462F4EA6-634F-447F-84DF-B8E6B12C0FCD}"/>
              </a:ext>
            </a:extLst>
          </p:cNvPr>
          <p:cNvCxnSpPr>
            <a:stCxn id="6" idx="2"/>
            <a:endCxn id="171" idx="3"/>
          </p:cNvCxnSpPr>
          <p:nvPr/>
        </p:nvCxnSpPr>
        <p:spPr>
          <a:xfrm flipH="1">
            <a:off x="1388935" y="4190132"/>
            <a:ext cx="1279797" cy="817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Ευθύγραμμο βέλος σύνδεσης 194">
            <a:extLst>
              <a:ext uri="{FF2B5EF4-FFF2-40B4-BE49-F238E27FC236}">
                <a16:creationId xmlns:a16="http://schemas.microsoft.com/office/drawing/2014/main" id="{E3375E38-CC4D-4DE9-9673-2995F0511DC5}"/>
              </a:ext>
            </a:extLst>
          </p:cNvPr>
          <p:cNvCxnSpPr>
            <a:stCxn id="6" idx="2"/>
            <a:endCxn id="172" idx="3"/>
          </p:cNvCxnSpPr>
          <p:nvPr/>
        </p:nvCxnSpPr>
        <p:spPr>
          <a:xfrm flipH="1">
            <a:off x="1388935" y="4190132"/>
            <a:ext cx="1279797" cy="1401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Ορθογώνιο: Στρογγύλεμα γωνιών 63">
            <a:extLst>
              <a:ext uri="{FF2B5EF4-FFF2-40B4-BE49-F238E27FC236}">
                <a16:creationId xmlns:a16="http://schemas.microsoft.com/office/drawing/2014/main" id="{3426A8B1-403E-4B70-9684-5DBD458A898A}"/>
              </a:ext>
            </a:extLst>
          </p:cNvPr>
          <p:cNvSpPr/>
          <p:nvPr/>
        </p:nvSpPr>
        <p:spPr>
          <a:xfrm>
            <a:off x="774991" y="952330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1001</a:t>
            </a:r>
          </a:p>
        </p:txBody>
      </p:sp>
      <p:sp>
        <p:nvSpPr>
          <p:cNvPr id="65" name="Ορθογώνιο: Στρογγύλεμα γωνιών 64">
            <a:extLst>
              <a:ext uri="{FF2B5EF4-FFF2-40B4-BE49-F238E27FC236}">
                <a16:creationId xmlns:a16="http://schemas.microsoft.com/office/drawing/2014/main" id="{F155133E-937F-44A5-85F0-B1CABB16B60C}"/>
              </a:ext>
            </a:extLst>
          </p:cNvPr>
          <p:cNvSpPr/>
          <p:nvPr/>
        </p:nvSpPr>
        <p:spPr>
          <a:xfrm>
            <a:off x="1689392" y="952330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1002</a:t>
            </a:r>
          </a:p>
        </p:txBody>
      </p:sp>
      <p:sp>
        <p:nvSpPr>
          <p:cNvPr id="66" name="Ορθογώνιο: Στρογγύλεμα γωνιών 65">
            <a:extLst>
              <a:ext uri="{FF2B5EF4-FFF2-40B4-BE49-F238E27FC236}">
                <a16:creationId xmlns:a16="http://schemas.microsoft.com/office/drawing/2014/main" id="{89470364-7AF0-49C6-A6E8-B3039730DC5F}"/>
              </a:ext>
            </a:extLst>
          </p:cNvPr>
          <p:cNvSpPr/>
          <p:nvPr/>
        </p:nvSpPr>
        <p:spPr>
          <a:xfrm>
            <a:off x="8816688" y="1737880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1003</a:t>
            </a:r>
          </a:p>
        </p:txBody>
      </p:sp>
      <p:sp>
        <p:nvSpPr>
          <p:cNvPr id="67" name="Ορθογώνιο: Στρογγύλεμα γωνιών 66">
            <a:extLst>
              <a:ext uri="{FF2B5EF4-FFF2-40B4-BE49-F238E27FC236}">
                <a16:creationId xmlns:a16="http://schemas.microsoft.com/office/drawing/2014/main" id="{2D086844-4378-4A1A-885E-205BF865B0A1}"/>
              </a:ext>
            </a:extLst>
          </p:cNvPr>
          <p:cNvSpPr/>
          <p:nvPr/>
        </p:nvSpPr>
        <p:spPr>
          <a:xfrm>
            <a:off x="8824414" y="2355404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1004</a:t>
            </a:r>
          </a:p>
        </p:txBody>
      </p:sp>
      <p:sp>
        <p:nvSpPr>
          <p:cNvPr id="68" name="Ορθογώνιο: Στρογγύλεμα γωνιών 67">
            <a:extLst>
              <a:ext uri="{FF2B5EF4-FFF2-40B4-BE49-F238E27FC236}">
                <a16:creationId xmlns:a16="http://schemas.microsoft.com/office/drawing/2014/main" id="{BE7179B1-4CA8-4027-BCE5-4902EDE53B7B}"/>
              </a:ext>
            </a:extLst>
          </p:cNvPr>
          <p:cNvSpPr/>
          <p:nvPr/>
        </p:nvSpPr>
        <p:spPr>
          <a:xfrm>
            <a:off x="8829179" y="3663227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1005</a:t>
            </a:r>
          </a:p>
        </p:txBody>
      </p:sp>
      <p:sp>
        <p:nvSpPr>
          <p:cNvPr id="69" name="Ορθογώνιο: Στρογγύλεμα γωνιών 68">
            <a:extLst>
              <a:ext uri="{FF2B5EF4-FFF2-40B4-BE49-F238E27FC236}">
                <a16:creationId xmlns:a16="http://schemas.microsoft.com/office/drawing/2014/main" id="{F4DCA985-59EB-4A03-B5F9-5B5DFA529F53}"/>
              </a:ext>
            </a:extLst>
          </p:cNvPr>
          <p:cNvSpPr/>
          <p:nvPr/>
        </p:nvSpPr>
        <p:spPr>
          <a:xfrm>
            <a:off x="8824414" y="4310062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1006</a:t>
            </a:r>
          </a:p>
        </p:txBody>
      </p:sp>
      <p:sp>
        <p:nvSpPr>
          <p:cNvPr id="70" name="Ορθογώνιο: Στρογγύλεμα γωνιών 69">
            <a:extLst>
              <a:ext uri="{FF2B5EF4-FFF2-40B4-BE49-F238E27FC236}">
                <a16:creationId xmlns:a16="http://schemas.microsoft.com/office/drawing/2014/main" id="{D69DF7DE-06C9-4952-90CF-BC7F5B11B8CE}"/>
              </a:ext>
            </a:extLst>
          </p:cNvPr>
          <p:cNvSpPr/>
          <p:nvPr/>
        </p:nvSpPr>
        <p:spPr>
          <a:xfrm>
            <a:off x="1322253" y="6086614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1007</a:t>
            </a:r>
          </a:p>
        </p:txBody>
      </p:sp>
      <p:sp>
        <p:nvSpPr>
          <p:cNvPr id="71" name="Ορθογώνιο: Στρογγύλεμα γωνιών 70">
            <a:extLst>
              <a:ext uri="{FF2B5EF4-FFF2-40B4-BE49-F238E27FC236}">
                <a16:creationId xmlns:a16="http://schemas.microsoft.com/office/drawing/2014/main" id="{94F79CBA-27B2-4FC2-93EB-18D95EAB12A2}"/>
              </a:ext>
            </a:extLst>
          </p:cNvPr>
          <p:cNvSpPr/>
          <p:nvPr/>
        </p:nvSpPr>
        <p:spPr>
          <a:xfrm>
            <a:off x="2097102" y="6086614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73" name="Ορθογώνιο: Στρογγύλεμα γωνιών 72">
            <a:extLst>
              <a:ext uri="{FF2B5EF4-FFF2-40B4-BE49-F238E27FC236}">
                <a16:creationId xmlns:a16="http://schemas.microsoft.com/office/drawing/2014/main" id="{7DAA982D-F430-4436-A010-C90EF996855A}"/>
              </a:ext>
            </a:extLst>
          </p:cNvPr>
          <p:cNvSpPr/>
          <p:nvPr/>
        </p:nvSpPr>
        <p:spPr>
          <a:xfrm>
            <a:off x="2874615" y="6086614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1009</a:t>
            </a:r>
          </a:p>
        </p:txBody>
      </p:sp>
      <p:sp>
        <p:nvSpPr>
          <p:cNvPr id="74" name="Ορθογώνιο: Στρογγύλεμα γωνιών 73">
            <a:extLst>
              <a:ext uri="{FF2B5EF4-FFF2-40B4-BE49-F238E27FC236}">
                <a16:creationId xmlns:a16="http://schemas.microsoft.com/office/drawing/2014/main" id="{D9968C15-E932-458E-B83B-0A0CFB1C4FC1}"/>
              </a:ext>
            </a:extLst>
          </p:cNvPr>
          <p:cNvSpPr/>
          <p:nvPr/>
        </p:nvSpPr>
        <p:spPr>
          <a:xfrm>
            <a:off x="3652128" y="6090293"/>
            <a:ext cx="706580" cy="450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1010</a:t>
            </a:r>
          </a:p>
        </p:txBody>
      </p: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6335CFFB-72F4-4120-BB1B-7B53FD67F1CC}"/>
              </a:ext>
            </a:extLst>
          </p:cNvPr>
          <p:cNvCxnSpPr>
            <a:stCxn id="4" idx="1"/>
            <a:endCxn id="65" idx="2"/>
          </p:cNvCxnSpPr>
          <p:nvPr/>
        </p:nvCxnSpPr>
        <p:spPr>
          <a:xfrm flipH="1" flipV="1">
            <a:off x="2042682" y="1403034"/>
            <a:ext cx="729526" cy="11518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1E3217D4-C805-436A-AB71-88720DB20E4A}"/>
              </a:ext>
            </a:extLst>
          </p:cNvPr>
          <p:cNvCxnSpPr>
            <a:stCxn id="4" idx="1"/>
            <a:endCxn id="64" idx="2"/>
          </p:cNvCxnSpPr>
          <p:nvPr/>
        </p:nvCxnSpPr>
        <p:spPr>
          <a:xfrm flipH="1" flipV="1">
            <a:off x="1128281" y="1403034"/>
            <a:ext cx="1643927" cy="11518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94F6D5DD-79B0-4976-B150-7C611FEEF5E5}"/>
              </a:ext>
            </a:extLst>
          </p:cNvPr>
          <p:cNvCxnSpPr>
            <a:stCxn id="5" idx="6"/>
            <a:endCxn id="66" idx="1"/>
          </p:cNvCxnSpPr>
          <p:nvPr/>
        </p:nvCxnSpPr>
        <p:spPr>
          <a:xfrm flipV="1">
            <a:off x="7526479" y="1963232"/>
            <a:ext cx="1290209" cy="8414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27E631F1-612D-4214-B5AA-5DD87867980C}"/>
              </a:ext>
            </a:extLst>
          </p:cNvPr>
          <p:cNvCxnSpPr>
            <a:stCxn id="5" idx="6"/>
            <a:endCxn id="67" idx="1"/>
          </p:cNvCxnSpPr>
          <p:nvPr/>
        </p:nvCxnSpPr>
        <p:spPr>
          <a:xfrm flipV="1">
            <a:off x="7526479" y="2580756"/>
            <a:ext cx="1297935" cy="2239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Ευθύγραμμο βέλος σύνδεσης 29">
            <a:extLst>
              <a:ext uri="{FF2B5EF4-FFF2-40B4-BE49-F238E27FC236}">
                <a16:creationId xmlns:a16="http://schemas.microsoft.com/office/drawing/2014/main" id="{27103C58-1269-474F-9B6C-276BA716C677}"/>
              </a:ext>
            </a:extLst>
          </p:cNvPr>
          <p:cNvCxnSpPr>
            <a:stCxn id="7" idx="6"/>
            <a:endCxn id="68" idx="1"/>
          </p:cNvCxnSpPr>
          <p:nvPr/>
        </p:nvCxnSpPr>
        <p:spPr>
          <a:xfrm flipV="1">
            <a:off x="7533475" y="3888579"/>
            <a:ext cx="1295704" cy="3076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Ευθύγραμμο βέλος σύνδεσης 31">
            <a:extLst>
              <a:ext uri="{FF2B5EF4-FFF2-40B4-BE49-F238E27FC236}">
                <a16:creationId xmlns:a16="http://schemas.microsoft.com/office/drawing/2014/main" id="{88568D8E-F504-4E6F-80EB-FBB398224E36}"/>
              </a:ext>
            </a:extLst>
          </p:cNvPr>
          <p:cNvCxnSpPr>
            <a:stCxn id="7" idx="6"/>
            <a:endCxn id="69" idx="1"/>
          </p:cNvCxnSpPr>
          <p:nvPr/>
        </p:nvCxnSpPr>
        <p:spPr>
          <a:xfrm>
            <a:off x="7533475" y="4196194"/>
            <a:ext cx="1290939" cy="3392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>
            <a:extLst>
              <a:ext uri="{FF2B5EF4-FFF2-40B4-BE49-F238E27FC236}">
                <a16:creationId xmlns:a16="http://schemas.microsoft.com/office/drawing/2014/main" id="{00305720-3497-420F-AA0A-E2F020E83D1E}"/>
              </a:ext>
            </a:extLst>
          </p:cNvPr>
          <p:cNvCxnSpPr>
            <a:stCxn id="6" idx="4"/>
            <a:endCxn id="70" idx="0"/>
          </p:cNvCxnSpPr>
          <p:nvPr/>
        </p:nvCxnSpPr>
        <p:spPr>
          <a:xfrm flipH="1">
            <a:off x="1675543" y="4543422"/>
            <a:ext cx="1346480" cy="15431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Ευθύγραμμο βέλος σύνδεσης 36">
            <a:extLst>
              <a:ext uri="{FF2B5EF4-FFF2-40B4-BE49-F238E27FC236}">
                <a16:creationId xmlns:a16="http://schemas.microsoft.com/office/drawing/2014/main" id="{B4556F56-B9FD-47DE-888A-BA23211B29E6}"/>
              </a:ext>
            </a:extLst>
          </p:cNvPr>
          <p:cNvCxnSpPr>
            <a:stCxn id="6" idx="4"/>
            <a:endCxn id="71" idx="0"/>
          </p:cNvCxnSpPr>
          <p:nvPr/>
        </p:nvCxnSpPr>
        <p:spPr>
          <a:xfrm flipH="1">
            <a:off x="2450392" y="4543422"/>
            <a:ext cx="571631" cy="15431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Ευθύγραμμο βέλος σύνδεσης 38">
            <a:extLst>
              <a:ext uri="{FF2B5EF4-FFF2-40B4-BE49-F238E27FC236}">
                <a16:creationId xmlns:a16="http://schemas.microsoft.com/office/drawing/2014/main" id="{92A47866-EF2D-4C2B-885B-73BE61F68F8B}"/>
              </a:ext>
            </a:extLst>
          </p:cNvPr>
          <p:cNvCxnSpPr>
            <a:stCxn id="6" idx="4"/>
            <a:endCxn id="73" idx="0"/>
          </p:cNvCxnSpPr>
          <p:nvPr/>
        </p:nvCxnSpPr>
        <p:spPr>
          <a:xfrm>
            <a:off x="3022023" y="4543422"/>
            <a:ext cx="205882" cy="15431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Ευθύγραμμο βέλος σύνδεσης 40">
            <a:extLst>
              <a:ext uri="{FF2B5EF4-FFF2-40B4-BE49-F238E27FC236}">
                <a16:creationId xmlns:a16="http://schemas.microsoft.com/office/drawing/2014/main" id="{3E9B76EC-F928-49BB-8F9A-BC78063325F3}"/>
              </a:ext>
            </a:extLst>
          </p:cNvPr>
          <p:cNvCxnSpPr>
            <a:cxnSpLocks/>
            <a:stCxn id="6" idx="4"/>
            <a:endCxn id="74" idx="0"/>
          </p:cNvCxnSpPr>
          <p:nvPr/>
        </p:nvCxnSpPr>
        <p:spPr>
          <a:xfrm>
            <a:off x="3022023" y="4543422"/>
            <a:ext cx="983395" cy="15468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4659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</TotalTime>
  <Words>46</Words>
  <Application>Microsoft Office PowerPoint</Application>
  <PresentationFormat>Ευρεία οθόνη</PresentationFormat>
  <Paragraphs>31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Μαρτσελο Μολλαϊ</dc:creator>
  <cp:lastModifiedBy>Μαρτσελο Μολλαϊ</cp:lastModifiedBy>
  <cp:revision>16</cp:revision>
  <dcterms:created xsi:type="dcterms:W3CDTF">2020-05-15T12:00:42Z</dcterms:created>
  <dcterms:modified xsi:type="dcterms:W3CDTF">2020-05-22T10:34:20Z</dcterms:modified>
</cp:coreProperties>
</file>