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330" r:id="rId2"/>
    <p:sldId id="331" r:id="rId3"/>
    <p:sldId id="332" r:id="rId4"/>
    <p:sldId id="378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3" r:id="rId13"/>
    <p:sldId id="344" r:id="rId14"/>
    <p:sldId id="345" r:id="rId15"/>
    <p:sldId id="346" r:id="rId16"/>
    <p:sldId id="347" r:id="rId17"/>
    <p:sldId id="348" r:id="rId18"/>
    <p:sldId id="366" r:id="rId19"/>
    <p:sldId id="367" r:id="rId20"/>
    <p:sldId id="373" r:id="rId21"/>
    <p:sldId id="350" r:id="rId22"/>
    <p:sldId id="351" r:id="rId23"/>
    <p:sldId id="353" r:id="rId24"/>
    <p:sldId id="357" r:id="rId25"/>
    <p:sldId id="375" r:id="rId26"/>
    <p:sldId id="376" r:id="rId27"/>
    <p:sldId id="381" r:id="rId28"/>
    <p:sldId id="362" r:id="rId29"/>
    <p:sldId id="382" r:id="rId30"/>
    <p:sldId id="384" r:id="rId31"/>
    <p:sldId id="3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695"/>
    <a:srgbClr val="BA3C2E"/>
    <a:srgbClr val="277DBA"/>
    <a:srgbClr val="723881"/>
    <a:srgbClr val="C9753D"/>
    <a:srgbClr val="4E62C4"/>
    <a:srgbClr val="009688"/>
    <a:srgbClr val="583799"/>
    <a:srgbClr val="EE9E1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41" autoAdjust="0"/>
  </p:normalViewPr>
  <p:slideViewPr>
    <p:cSldViewPr snapToGrid="0" showGuides="1">
      <p:cViewPr varScale="1">
        <p:scale>
          <a:sx n="68" d="100"/>
          <a:sy n="68" d="100"/>
        </p:scale>
        <p:origin x="816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51AF4-B1D9-4274-8FE8-B9CEA653B4A1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35A286-08B5-4D8B-82EF-809CEBF87802}">
      <dgm:prSet phldrT="[Text]"/>
      <dgm:spPr/>
      <dgm:t>
        <a:bodyPr/>
        <a:lstStyle/>
        <a:p>
          <a:r>
            <a:rPr lang="en-US" b="1" dirty="0" smtClean="0">
              <a:latin typeface="+mn-lt"/>
            </a:rPr>
            <a:t>SOFRECOM</a:t>
          </a:r>
          <a:endParaRPr lang="en-US" b="1" dirty="0">
            <a:latin typeface="+mn-lt"/>
          </a:endParaRPr>
        </a:p>
      </dgm:t>
    </dgm:pt>
    <dgm:pt modelId="{FC85AEB7-4CDA-48D3-8155-7B3D67D76A9B}" type="parTrans" cxnId="{F8182934-67D4-4BA7-B1E6-CE4B28C5E890}">
      <dgm:prSet/>
      <dgm:spPr/>
      <dgm:t>
        <a:bodyPr/>
        <a:lstStyle/>
        <a:p>
          <a:endParaRPr lang="en-US"/>
        </a:p>
      </dgm:t>
    </dgm:pt>
    <dgm:pt modelId="{94AA82DF-A367-4C49-B2C0-3206E6BCACD9}" type="sibTrans" cxnId="{F8182934-67D4-4BA7-B1E6-CE4B28C5E890}">
      <dgm:prSet/>
      <dgm:spPr/>
      <dgm:t>
        <a:bodyPr/>
        <a:lstStyle/>
        <a:p>
          <a:endParaRPr lang="en-US"/>
        </a:p>
      </dgm:t>
    </dgm:pt>
    <dgm:pt modelId="{5BD7F7E8-D962-413B-B112-F571881147D3}">
      <dgm:prSet phldrT="[Text]"/>
      <dgm:spPr/>
      <dgm:t>
        <a:bodyPr/>
        <a:lstStyle/>
        <a:p>
          <a:r>
            <a:rPr lang="en-US" dirty="0" smtClean="0"/>
            <a:t>Filiale du groupe Orange</a:t>
          </a:r>
          <a:endParaRPr lang="en-US" dirty="0"/>
        </a:p>
      </dgm:t>
    </dgm:pt>
    <dgm:pt modelId="{D886A9FC-9D1C-4ECC-89B3-841BC8E15A84}" type="parTrans" cxnId="{A074196F-4682-4258-AC62-86D275E74478}">
      <dgm:prSet/>
      <dgm:spPr/>
      <dgm:t>
        <a:bodyPr/>
        <a:lstStyle/>
        <a:p>
          <a:endParaRPr lang="en-US"/>
        </a:p>
      </dgm:t>
    </dgm:pt>
    <dgm:pt modelId="{2AEE4E17-7F81-4DFB-A242-D1CE73B417C5}" type="sibTrans" cxnId="{A074196F-4682-4258-AC62-86D275E74478}">
      <dgm:prSet/>
      <dgm:spPr/>
      <dgm:t>
        <a:bodyPr/>
        <a:lstStyle/>
        <a:p>
          <a:endParaRPr lang="en-US"/>
        </a:p>
      </dgm:t>
    </dgm:pt>
    <dgm:pt modelId="{694C3C55-765F-4A96-B04A-2308302AF847}">
      <dgm:prSet phldrT="[Text]"/>
      <dgm:spPr/>
      <dgm:t>
        <a:bodyPr/>
        <a:lstStyle/>
        <a:p>
          <a:r>
            <a:rPr lang="en-US" dirty="0" smtClean="0"/>
            <a:t>Plusieurs filiales (Maroc, Algérie, Argentine…)</a:t>
          </a:r>
          <a:endParaRPr lang="en-US" dirty="0"/>
        </a:p>
      </dgm:t>
    </dgm:pt>
    <dgm:pt modelId="{B540C163-C2BF-4100-918B-2E06D1D0644F}" type="parTrans" cxnId="{D87CDCCA-7A4F-41E2-B801-1DD3A98D6522}">
      <dgm:prSet/>
      <dgm:spPr/>
      <dgm:t>
        <a:bodyPr/>
        <a:lstStyle/>
        <a:p>
          <a:endParaRPr lang="en-US"/>
        </a:p>
      </dgm:t>
    </dgm:pt>
    <dgm:pt modelId="{0D3BC9F1-9179-4A88-BF44-BEF20B5F2602}" type="sibTrans" cxnId="{D87CDCCA-7A4F-41E2-B801-1DD3A98D6522}">
      <dgm:prSet/>
      <dgm:spPr/>
      <dgm:t>
        <a:bodyPr/>
        <a:lstStyle/>
        <a:p>
          <a:endParaRPr lang="en-US"/>
        </a:p>
      </dgm:t>
    </dgm:pt>
    <dgm:pt modelId="{FB06EFE9-D64D-4F63-BE50-B8C9EBC39206}">
      <dgm:prSet phldrT="[Text]" custT="1"/>
      <dgm:spPr/>
      <dgm:t>
        <a:bodyPr/>
        <a:lstStyle/>
        <a:p>
          <a:r>
            <a:rPr lang="en-US" sz="2000" dirty="0" smtClean="0"/>
            <a:t>Fondée en 1966</a:t>
          </a:r>
          <a:endParaRPr lang="en-US" sz="2000" dirty="0"/>
        </a:p>
      </dgm:t>
    </dgm:pt>
    <dgm:pt modelId="{ACD95669-112E-4A94-A489-6F28752C5205}" type="parTrans" cxnId="{799E4505-E9D6-4530-B6A3-3D6DBE4415CF}">
      <dgm:prSet/>
      <dgm:spPr/>
      <dgm:t>
        <a:bodyPr/>
        <a:lstStyle/>
        <a:p>
          <a:endParaRPr lang="en-US"/>
        </a:p>
      </dgm:t>
    </dgm:pt>
    <dgm:pt modelId="{9780E5A3-824C-434E-A29E-080783CBEFAA}" type="sibTrans" cxnId="{799E4505-E9D6-4530-B6A3-3D6DBE4415CF}">
      <dgm:prSet/>
      <dgm:spPr/>
      <dgm:t>
        <a:bodyPr/>
        <a:lstStyle/>
        <a:p>
          <a:endParaRPr lang="en-US"/>
        </a:p>
      </dgm:t>
    </dgm:pt>
    <dgm:pt modelId="{0DE867F4-AD25-4C1B-9431-BCA6554F7165}">
      <dgm:prSet/>
      <dgm:spPr/>
      <dgm:t>
        <a:bodyPr/>
        <a:lstStyle/>
        <a:p>
          <a:r>
            <a:rPr lang="en-US" dirty="0" smtClean="0"/>
            <a:t>Expertises</a:t>
          </a:r>
          <a:endParaRPr lang="en-US" dirty="0"/>
        </a:p>
      </dgm:t>
    </dgm:pt>
    <dgm:pt modelId="{2B6F341C-4387-4D9E-BB2D-DA23E1891134}" type="parTrans" cxnId="{8CC4AC80-1053-4530-94A8-57FC5C7145E8}">
      <dgm:prSet/>
      <dgm:spPr/>
      <dgm:t>
        <a:bodyPr/>
        <a:lstStyle/>
        <a:p>
          <a:endParaRPr lang="en-US"/>
        </a:p>
      </dgm:t>
    </dgm:pt>
    <dgm:pt modelId="{E3A0EC7C-7C1F-4CFA-B367-9C6B3A3B0E2F}" type="sibTrans" cxnId="{8CC4AC80-1053-4530-94A8-57FC5C7145E8}">
      <dgm:prSet/>
      <dgm:spPr/>
      <dgm:t>
        <a:bodyPr/>
        <a:lstStyle/>
        <a:p>
          <a:endParaRPr lang="en-US"/>
        </a:p>
      </dgm:t>
    </dgm:pt>
    <dgm:pt modelId="{CA0D1C7C-3A86-4D27-83E3-76EC6B7DB669}" type="pres">
      <dgm:prSet presAssocID="{60E51AF4-B1D9-4274-8FE8-B9CEA653B4A1}" presName="cycle" presStyleCnt="0">
        <dgm:presLayoutVars>
          <dgm:chMax val="1"/>
          <dgm:dir val="rev"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0BDCA73-46A6-486E-AC6E-5453A9E5BE7E}" type="pres">
      <dgm:prSet presAssocID="{6F35A286-08B5-4D8B-82EF-809CEBF87802}" presName="centerShape" presStyleLbl="node0" presStyleIdx="0" presStyleCnt="1"/>
      <dgm:spPr/>
      <dgm:t>
        <a:bodyPr/>
        <a:lstStyle/>
        <a:p>
          <a:endParaRPr lang="en-US"/>
        </a:p>
      </dgm:t>
    </dgm:pt>
    <dgm:pt modelId="{7B930151-875D-476F-82F1-748337C2048D}" type="pres">
      <dgm:prSet presAssocID="{D886A9FC-9D1C-4ECC-89B3-841BC8E15A84}" presName="Name9" presStyleLbl="parChTrans1D2" presStyleIdx="0" presStyleCnt="4"/>
      <dgm:spPr/>
      <dgm:t>
        <a:bodyPr/>
        <a:lstStyle/>
        <a:p>
          <a:endParaRPr lang="fr-FR"/>
        </a:p>
      </dgm:t>
    </dgm:pt>
    <dgm:pt modelId="{572121FB-B59D-452F-BAAF-E4DCB321C2EF}" type="pres">
      <dgm:prSet presAssocID="{D886A9FC-9D1C-4ECC-89B3-841BC8E15A84}" presName="connTx" presStyleLbl="parChTrans1D2" presStyleIdx="0" presStyleCnt="4"/>
      <dgm:spPr/>
      <dgm:t>
        <a:bodyPr/>
        <a:lstStyle/>
        <a:p>
          <a:endParaRPr lang="fr-FR"/>
        </a:p>
      </dgm:t>
    </dgm:pt>
    <dgm:pt modelId="{09332A9B-6343-4A7B-9D10-3AE83103B991}" type="pres">
      <dgm:prSet presAssocID="{5BD7F7E8-D962-413B-B112-F571881147D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6C92F-B41D-4576-95E0-2D3203A5D327}" type="pres">
      <dgm:prSet presAssocID="{ACD95669-112E-4A94-A489-6F28752C5205}" presName="Name9" presStyleLbl="parChTrans1D2" presStyleIdx="1" presStyleCnt="4"/>
      <dgm:spPr/>
      <dgm:t>
        <a:bodyPr/>
        <a:lstStyle/>
        <a:p>
          <a:endParaRPr lang="fr-FR"/>
        </a:p>
      </dgm:t>
    </dgm:pt>
    <dgm:pt modelId="{E7B4068B-9E30-488D-8164-BF9118AA22EB}" type="pres">
      <dgm:prSet presAssocID="{ACD95669-112E-4A94-A489-6F28752C5205}" presName="connTx" presStyleLbl="parChTrans1D2" presStyleIdx="1" presStyleCnt="4"/>
      <dgm:spPr/>
      <dgm:t>
        <a:bodyPr/>
        <a:lstStyle/>
        <a:p>
          <a:endParaRPr lang="fr-FR"/>
        </a:p>
      </dgm:t>
    </dgm:pt>
    <dgm:pt modelId="{C9D8E347-C463-450C-BDFD-9F8C4E4FF992}" type="pres">
      <dgm:prSet presAssocID="{FB06EFE9-D64D-4F63-BE50-B8C9EBC3920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4FABA-60F8-40B0-ACE5-77E328FB50AC}" type="pres">
      <dgm:prSet presAssocID="{B540C163-C2BF-4100-918B-2E06D1D0644F}" presName="Name9" presStyleLbl="parChTrans1D2" presStyleIdx="2" presStyleCnt="4"/>
      <dgm:spPr/>
      <dgm:t>
        <a:bodyPr/>
        <a:lstStyle/>
        <a:p>
          <a:endParaRPr lang="fr-FR"/>
        </a:p>
      </dgm:t>
    </dgm:pt>
    <dgm:pt modelId="{6A34ACC4-9A51-4192-BCF5-83001016F8FD}" type="pres">
      <dgm:prSet presAssocID="{B540C163-C2BF-4100-918B-2E06D1D0644F}" presName="connTx" presStyleLbl="parChTrans1D2" presStyleIdx="2" presStyleCnt="4"/>
      <dgm:spPr/>
      <dgm:t>
        <a:bodyPr/>
        <a:lstStyle/>
        <a:p>
          <a:endParaRPr lang="fr-FR"/>
        </a:p>
      </dgm:t>
    </dgm:pt>
    <dgm:pt modelId="{6E00947F-5588-4910-8A73-C8CD813A2795}" type="pres">
      <dgm:prSet presAssocID="{694C3C55-765F-4A96-B04A-2308302AF8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40AAB-2045-4BC9-A8CC-13415B3821C2}" type="pres">
      <dgm:prSet presAssocID="{2B6F341C-4387-4D9E-BB2D-DA23E1891134}" presName="Name9" presStyleLbl="parChTrans1D2" presStyleIdx="3" presStyleCnt="4"/>
      <dgm:spPr/>
      <dgm:t>
        <a:bodyPr/>
        <a:lstStyle/>
        <a:p>
          <a:endParaRPr lang="fr-FR"/>
        </a:p>
      </dgm:t>
    </dgm:pt>
    <dgm:pt modelId="{0603C90F-C703-4397-B831-A967A0F97944}" type="pres">
      <dgm:prSet presAssocID="{2B6F341C-4387-4D9E-BB2D-DA23E1891134}" presName="connTx" presStyleLbl="parChTrans1D2" presStyleIdx="3" presStyleCnt="4"/>
      <dgm:spPr/>
      <dgm:t>
        <a:bodyPr/>
        <a:lstStyle/>
        <a:p>
          <a:endParaRPr lang="fr-FR"/>
        </a:p>
      </dgm:t>
    </dgm:pt>
    <dgm:pt modelId="{452F239C-A1B4-48E0-B724-530737FA2FDD}" type="pres">
      <dgm:prSet presAssocID="{0DE867F4-AD25-4C1B-9431-BCA6554F716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82EDEEC-37E6-48BA-AE55-D60D24F00994}" type="presOf" srcId="{0DE867F4-AD25-4C1B-9431-BCA6554F7165}" destId="{452F239C-A1B4-48E0-B724-530737FA2FDD}" srcOrd="0" destOrd="0" presId="urn:microsoft.com/office/officeart/2005/8/layout/radial1"/>
    <dgm:cxn modelId="{7085C1EE-B245-4738-8F94-CC92B3F854E4}" type="presOf" srcId="{2B6F341C-4387-4D9E-BB2D-DA23E1891134}" destId="{EAC40AAB-2045-4BC9-A8CC-13415B3821C2}" srcOrd="0" destOrd="0" presId="urn:microsoft.com/office/officeart/2005/8/layout/radial1"/>
    <dgm:cxn modelId="{799E4505-E9D6-4530-B6A3-3D6DBE4415CF}" srcId="{6F35A286-08B5-4D8B-82EF-809CEBF87802}" destId="{FB06EFE9-D64D-4F63-BE50-B8C9EBC39206}" srcOrd="1" destOrd="0" parTransId="{ACD95669-112E-4A94-A489-6F28752C5205}" sibTransId="{9780E5A3-824C-434E-A29E-080783CBEFAA}"/>
    <dgm:cxn modelId="{DB632465-F26C-4984-953F-6999033135F7}" type="presOf" srcId="{ACD95669-112E-4A94-A489-6F28752C5205}" destId="{7516C92F-B41D-4576-95E0-2D3203A5D327}" srcOrd="0" destOrd="0" presId="urn:microsoft.com/office/officeart/2005/8/layout/radial1"/>
    <dgm:cxn modelId="{8CC4AC80-1053-4530-94A8-57FC5C7145E8}" srcId="{6F35A286-08B5-4D8B-82EF-809CEBF87802}" destId="{0DE867F4-AD25-4C1B-9431-BCA6554F7165}" srcOrd="3" destOrd="0" parTransId="{2B6F341C-4387-4D9E-BB2D-DA23E1891134}" sibTransId="{E3A0EC7C-7C1F-4CFA-B367-9C6B3A3B0E2F}"/>
    <dgm:cxn modelId="{E6CEAE57-D5D4-4E2B-9D9D-36096E8E987E}" type="presOf" srcId="{B540C163-C2BF-4100-918B-2E06D1D0644F}" destId="{6A34ACC4-9A51-4192-BCF5-83001016F8FD}" srcOrd="1" destOrd="0" presId="urn:microsoft.com/office/officeart/2005/8/layout/radial1"/>
    <dgm:cxn modelId="{F8182934-67D4-4BA7-B1E6-CE4B28C5E890}" srcId="{60E51AF4-B1D9-4274-8FE8-B9CEA653B4A1}" destId="{6F35A286-08B5-4D8B-82EF-809CEBF87802}" srcOrd="0" destOrd="0" parTransId="{FC85AEB7-4CDA-48D3-8155-7B3D67D76A9B}" sibTransId="{94AA82DF-A367-4C49-B2C0-3206E6BCACD9}"/>
    <dgm:cxn modelId="{A074196F-4682-4258-AC62-86D275E74478}" srcId="{6F35A286-08B5-4D8B-82EF-809CEBF87802}" destId="{5BD7F7E8-D962-413B-B112-F571881147D3}" srcOrd="0" destOrd="0" parTransId="{D886A9FC-9D1C-4ECC-89B3-841BC8E15A84}" sibTransId="{2AEE4E17-7F81-4DFB-A242-D1CE73B417C5}"/>
    <dgm:cxn modelId="{66BBC912-92AF-41F0-9CFF-F6740027227D}" type="presOf" srcId="{6F35A286-08B5-4D8B-82EF-809CEBF87802}" destId="{B0BDCA73-46A6-486E-AC6E-5453A9E5BE7E}" srcOrd="0" destOrd="0" presId="urn:microsoft.com/office/officeart/2005/8/layout/radial1"/>
    <dgm:cxn modelId="{8D0E94E7-39C4-47A3-A184-E29FF06BBA7D}" type="presOf" srcId="{60E51AF4-B1D9-4274-8FE8-B9CEA653B4A1}" destId="{CA0D1C7C-3A86-4D27-83E3-76EC6B7DB669}" srcOrd="0" destOrd="0" presId="urn:microsoft.com/office/officeart/2005/8/layout/radial1"/>
    <dgm:cxn modelId="{FF040B8B-B48A-4B10-B6E7-0F1659A141C1}" type="presOf" srcId="{5BD7F7E8-D962-413B-B112-F571881147D3}" destId="{09332A9B-6343-4A7B-9D10-3AE83103B991}" srcOrd="0" destOrd="0" presId="urn:microsoft.com/office/officeart/2005/8/layout/radial1"/>
    <dgm:cxn modelId="{3EA3D553-7E6C-4E92-B71F-A091B0758187}" type="presOf" srcId="{D886A9FC-9D1C-4ECC-89B3-841BC8E15A84}" destId="{7B930151-875D-476F-82F1-748337C2048D}" srcOrd="0" destOrd="0" presId="urn:microsoft.com/office/officeart/2005/8/layout/radial1"/>
    <dgm:cxn modelId="{16548CC3-515A-4CDA-BBCF-1DE94F37E4F4}" type="presOf" srcId="{2B6F341C-4387-4D9E-BB2D-DA23E1891134}" destId="{0603C90F-C703-4397-B831-A967A0F97944}" srcOrd="1" destOrd="0" presId="urn:microsoft.com/office/officeart/2005/8/layout/radial1"/>
    <dgm:cxn modelId="{C65F228F-4ED2-4F1B-B3D2-A974717152BF}" type="presOf" srcId="{B540C163-C2BF-4100-918B-2E06D1D0644F}" destId="{A914FABA-60F8-40B0-ACE5-77E328FB50AC}" srcOrd="0" destOrd="0" presId="urn:microsoft.com/office/officeart/2005/8/layout/radial1"/>
    <dgm:cxn modelId="{1F1380CB-17BF-4707-AB45-46115720C490}" type="presOf" srcId="{694C3C55-765F-4A96-B04A-2308302AF847}" destId="{6E00947F-5588-4910-8A73-C8CD813A2795}" srcOrd="0" destOrd="0" presId="urn:microsoft.com/office/officeart/2005/8/layout/radial1"/>
    <dgm:cxn modelId="{D87CDCCA-7A4F-41E2-B801-1DD3A98D6522}" srcId="{6F35A286-08B5-4D8B-82EF-809CEBF87802}" destId="{694C3C55-765F-4A96-B04A-2308302AF847}" srcOrd="2" destOrd="0" parTransId="{B540C163-C2BF-4100-918B-2E06D1D0644F}" sibTransId="{0D3BC9F1-9179-4A88-BF44-BEF20B5F2602}"/>
    <dgm:cxn modelId="{5A800985-A96C-448B-AF35-9D059140EE52}" type="presOf" srcId="{FB06EFE9-D64D-4F63-BE50-B8C9EBC39206}" destId="{C9D8E347-C463-450C-BDFD-9F8C4E4FF992}" srcOrd="0" destOrd="0" presId="urn:microsoft.com/office/officeart/2005/8/layout/radial1"/>
    <dgm:cxn modelId="{33313E1C-D2A7-49C6-8601-157B3847577F}" type="presOf" srcId="{ACD95669-112E-4A94-A489-6F28752C5205}" destId="{E7B4068B-9E30-488D-8164-BF9118AA22EB}" srcOrd="1" destOrd="0" presId="urn:microsoft.com/office/officeart/2005/8/layout/radial1"/>
    <dgm:cxn modelId="{1C225074-B981-4108-AA99-20D2A919C44D}" type="presOf" srcId="{D886A9FC-9D1C-4ECC-89B3-841BC8E15A84}" destId="{572121FB-B59D-452F-BAAF-E4DCB321C2EF}" srcOrd="1" destOrd="0" presId="urn:microsoft.com/office/officeart/2005/8/layout/radial1"/>
    <dgm:cxn modelId="{A0AAEACA-F120-4094-8776-902EE7E5DC14}" type="presParOf" srcId="{CA0D1C7C-3A86-4D27-83E3-76EC6B7DB669}" destId="{B0BDCA73-46A6-486E-AC6E-5453A9E5BE7E}" srcOrd="0" destOrd="0" presId="urn:microsoft.com/office/officeart/2005/8/layout/radial1"/>
    <dgm:cxn modelId="{23D7850B-8B58-4480-A1AD-A3A1A7FA1788}" type="presParOf" srcId="{CA0D1C7C-3A86-4D27-83E3-76EC6B7DB669}" destId="{7B930151-875D-476F-82F1-748337C2048D}" srcOrd="1" destOrd="0" presId="urn:microsoft.com/office/officeart/2005/8/layout/radial1"/>
    <dgm:cxn modelId="{00A966A7-6FD5-482B-8C75-C8FFD30A084E}" type="presParOf" srcId="{7B930151-875D-476F-82F1-748337C2048D}" destId="{572121FB-B59D-452F-BAAF-E4DCB321C2EF}" srcOrd="0" destOrd="0" presId="urn:microsoft.com/office/officeart/2005/8/layout/radial1"/>
    <dgm:cxn modelId="{98372128-603C-4180-8BD7-0AB710B63C37}" type="presParOf" srcId="{CA0D1C7C-3A86-4D27-83E3-76EC6B7DB669}" destId="{09332A9B-6343-4A7B-9D10-3AE83103B991}" srcOrd="2" destOrd="0" presId="urn:microsoft.com/office/officeart/2005/8/layout/radial1"/>
    <dgm:cxn modelId="{4E244DE5-7D5E-4C77-9AF2-5D15EB00640D}" type="presParOf" srcId="{CA0D1C7C-3A86-4D27-83E3-76EC6B7DB669}" destId="{7516C92F-B41D-4576-95E0-2D3203A5D327}" srcOrd="3" destOrd="0" presId="urn:microsoft.com/office/officeart/2005/8/layout/radial1"/>
    <dgm:cxn modelId="{673241DB-5C2F-438C-8F69-B0CEE44F665A}" type="presParOf" srcId="{7516C92F-B41D-4576-95E0-2D3203A5D327}" destId="{E7B4068B-9E30-488D-8164-BF9118AA22EB}" srcOrd="0" destOrd="0" presId="urn:microsoft.com/office/officeart/2005/8/layout/radial1"/>
    <dgm:cxn modelId="{C9037A79-A533-4218-B7F9-C2192A22A277}" type="presParOf" srcId="{CA0D1C7C-3A86-4D27-83E3-76EC6B7DB669}" destId="{C9D8E347-C463-450C-BDFD-9F8C4E4FF992}" srcOrd="4" destOrd="0" presId="urn:microsoft.com/office/officeart/2005/8/layout/radial1"/>
    <dgm:cxn modelId="{4EFE0E99-E14E-4623-AE96-A9ABBF195059}" type="presParOf" srcId="{CA0D1C7C-3A86-4D27-83E3-76EC6B7DB669}" destId="{A914FABA-60F8-40B0-ACE5-77E328FB50AC}" srcOrd="5" destOrd="0" presId="urn:microsoft.com/office/officeart/2005/8/layout/radial1"/>
    <dgm:cxn modelId="{4245549B-EB95-41F3-B7C7-2DE992E5C178}" type="presParOf" srcId="{A914FABA-60F8-40B0-ACE5-77E328FB50AC}" destId="{6A34ACC4-9A51-4192-BCF5-83001016F8FD}" srcOrd="0" destOrd="0" presId="urn:microsoft.com/office/officeart/2005/8/layout/radial1"/>
    <dgm:cxn modelId="{EF18E0AA-E28B-4A45-A730-6C14073F90DF}" type="presParOf" srcId="{CA0D1C7C-3A86-4D27-83E3-76EC6B7DB669}" destId="{6E00947F-5588-4910-8A73-C8CD813A2795}" srcOrd="6" destOrd="0" presId="urn:microsoft.com/office/officeart/2005/8/layout/radial1"/>
    <dgm:cxn modelId="{F6C254F7-6423-49A3-B151-F7EECCE3AAA4}" type="presParOf" srcId="{CA0D1C7C-3A86-4D27-83E3-76EC6B7DB669}" destId="{EAC40AAB-2045-4BC9-A8CC-13415B3821C2}" srcOrd="7" destOrd="0" presId="urn:microsoft.com/office/officeart/2005/8/layout/radial1"/>
    <dgm:cxn modelId="{374C865E-E4BB-4296-B51C-CC979F01EDFB}" type="presParOf" srcId="{EAC40AAB-2045-4BC9-A8CC-13415B3821C2}" destId="{0603C90F-C703-4397-B831-A967A0F97944}" srcOrd="0" destOrd="0" presId="urn:microsoft.com/office/officeart/2005/8/layout/radial1"/>
    <dgm:cxn modelId="{46B75747-7B16-470B-BFEA-891C74168F6A}" type="presParOf" srcId="{CA0D1C7C-3A86-4D27-83E3-76EC6B7DB669}" destId="{452F239C-A1B4-48E0-B724-530737FA2FD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946200-F4F6-4832-BCFB-14E67C66356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EFFE7ABB-930E-4FEE-92C1-D58AA8C1A8EF}">
      <dgm:prSet custT="1"/>
      <dgm:spPr>
        <a:solidFill>
          <a:srgbClr val="EE9E13"/>
        </a:solidFill>
      </dgm:spPr>
      <dgm:t>
        <a:bodyPr/>
        <a:lstStyle/>
        <a:p>
          <a:pPr rtl="0"/>
          <a:r>
            <a:rPr lang="fr-FR" sz="1100" b="1" baseline="0" dirty="0" smtClean="0"/>
            <a:t>DEVOPS</a:t>
          </a:r>
          <a:endParaRPr lang="fr-FR" sz="1200" b="1" dirty="0"/>
        </a:p>
      </dgm:t>
    </dgm:pt>
    <dgm:pt modelId="{6DEB3983-F2AF-46A0-8F47-2BB4789BCBD8}" type="parTrans" cxnId="{5F488D2B-C732-491E-B0A6-AFED267E4843}">
      <dgm:prSet/>
      <dgm:spPr/>
      <dgm:t>
        <a:bodyPr/>
        <a:lstStyle/>
        <a:p>
          <a:endParaRPr lang="fr-FR" sz="2800"/>
        </a:p>
      </dgm:t>
    </dgm:pt>
    <dgm:pt modelId="{521291BE-2D77-464F-AAC9-7646E139F346}" type="sibTrans" cxnId="{5F488D2B-C732-491E-B0A6-AFED267E4843}">
      <dgm:prSet/>
      <dgm:spPr/>
      <dgm:t>
        <a:bodyPr/>
        <a:lstStyle/>
        <a:p>
          <a:endParaRPr lang="fr-FR" sz="2800"/>
        </a:p>
      </dgm:t>
    </dgm:pt>
    <dgm:pt modelId="{DFDB0E3C-06A9-4A84-A32C-820BDE873349}">
      <dgm:prSet custT="1"/>
      <dgm:spPr/>
      <dgm:t>
        <a:bodyPr/>
        <a:lstStyle/>
        <a:p>
          <a:pPr rtl="0"/>
          <a:r>
            <a:rPr lang="fr-FR" sz="1100" dirty="0" err="1" smtClean="0"/>
            <a:t>Gitlab</a:t>
          </a:r>
          <a:r>
            <a:rPr lang="fr-FR" sz="1100" dirty="0" smtClean="0"/>
            <a:t>/CI</a:t>
          </a:r>
          <a:endParaRPr lang="fr-FR" sz="1100" dirty="0"/>
        </a:p>
      </dgm:t>
    </dgm:pt>
    <dgm:pt modelId="{A67FCB7C-913A-44E5-97D3-ECF516A3CA83}" type="parTrans" cxnId="{91873236-462E-459B-92F6-C56435451B06}">
      <dgm:prSet/>
      <dgm:spPr/>
      <dgm:t>
        <a:bodyPr/>
        <a:lstStyle/>
        <a:p>
          <a:endParaRPr lang="fr-FR" sz="2800"/>
        </a:p>
      </dgm:t>
    </dgm:pt>
    <dgm:pt modelId="{A31070DF-AE11-46C5-974B-D535EEECB99B}" type="sibTrans" cxnId="{91873236-462E-459B-92F6-C56435451B06}">
      <dgm:prSet/>
      <dgm:spPr/>
      <dgm:t>
        <a:bodyPr/>
        <a:lstStyle/>
        <a:p>
          <a:endParaRPr lang="fr-FR" sz="2800"/>
        </a:p>
      </dgm:t>
    </dgm:pt>
    <dgm:pt modelId="{8C19E69B-1EA6-4997-9E68-8549F119A7D3}">
      <dgm:prSet custT="1"/>
      <dgm:spPr/>
      <dgm:t>
        <a:bodyPr/>
        <a:lstStyle/>
        <a:p>
          <a:pPr rtl="0"/>
          <a:r>
            <a:rPr lang="fr-FR" sz="1100" dirty="0" smtClean="0"/>
            <a:t>Docker/CD</a:t>
          </a:r>
          <a:endParaRPr lang="fr-FR" sz="1100" dirty="0"/>
        </a:p>
      </dgm:t>
    </dgm:pt>
    <dgm:pt modelId="{AF57334A-0328-4E18-8DB0-6E69C274B5BC}" type="parTrans" cxnId="{DE5ED9BF-79C4-4A18-B9AE-4CE8112BEAC5}">
      <dgm:prSet/>
      <dgm:spPr/>
      <dgm:t>
        <a:bodyPr/>
        <a:lstStyle/>
        <a:p>
          <a:endParaRPr lang="fr-FR" sz="2800"/>
        </a:p>
      </dgm:t>
    </dgm:pt>
    <dgm:pt modelId="{6B83C424-3CD8-4556-807F-15C82362E38E}" type="sibTrans" cxnId="{DE5ED9BF-79C4-4A18-B9AE-4CE8112BEAC5}">
      <dgm:prSet/>
      <dgm:spPr/>
      <dgm:t>
        <a:bodyPr/>
        <a:lstStyle/>
        <a:p>
          <a:endParaRPr lang="fr-FR" sz="2800"/>
        </a:p>
      </dgm:t>
    </dgm:pt>
    <dgm:pt modelId="{F2B8917A-34D7-4E96-B6E9-62F7A0867277}" type="pres">
      <dgm:prSet presAssocID="{42946200-F4F6-4832-BCFB-14E67C66356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673FB1-86AD-48D7-9C05-036F7C649610}" type="pres">
      <dgm:prSet presAssocID="{EFFE7ABB-930E-4FEE-92C1-D58AA8C1A8EF}" presName="root" presStyleCnt="0"/>
      <dgm:spPr/>
      <dgm:t>
        <a:bodyPr/>
        <a:lstStyle/>
        <a:p>
          <a:endParaRPr lang="en-US"/>
        </a:p>
      </dgm:t>
    </dgm:pt>
    <dgm:pt modelId="{394BBB7E-8A3D-49EE-964A-679526DDDFDF}" type="pres">
      <dgm:prSet presAssocID="{EFFE7ABB-930E-4FEE-92C1-D58AA8C1A8EF}" presName="rootComposite" presStyleCnt="0"/>
      <dgm:spPr/>
      <dgm:t>
        <a:bodyPr/>
        <a:lstStyle/>
        <a:p>
          <a:endParaRPr lang="en-US"/>
        </a:p>
      </dgm:t>
    </dgm:pt>
    <dgm:pt modelId="{CF09EB8C-573B-4C57-AFF9-771196331AA2}" type="pres">
      <dgm:prSet presAssocID="{EFFE7ABB-930E-4FEE-92C1-D58AA8C1A8EF}" presName="rootText" presStyleLbl="node1" presStyleIdx="0" presStyleCnt="1" custScaleX="136616" custScaleY="73924" custLinFactNeighborX="-86183" custLinFactNeighborY="-2311"/>
      <dgm:spPr/>
      <dgm:t>
        <a:bodyPr/>
        <a:lstStyle/>
        <a:p>
          <a:endParaRPr lang="en-US"/>
        </a:p>
      </dgm:t>
    </dgm:pt>
    <dgm:pt modelId="{99468EEA-E3C9-421B-8E3B-D3FD51AC6872}" type="pres">
      <dgm:prSet presAssocID="{EFFE7ABB-930E-4FEE-92C1-D58AA8C1A8EF}" presName="rootConnector" presStyleLbl="node1" presStyleIdx="0" presStyleCnt="1"/>
      <dgm:spPr/>
      <dgm:t>
        <a:bodyPr/>
        <a:lstStyle/>
        <a:p>
          <a:endParaRPr lang="en-US"/>
        </a:p>
      </dgm:t>
    </dgm:pt>
    <dgm:pt modelId="{E6541F1F-3B87-4654-AB8F-FA7BD468B9A2}" type="pres">
      <dgm:prSet presAssocID="{EFFE7ABB-930E-4FEE-92C1-D58AA8C1A8EF}" presName="childShape" presStyleCnt="0"/>
      <dgm:spPr/>
      <dgm:t>
        <a:bodyPr/>
        <a:lstStyle/>
        <a:p>
          <a:endParaRPr lang="en-US"/>
        </a:p>
      </dgm:t>
    </dgm:pt>
    <dgm:pt modelId="{FDA26FB9-7DE3-4AE8-A86C-C2C1E538A999}" type="pres">
      <dgm:prSet presAssocID="{A67FCB7C-913A-44E5-97D3-ECF516A3CA83}" presName="Name13" presStyleLbl="parChTrans1D2" presStyleIdx="0" presStyleCnt="2"/>
      <dgm:spPr/>
      <dgm:t>
        <a:bodyPr/>
        <a:lstStyle/>
        <a:p>
          <a:endParaRPr lang="en-US"/>
        </a:p>
      </dgm:t>
    </dgm:pt>
    <dgm:pt modelId="{1DE09BA5-2C8A-4D02-B35A-E5AADE996145}" type="pres">
      <dgm:prSet presAssocID="{DFDB0E3C-06A9-4A84-A32C-820BDE873349}" presName="childText" presStyleLbl="bgAcc1" presStyleIdx="0" presStyleCnt="2" custScaleX="123513" custScaleY="51191" custLinFactNeighborX="-24482" custLinFactNeighborY="-113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2563C-BBFB-4C75-BC94-C6B67878CBAB}" type="pres">
      <dgm:prSet presAssocID="{AF57334A-0328-4E18-8DB0-6E69C274B5BC}" presName="Name13" presStyleLbl="parChTrans1D2" presStyleIdx="1" presStyleCnt="2"/>
      <dgm:spPr/>
      <dgm:t>
        <a:bodyPr/>
        <a:lstStyle/>
        <a:p>
          <a:endParaRPr lang="en-US"/>
        </a:p>
      </dgm:t>
    </dgm:pt>
    <dgm:pt modelId="{D6675A94-7174-4C97-9A1E-11A2E063579F}" type="pres">
      <dgm:prSet presAssocID="{8C19E69B-1EA6-4997-9E68-8549F119A7D3}" presName="childText" presStyleLbl="bgAcc1" presStyleIdx="1" presStyleCnt="2" custScaleX="122043" custScaleY="56784" custLinFactNeighborX="-23435" custLinFactNeighborY="-171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CED1BB-F09F-461F-AE78-52A4653633D0}" type="presOf" srcId="{EFFE7ABB-930E-4FEE-92C1-D58AA8C1A8EF}" destId="{99468EEA-E3C9-421B-8E3B-D3FD51AC6872}" srcOrd="1" destOrd="0" presId="urn:microsoft.com/office/officeart/2005/8/layout/hierarchy3"/>
    <dgm:cxn modelId="{5C56FDB3-15E5-48FA-A1D3-01F93921EDBD}" type="presOf" srcId="{AF57334A-0328-4E18-8DB0-6E69C274B5BC}" destId="{0BB2563C-BBFB-4C75-BC94-C6B67878CBAB}" srcOrd="0" destOrd="0" presId="urn:microsoft.com/office/officeart/2005/8/layout/hierarchy3"/>
    <dgm:cxn modelId="{BC80772E-B4C9-4017-BFB3-E695A904DD85}" type="presOf" srcId="{42946200-F4F6-4832-BCFB-14E67C66356A}" destId="{F2B8917A-34D7-4E96-B6E9-62F7A0867277}" srcOrd="0" destOrd="0" presId="urn:microsoft.com/office/officeart/2005/8/layout/hierarchy3"/>
    <dgm:cxn modelId="{5F488D2B-C732-491E-B0A6-AFED267E4843}" srcId="{42946200-F4F6-4832-BCFB-14E67C66356A}" destId="{EFFE7ABB-930E-4FEE-92C1-D58AA8C1A8EF}" srcOrd="0" destOrd="0" parTransId="{6DEB3983-F2AF-46A0-8F47-2BB4789BCBD8}" sibTransId="{521291BE-2D77-464F-AAC9-7646E139F346}"/>
    <dgm:cxn modelId="{4EC271DF-9C21-4519-A0D3-FA8F988532E5}" type="presOf" srcId="{8C19E69B-1EA6-4997-9E68-8549F119A7D3}" destId="{D6675A94-7174-4C97-9A1E-11A2E063579F}" srcOrd="0" destOrd="0" presId="urn:microsoft.com/office/officeart/2005/8/layout/hierarchy3"/>
    <dgm:cxn modelId="{91873236-462E-459B-92F6-C56435451B06}" srcId="{EFFE7ABB-930E-4FEE-92C1-D58AA8C1A8EF}" destId="{DFDB0E3C-06A9-4A84-A32C-820BDE873349}" srcOrd="0" destOrd="0" parTransId="{A67FCB7C-913A-44E5-97D3-ECF516A3CA83}" sibTransId="{A31070DF-AE11-46C5-974B-D535EEECB99B}"/>
    <dgm:cxn modelId="{8B6E5965-F475-4875-B59C-A3B86851F733}" type="presOf" srcId="{A67FCB7C-913A-44E5-97D3-ECF516A3CA83}" destId="{FDA26FB9-7DE3-4AE8-A86C-C2C1E538A999}" srcOrd="0" destOrd="0" presId="urn:microsoft.com/office/officeart/2005/8/layout/hierarchy3"/>
    <dgm:cxn modelId="{DE5ED9BF-79C4-4A18-B9AE-4CE8112BEAC5}" srcId="{EFFE7ABB-930E-4FEE-92C1-D58AA8C1A8EF}" destId="{8C19E69B-1EA6-4997-9E68-8549F119A7D3}" srcOrd="1" destOrd="0" parTransId="{AF57334A-0328-4E18-8DB0-6E69C274B5BC}" sibTransId="{6B83C424-3CD8-4556-807F-15C82362E38E}"/>
    <dgm:cxn modelId="{F3539FCE-779F-47C7-9214-07EA785EFFED}" type="presOf" srcId="{EFFE7ABB-930E-4FEE-92C1-D58AA8C1A8EF}" destId="{CF09EB8C-573B-4C57-AFF9-771196331AA2}" srcOrd="0" destOrd="0" presId="urn:microsoft.com/office/officeart/2005/8/layout/hierarchy3"/>
    <dgm:cxn modelId="{7CEF0A36-A0EC-42D2-B16D-0DA3A079127A}" type="presOf" srcId="{DFDB0E3C-06A9-4A84-A32C-820BDE873349}" destId="{1DE09BA5-2C8A-4D02-B35A-E5AADE996145}" srcOrd="0" destOrd="0" presId="urn:microsoft.com/office/officeart/2005/8/layout/hierarchy3"/>
    <dgm:cxn modelId="{5525E58D-7B6F-47A4-ADE4-67F8DA0B7B03}" type="presParOf" srcId="{F2B8917A-34D7-4E96-B6E9-62F7A0867277}" destId="{8C673FB1-86AD-48D7-9C05-036F7C649610}" srcOrd="0" destOrd="0" presId="urn:microsoft.com/office/officeart/2005/8/layout/hierarchy3"/>
    <dgm:cxn modelId="{6588720E-3364-4B4B-9254-5B13499B2AAA}" type="presParOf" srcId="{8C673FB1-86AD-48D7-9C05-036F7C649610}" destId="{394BBB7E-8A3D-49EE-964A-679526DDDFDF}" srcOrd="0" destOrd="0" presId="urn:microsoft.com/office/officeart/2005/8/layout/hierarchy3"/>
    <dgm:cxn modelId="{34057F21-04FA-4014-8119-46E945F299FD}" type="presParOf" srcId="{394BBB7E-8A3D-49EE-964A-679526DDDFDF}" destId="{CF09EB8C-573B-4C57-AFF9-771196331AA2}" srcOrd="0" destOrd="0" presId="urn:microsoft.com/office/officeart/2005/8/layout/hierarchy3"/>
    <dgm:cxn modelId="{AE839AD6-5314-460D-8ADB-457E2F699980}" type="presParOf" srcId="{394BBB7E-8A3D-49EE-964A-679526DDDFDF}" destId="{99468EEA-E3C9-421B-8E3B-D3FD51AC6872}" srcOrd="1" destOrd="0" presId="urn:microsoft.com/office/officeart/2005/8/layout/hierarchy3"/>
    <dgm:cxn modelId="{949A2AFB-949F-4AC7-BC39-3F1554A12E5A}" type="presParOf" srcId="{8C673FB1-86AD-48D7-9C05-036F7C649610}" destId="{E6541F1F-3B87-4654-AB8F-FA7BD468B9A2}" srcOrd="1" destOrd="0" presId="urn:microsoft.com/office/officeart/2005/8/layout/hierarchy3"/>
    <dgm:cxn modelId="{7B9E649A-95B2-4349-BCA0-1E2E308D6C6F}" type="presParOf" srcId="{E6541F1F-3B87-4654-AB8F-FA7BD468B9A2}" destId="{FDA26FB9-7DE3-4AE8-A86C-C2C1E538A999}" srcOrd="0" destOrd="0" presId="urn:microsoft.com/office/officeart/2005/8/layout/hierarchy3"/>
    <dgm:cxn modelId="{37050F27-EF5C-4688-9736-A713A34AB50E}" type="presParOf" srcId="{E6541F1F-3B87-4654-AB8F-FA7BD468B9A2}" destId="{1DE09BA5-2C8A-4D02-B35A-E5AADE996145}" srcOrd="1" destOrd="0" presId="urn:microsoft.com/office/officeart/2005/8/layout/hierarchy3"/>
    <dgm:cxn modelId="{AC22E4CE-F037-4B7A-AF27-1F21603F3E90}" type="presParOf" srcId="{E6541F1F-3B87-4654-AB8F-FA7BD468B9A2}" destId="{0BB2563C-BBFB-4C75-BC94-C6B67878CBAB}" srcOrd="2" destOrd="0" presId="urn:microsoft.com/office/officeart/2005/8/layout/hierarchy3"/>
    <dgm:cxn modelId="{92BB399F-E002-4E95-8492-5F0042F95F97}" type="presParOf" srcId="{E6541F1F-3B87-4654-AB8F-FA7BD468B9A2}" destId="{D6675A94-7174-4C97-9A1E-11A2E063579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946200-F4F6-4832-BCFB-14E67C66356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ACC6E32-EAB3-4A96-AF3A-AE4D77547763}">
      <dgm:prSet custT="1"/>
      <dgm:spPr>
        <a:solidFill>
          <a:srgbClr val="4E62C4"/>
        </a:solidFill>
      </dgm:spPr>
      <dgm:t>
        <a:bodyPr/>
        <a:lstStyle/>
        <a:p>
          <a:pPr rtl="0"/>
          <a:r>
            <a:rPr lang="fr-FR" sz="1100" b="1" baseline="0" dirty="0" smtClean="0"/>
            <a:t>      SPÉCIFICATIONS UI DESIGN</a:t>
          </a:r>
          <a:endParaRPr lang="fr-FR" sz="1100" b="1" dirty="0"/>
        </a:p>
      </dgm:t>
    </dgm:pt>
    <dgm:pt modelId="{A94B7555-6A3F-461C-A9F6-AF90BFBA5B9C}" type="parTrans" cxnId="{08E1D7B3-2747-4B05-8FD9-34920D218783}">
      <dgm:prSet/>
      <dgm:spPr/>
      <dgm:t>
        <a:bodyPr/>
        <a:lstStyle/>
        <a:p>
          <a:endParaRPr lang="fr-FR" sz="2800"/>
        </a:p>
      </dgm:t>
    </dgm:pt>
    <dgm:pt modelId="{D19E8F82-0044-4435-9A6D-A6AB32B8F3A2}" type="sibTrans" cxnId="{08E1D7B3-2747-4B05-8FD9-34920D218783}">
      <dgm:prSet/>
      <dgm:spPr/>
      <dgm:t>
        <a:bodyPr/>
        <a:lstStyle/>
        <a:p>
          <a:endParaRPr lang="fr-FR" sz="2800"/>
        </a:p>
      </dgm:t>
    </dgm:pt>
    <dgm:pt modelId="{DBD34308-3B89-453F-9E81-7BD4B8F38B2F}">
      <dgm:prSet custT="1"/>
      <dgm:spPr/>
      <dgm:t>
        <a:bodyPr/>
        <a:lstStyle/>
        <a:p>
          <a:pPr rtl="0"/>
          <a:r>
            <a:rPr lang="fr-FR" sz="1100" dirty="0" smtClean="0"/>
            <a:t>Angular</a:t>
          </a:r>
          <a:endParaRPr lang="fr-FR" sz="1200" dirty="0"/>
        </a:p>
      </dgm:t>
    </dgm:pt>
    <dgm:pt modelId="{30C73C38-D5C5-4589-9565-FE552D4481B4}" type="parTrans" cxnId="{5D531DE1-855F-4476-87AA-1AE251E4B0E0}">
      <dgm:prSet/>
      <dgm:spPr/>
      <dgm:t>
        <a:bodyPr/>
        <a:lstStyle/>
        <a:p>
          <a:endParaRPr lang="fr-FR" sz="2800"/>
        </a:p>
      </dgm:t>
    </dgm:pt>
    <dgm:pt modelId="{19EBE90E-2553-47B9-A0FF-0036FBBA0716}" type="sibTrans" cxnId="{5D531DE1-855F-4476-87AA-1AE251E4B0E0}">
      <dgm:prSet/>
      <dgm:spPr/>
      <dgm:t>
        <a:bodyPr/>
        <a:lstStyle/>
        <a:p>
          <a:endParaRPr lang="fr-FR" sz="2800"/>
        </a:p>
      </dgm:t>
    </dgm:pt>
    <dgm:pt modelId="{AB38261C-3F49-426A-902C-11D5012077FD}">
      <dgm:prSet custT="1"/>
      <dgm:spPr/>
      <dgm:t>
        <a:bodyPr/>
        <a:lstStyle/>
        <a:p>
          <a:pPr rtl="0"/>
          <a:r>
            <a:rPr lang="fr-FR" sz="1100" dirty="0" smtClean="0"/>
            <a:t>Angular </a:t>
          </a:r>
          <a:r>
            <a:rPr lang="fr-FR" sz="1100" dirty="0" err="1" smtClean="0"/>
            <a:t>material</a:t>
          </a:r>
          <a:endParaRPr lang="fr-FR" sz="1100" dirty="0"/>
        </a:p>
      </dgm:t>
    </dgm:pt>
    <dgm:pt modelId="{BE483DDB-59EE-4E0A-8239-55C626A8E452}" type="parTrans" cxnId="{8315DF9A-DCBC-4D30-AC11-35112E04ACDB}">
      <dgm:prSet/>
      <dgm:spPr/>
      <dgm:t>
        <a:bodyPr/>
        <a:lstStyle/>
        <a:p>
          <a:endParaRPr lang="fr-FR"/>
        </a:p>
      </dgm:t>
    </dgm:pt>
    <dgm:pt modelId="{F8434644-1A4D-4DDA-9FC6-9E1E202609EB}" type="sibTrans" cxnId="{8315DF9A-DCBC-4D30-AC11-35112E04ACDB}">
      <dgm:prSet/>
      <dgm:spPr/>
      <dgm:t>
        <a:bodyPr/>
        <a:lstStyle/>
        <a:p>
          <a:endParaRPr lang="fr-FR"/>
        </a:p>
      </dgm:t>
    </dgm:pt>
    <dgm:pt modelId="{F2B8917A-34D7-4E96-B6E9-62F7A0867277}" type="pres">
      <dgm:prSet presAssocID="{42946200-F4F6-4832-BCFB-14E67C66356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D3DC08-D434-4F37-B263-BDE9576C00AE}" type="pres">
      <dgm:prSet presAssocID="{8ACC6E32-EAB3-4A96-AF3A-AE4D77547763}" presName="root" presStyleCnt="0"/>
      <dgm:spPr/>
      <dgm:t>
        <a:bodyPr/>
        <a:lstStyle/>
        <a:p>
          <a:endParaRPr lang="en-US"/>
        </a:p>
      </dgm:t>
    </dgm:pt>
    <dgm:pt modelId="{4FDE4413-672D-4E61-8687-E5737946C033}" type="pres">
      <dgm:prSet presAssocID="{8ACC6E32-EAB3-4A96-AF3A-AE4D77547763}" presName="rootComposite" presStyleCnt="0"/>
      <dgm:spPr/>
      <dgm:t>
        <a:bodyPr/>
        <a:lstStyle/>
        <a:p>
          <a:endParaRPr lang="en-US"/>
        </a:p>
      </dgm:t>
    </dgm:pt>
    <dgm:pt modelId="{8FFF2D60-D619-4991-9520-662D749B9B3B}" type="pres">
      <dgm:prSet presAssocID="{8ACC6E32-EAB3-4A96-AF3A-AE4D77547763}" presName="rootText" presStyleLbl="node1" presStyleIdx="0" presStyleCnt="1" custScaleX="108113" custScaleY="50131" custLinFactNeighborX="-85832" custLinFactNeighborY="1196"/>
      <dgm:spPr/>
      <dgm:t>
        <a:bodyPr/>
        <a:lstStyle/>
        <a:p>
          <a:endParaRPr lang="en-US"/>
        </a:p>
      </dgm:t>
    </dgm:pt>
    <dgm:pt modelId="{0EEDB336-9927-441F-B21D-583D32A6097B}" type="pres">
      <dgm:prSet presAssocID="{8ACC6E32-EAB3-4A96-AF3A-AE4D77547763}" presName="rootConnector" presStyleLbl="node1" presStyleIdx="0" presStyleCnt="1"/>
      <dgm:spPr/>
      <dgm:t>
        <a:bodyPr/>
        <a:lstStyle/>
        <a:p>
          <a:endParaRPr lang="en-US"/>
        </a:p>
      </dgm:t>
    </dgm:pt>
    <dgm:pt modelId="{8C212B9C-061E-4A2D-B9F6-B3CE399CFC87}" type="pres">
      <dgm:prSet presAssocID="{8ACC6E32-EAB3-4A96-AF3A-AE4D77547763}" presName="childShape" presStyleCnt="0"/>
      <dgm:spPr/>
      <dgm:t>
        <a:bodyPr/>
        <a:lstStyle/>
        <a:p>
          <a:endParaRPr lang="en-US"/>
        </a:p>
      </dgm:t>
    </dgm:pt>
    <dgm:pt modelId="{74499D19-C387-488F-85F4-2EB507E5D352}" type="pres">
      <dgm:prSet presAssocID="{30C73C38-D5C5-4589-9565-FE552D4481B4}" presName="Name13" presStyleLbl="parChTrans1D2" presStyleIdx="0" presStyleCnt="2"/>
      <dgm:spPr/>
      <dgm:t>
        <a:bodyPr/>
        <a:lstStyle/>
        <a:p>
          <a:endParaRPr lang="en-US"/>
        </a:p>
      </dgm:t>
    </dgm:pt>
    <dgm:pt modelId="{86030DE5-0EC1-444D-8C43-E7933DD229DA}" type="pres">
      <dgm:prSet presAssocID="{DBD34308-3B89-453F-9E81-7BD4B8F38B2F}" presName="childText" presStyleLbl="bgAcc1" presStyleIdx="0" presStyleCnt="2" custScaleX="64217" custScaleY="39696" custLinFactNeighborX="-5831" custLinFactNeighborY="-113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2A690-1C1C-487B-AAB9-ED96335CD48A}" type="pres">
      <dgm:prSet presAssocID="{BE483DDB-59EE-4E0A-8239-55C626A8E452}" presName="Name13" presStyleLbl="parChTrans1D2" presStyleIdx="1" presStyleCnt="2"/>
      <dgm:spPr/>
      <dgm:t>
        <a:bodyPr/>
        <a:lstStyle/>
        <a:p>
          <a:endParaRPr lang="en-US"/>
        </a:p>
      </dgm:t>
    </dgm:pt>
    <dgm:pt modelId="{B103E89B-D0AA-41DE-8B4C-DCD9FB4EFF6E}" type="pres">
      <dgm:prSet presAssocID="{AB38261C-3F49-426A-902C-11D5012077FD}" presName="childText" presStyleLbl="bgAcc1" presStyleIdx="1" presStyleCnt="2" custScaleX="62743" custScaleY="39606" custLinFactNeighborX="-5140" custLinFactNeighborY="-284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D531DE1-855F-4476-87AA-1AE251E4B0E0}" srcId="{8ACC6E32-EAB3-4A96-AF3A-AE4D77547763}" destId="{DBD34308-3B89-453F-9E81-7BD4B8F38B2F}" srcOrd="0" destOrd="0" parTransId="{30C73C38-D5C5-4589-9565-FE552D4481B4}" sibTransId="{19EBE90E-2553-47B9-A0FF-0036FBBA0716}"/>
    <dgm:cxn modelId="{96A313A9-6028-4345-8757-1AA8B351FF82}" type="presOf" srcId="{8ACC6E32-EAB3-4A96-AF3A-AE4D77547763}" destId="{0EEDB336-9927-441F-B21D-583D32A6097B}" srcOrd="1" destOrd="0" presId="urn:microsoft.com/office/officeart/2005/8/layout/hierarchy3"/>
    <dgm:cxn modelId="{92FBBE01-CC2B-4BC7-8B6E-44BAB4C9AD86}" type="presOf" srcId="{30C73C38-D5C5-4589-9565-FE552D4481B4}" destId="{74499D19-C387-488F-85F4-2EB507E5D352}" srcOrd="0" destOrd="0" presId="urn:microsoft.com/office/officeart/2005/8/layout/hierarchy3"/>
    <dgm:cxn modelId="{08E1D7B3-2747-4B05-8FD9-34920D218783}" srcId="{42946200-F4F6-4832-BCFB-14E67C66356A}" destId="{8ACC6E32-EAB3-4A96-AF3A-AE4D77547763}" srcOrd="0" destOrd="0" parTransId="{A94B7555-6A3F-461C-A9F6-AF90BFBA5B9C}" sibTransId="{D19E8F82-0044-4435-9A6D-A6AB32B8F3A2}"/>
    <dgm:cxn modelId="{C9DA506B-6DA4-4F60-A931-1A158EAC9573}" type="presOf" srcId="{AB38261C-3F49-426A-902C-11D5012077FD}" destId="{B103E89B-D0AA-41DE-8B4C-DCD9FB4EFF6E}" srcOrd="0" destOrd="0" presId="urn:microsoft.com/office/officeart/2005/8/layout/hierarchy3"/>
    <dgm:cxn modelId="{B868F443-B533-4E46-98EE-F350F4B87A5B}" type="presOf" srcId="{8ACC6E32-EAB3-4A96-AF3A-AE4D77547763}" destId="{8FFF2D60-D619-4991-9520-662D749B9B3B}" srcOrd="0" destOrd="0" presId="urn:microsoft.com/office/officeart/2005/8/layout/hierarchy3"/>
    <dgm:cxn modelId="{E3024D3C-D665-4E05-A987-DC9EDA93C465}" type="presOf" srcId="{DBD34308-3B89-453F-9E81-7BD4B8F38B2F}" destId="{86030DE5-0EC1-444D-8C43-E7933DD229DA}" srcOrd="0" destOrd="0" presId="urn:microsoft.com/office/officeart/2005/8/layout/hierarchy3"/>
    <dgm:cxn modelId="{8315DF9A-DCBC-4D30-AC11-35112E04ACDB}" srcId="{8ACC6E32-EAB3-4A96-AF3A-AE4D77547763}" destId="{AB38261C-3F49-426A-902C-11D5012077FD}" srcOrd="1" destOrd="0" parTransId="{BE483DDB-59EE-4E0A-8239-55C626A8E452}" sibTransId="{F8434644-1A4D-4DDA-9FC6-9E1E202609EB}"/>
    <dgm:cxn modelId="{DF1BDAD5-E692-4544-956D-C14E999D20B0}" type="presOf" srcId="{BE483DDB-59EE-4E0A-8239-55C626A8E452}" destId="{1752A690-1C1C-487B-AAB9-ED96335CD48A}" srcOrd="0" destOrd="0" presId="urn:microsoft.com/office/officeart/2005/8/layout/hierarchy3"/>
    <dgm:cxn modelId="{FF7BBB9B-644D-4354-8DE6-47F89E598083}" type="presOf" srcId="{42946200-F4F6-4832-BCFB-14E67C66356A}" destId="{F2B8917A-34D7-4E96-B6E9-62F7A0867277}" srcOrd="0" destOrd="0" presId="urn:microsoft.com/office/officeart/2005/8/layout/hierarchy3"/>
    <dgm:cxn modelId="{453FC4DE-8149-4CCE-B582-6DA1D3B18D76}" type="presParOf" srcId="{F2B8917A-34D7-4E96-B6E9-62F7A0867277}" destId="{A8D3DC08-D434-4F37-B263-BDE9576C00AE}" srcOrd="0" destOrd="0" presId="urn:microsoft.com/office/officeart/2005/8/layout/hierarchy3"/>
    <dgm:cxn modelId="{FAE3716E-985F-45B9-8F85-8D89C7983010}" type="presParOf" srcId="{A8D3DC08-D434-4F37-B263-BDE9576C00AE}" destId="{4FDE4413-672D-4E61-8687-E5737946C033}" srcOrd="0" destOrd="0" presId="urn:microsoft.com/office/officeart/2005/8/layout/hierarchy3"/>
    <dgm:cxn modelId="{B9E0E0BE-DF93-4D4B-B5A4-CFA21BEA696B}" type="presParOf" srcId="{4FDE4413-672D-4E61-8687-E5737946C033}" destId="{8FFF2D60-D619-4991-9520-662D749B9B3B}" srcOrd="0" destOrd="0" presId="urn:microsoft.com/office/officeart/2005/8/layout/hierarchy3"/>
    <dgm:cxn modelId="{605F896C-8BED-40A3-AAA1-EC66BFF59523}" type="presParOf" srcId="{4FDE4413-672D-4E61-8687-E5737946C033}" destId="{0EEDB336-9927-441F-B21D-583D32A6097B}" srcOrd="1" destOrd="0" presId="urn:microsoft.com/office/officeart/2005/8/layout/hierarchy3"/>
    <dgm:cxn modelId="{E238AC5D-621A-4469-AF94-F7851D52E411}" type="presParOf" srcId="{A8D3DC08-D434-4F37-B263-BDE9576C00AE}" destId="{8C212B9C-061E-4A2D-B9F6-B3CE399CFC87}" srcOrd="1" destOrd="0" presId="urn:microsoft.com/office/officeart/2005/8/layout/hierarchy3"/>
    <dgm:cxn modelId="{BE02DAC3-01DB-4AA1-BB3A-3C43265F43CC}" type="presParOf" srcId="{8C212B9C-061E-4A2D-B9F6-B3CE399CFC87}" destId="{74499D19-C387-488F-85F4-2EB507E5D352}" srcOrd="0" destOrd="0" presId="urn:microsoft.com/office/officeart/2005/8/layout/hierarchy3"/>
    <dgm:cxn modelId="{24769AAB-98FE-4CEA-86F2-5336C0F804B2}" type="presParOf" srcId="{8C212B9C-061E-4A2D-B9F6-B3CE399CFC87}" destId="{86030DE5-0EC1-444D-8C43-E7933DD229DA}" srcOrd="1" destOrd="0" presId="urn:microsoft.com/office/officeart/2005/8/layout/hierarchy3"/>
    <dgm:cxn modelId="{838BE245-B87B-415A-A6CB-831D567616FC}" type="presParOf" srcId="{8C212B9C-061E-4A2D-B9F6-B3CE399CFC87}" destId="{1752A690-1C1C-487B-AAB9-ED96335CD48A}" srcOrd="2" destOrd="0" presId="urn:microsoft.com/office/officeart/2005/8/layout/hierarchy3"/>
    <dgm:cxn modelId="{25603DEC-25B2-4EE9-BE7D-89743AA4B583}" type="presParOf" srcId="{8C212B9C-061E-4A2D-B9F6-B3CE399CFC87}" destId="{B103E89B-D0AA-41DE-8B4C-DCD9FB4EFF6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946200-F4F6-4832-BCFB-14E67C66356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7DC01DD-F16F-4A7D-B391-D566AF4CBB11}">
      <dgm:prSet custT="1"/>
      <dgm:spPr>
        <a:solidFill>
          <a:srgbClr val="BA3C2E"/>
        </a:solidFill>
      </dgm:spPr>
      <dgm:t>
        <a:bodyPr/>
        <a:lstStyle/>
        <a:p>
          <a:pPr rtl="0"/>
          <a:r>
            <a:rPr lang="fr-FR" sz="1100" b="1" baseline="0" dirty="0" smtClean="0"/>
            <a:t>AUTOMATISATION </a:t>
          </a:r>
          <a:endParaRPr lang="fr-FR" sz="1100" b="1" dirty="0"/>
        </a:p>
      </dgm:t>
    </dgm:pt>
    <dgm:pt modelId="{7BCE42B8-9EFE-43D8-B78E-84B3C0597D07}" type="parTrans" cxnId="{05D0A5E4-B6FC-46E9-A9F2-EA332FA7F17B}">
      <dgm:prSet/>
      <dgm:spPr/>
      <dgm:t>
        <a:bodyPr/>
        <a:lstStyle/>
        <a:p>
          <a:endParaRPr lang="fr-FR" sz="2800"/>
        </a:p>
      </dgm:t>
    </dgm:pt>
    <dgm:pt modelId="{6BFB7382-8403-4FF4-A6F0-FF9B6A0B75B0}" type="sibTrans" cxnId="{05D0A5E4-B6FC-46E9-A9F2-EA332FA7F17B}">
      <dgm:prSet/>
      <dgm:spPr/>
      <dgm:t>
        <a:bodyPr/>
        <a:lstStyle/>
        <a:p>
          <a:endParaRPr lang="fr-FR" sz="2800"/>
        </a:p>
      </dgm:t>
    </dgm:pt>
    <dgm:pt modelId="{764B65B8-ABFE-428F-AB85-11C0435EEAEE}">
      <dgm:prSet custT="1"/>
      <dgm:spPr/>
      <dgm:t>
        <a:bodyPr/>
        <a:lstStyle/>
        <a:p>
          <a:pPr rtl="0"/>
          <a:r>
            <a:rPr lang="fr-FR" sz="1100" baseline="0" dirty="0" smtClean="0"/>
            <a:t>Camunda </a:t>
          </a:r>
          <a:r>
            <a:rPr lang="fr-FR" sz="1100" baseline="0" dirty="0" err="1" smtClean="0"/>
            <a:t>engine</a:t>
          </a:r>
          <a:endParaRPr lang="fr-FR" sz="1100" dirty="0"/>
        </a:p>
      </dgm:t>
    </dgm:pt>
    <dgm:pt modelId="{C82B784B-D903-43FF-8DF0-34BB11A0E916}" type="parTrans" cxnId="{09F34A1C-3A5A-4EF2-BFD6-4C98F7F88F1D}">
      <dgm:prSet/>
      <dgm:spPr/>
      <dgm:t>
        <a:bodyPr/>
        <a:lstStyle/>
        <a:p>
          <a:endParaRPr lang="fr-FR" sz="2800"/>
        </a:p>
      </dgm:t>
    </dgm:pt>
    <dgm:pt modelId="{1A78714E-77F0-4023-A192-912B9417E489}" type="sibTrans" cxnId="{09F34A1C-3A5A-4EF2-BFD6-4C98F7F88F1D}">
      <dgm:prSet/>
      <dgm:spPr/>
      <dgm:t>
        <a:bodyPr/>
        <a:lstStyle/>
        <a:p>
          <a:endParaRPr lang="fr-FR" sz="2800"/>
        </a:p>
      </dgm:t>
    </dgm:pt>
    <dgm:pt modelId="{F2B8917A-34D7-4E96-B6E9-62F7A0867277}" type="pres">
      <dgm:prSet presAssocID="{42946200-F4F6-4832-BCFB-14E67C66356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FA22634-FD88-42FD-8878-7E7E0EEAD4D7}" type="pres">
      <dgm:prSet presAssocID="{77DC01DD-F16F-4A7D-B391-D566AF4CBB11}" presName="root" presStyleCnt="0"/>
      <dgm:spPr/>
      <dgm:t>
        <a:bodyPr/>
        <a:lstStyle/>
        <a:p>
          <a:endParaRPr lang="en-US"/>
        </a:p>
      </dgm:t>
    </dgm:pt>
    <dgm:pt modelId="{9D5575B8-8C87-42E9-B726-A5E24F0DF1EA}" type="pres">
      <dgm:prSet presAssocID="{77DC01DD-F16F-4A7D-B391-D566AF4CBB11}" presName="rootComposite" presStyleCnt="0"/>
      <dgm:spPr/>
      <dgm:t>
        <a:bodyPr/>
        <a:lstStyle/>
        <a:p>
          <a:endParaRPr lang="en-US"/>
        </a:p>
      </dgm:t>
    </dgm:pt>
    <dgm:pt modelId="{D375FD94-B3AE-49D7-9C38-AEBAF8F457E2}" type="pres">
      <dgm:prSet presAssocID="{77DC01DD-F16F-4A7D-B391-D566AF4CBB11}" presName="rootText" presStyleLbl="node1" presStyleIdx="0" presStyleCnt="1" custScaleX="72559" custScaleY="29488" custLinFactNeighborX="-29090" custLinFactNeighborY="-22642"/>
      <dgm:spPr/>
      <dgm:t>
        <a:bodyPr/>
        <a:lstStyle/>
        <a:p>
          <a:endParaRPr lang="fr-FR"/>
        </a:p>
      </dgm:t>
    </dgm:pt>
    <dgm:pt modelId="{DEE3E4E5-64F4-43FF-AB07-6941FC13DDAA}" type="pres">
      <dgm:prSet presAssocID="{77DC01DD-F16F-4A7D-B391-D566AF4CBB11}" presName="rootConnector" presStyleLbl="node1" presStyleIdx="0" presStyleCnt="1"/>
      <dgm:spPr/>
      <dgm:t>
        <a:bodyPr/>
        <a:lstStyle/>
        <a:p>
          <a:endParaRPr lang="en-US"/>
        </a:p>
      </dgm:t>
    </dgm:pt>
    <dgm:pt modelId="{0F9F2779-B1EA-4D24-B091-46B87F759F89}" type="pres">
      <dgm:prSet presAssocID="{77DC01DD-F16F-4A7D-B391-D566AF4CBB11}" presName="childShape" presStyleCnt="0"/>
      <dgm:spPr/>
      <dgm:t>
        <a:bodyPr/>
        <a:lstStyle/>
        <a:p>
          <a:endParaRPr lang="en-US"/>
        </a:p>
      </dgm:t>
    </dgm:pt>
    <dgm:pt modelId="{487CFDF2-D254-4DD1-8B52-713FF2840C08}" type="pres">
      <dgm:prSet presAssocID="{C82B784B-D903-43FF-8DF0-34BB11A0E916}" presName="Name13" presStyleLbl="parChTrans1D2" presStyleIdx="0" presStyleCnt="1"/>
      <dgm:spPr/>
      <dgm:t>
        <a:bodyPr/>
        <a:lstStyle/>
        <a:p>
          <a:endParaRPr lang="en-US"/>
        </a:p>
      </dgm:t>
    </dgm:pt>
    <dgm:pt modelId="{17F06660-19D1-496B-81C4-261A89C11078}" type="pres">
      <dgm:prSet presAssocID="{764B65B8-ABFE-428F-AB85-11C0435EEAEE}" presName="childText" presStyleLbl="bgAcc1" presStyleIdx="0" presStyleCnt="1" custScaleX="63939" custScaleY="26204" custLinFactNeighborX="-15883" custLinFactNeighborY="-16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D07B0C-F0D6-4575-AD9B-4D7B88DC1B9A}" type="presOf" srcId="{42946200-F4F6-4832-BCFB-14E67C66356A}" destId="{F2B8917A-34D7-4E96-B6E9-62F7A0867277}" srcOrd="0" destOrd="0" presId="urn:microsoft.com/office/officeart/2005/8/layout/hierarchy3"/>
    <dgm:cxn modelId="{05D0A5E4-B6FC-46E9-A9F2-EA332FA7F17B}" srcId="{42946200-F4F6-4832-BCFB-14E67C66356A}" destId="{77DC01DD-F16F-4A7D-B391-D566AF4CBB11}" srcOrd="0" destOrd="0" parTransId="{7BCE42B8-9EFE-43D8-B78E-84B3C0597D07}" sibTransId="{6BFB7382-8403-4FF4-A6F0-FF9B6A0B75B0}"/>
    <dgm:cxn modelId="{E78350A6-BB1A-4DF2-BBDC-634BDD1870F1}" type="presOf" srcId="{C82B784B-D903-43FF-8DF0-34BB11A0E916}" destId="{487CFDF2-D254-4DD1-8B52-713FF2840C08}" srcOrd="0" destOrd="0" presId="urn:microsoft.com/office/officeart/2005/8/layout/hierarchy3"/>
    <dgm:cxn modelId="{CD703842-B1F1-44E6-B895-0CD559479A68}" type="presOf" srcId="{764B65B8-ABFE-428F-AB85-11C0435EEAEE}" destId="{17F06660-19D1-496B-81C4-261A89C11078}" srcOrd="0" destOrd="0" presId="urn:microsoft.com/office/officeart/2005/8/layout/hierarchy3"/>
    <dgm:cxn modelId="{E075BF99-5D61-4CA6-92FE-7FE50AF0C168}" type="presOf" srcId="{77DC01DD-F16F-4A7D-B391-D566AF4CBB11}" destId="{DEE3E4E5-64F4-43FF-AB07-6941FC13DDAA}" srcOrd="1" destOrd="0" presId="urn:microsoft.com/office/officeart/2005/8/layout/hierarchy3"/>
    <dgm:cxn modelId="{09F34A1C-3A5A-4EF2-BFD6-4C98F7F88F1D}" srcId="{77DC01DD-F16F-4A7D-B391-D566AF4CBB11}" destId="{764B65B8-ABFE-428F-AB85-11C0435EEAEE}" srcOrd="0" destOrd="0" parTransId="{C82B784B-D903-43FF-8DF0-34BB11A0E916}" sibTransId="{1A78714E-77F0-4023-A192-912B9417E489}"/>
    <dgm:cxn modelId="{63AC8373-9F17-4D2F-8B68-851B90E87763}" type="presOf" srcId="{77DC01DD-F16F-4A7D-B391-D566AF4CBB11}" destId="{D375FD94-B3AE-49D7-9C38-AEBAF8F457E2}" srcOrd="0" destOrd="0" presId="urn:microsoft.com/office/officeart/2005/8/layout/hierarchy3"/>
    <dgm:cxn modelId="{7F63D047-A73A-498E-9162-7304104D94E8}" type="presParOf" srcId="{F2B8917A-34D7-4E96-B6E9-62F7A0867277}" destId="{DFA22634-FD88-42FD-8878-7E7E0EEAD4D7}" srcOrd="0" destOrd="0" presId="urn:microsoft.com/office/officeart/2005/8/layout/hierarchy3"/>
    <dgm:cxn modelId="{9EB44D8F-2024-417A-A778-62F95C62DF41}" type="presParOf" srcId="{DFA22634-FD88-42FD-8878-7E7E0EEAD4D7}" destId="{9D5575B8-8C87-42E9-B726-A5E24F0DF1EA}" srcOrd="0" destOrd="0" presId="urn:microsoft.com/office/officeart/2005/8/layout/hierarchy3"/>
    <dgm:cxn modelId="{7327A6CD-45C3-4FE8-9721-2D47B48A20B5}" type="presParOf" srcId="{9D5575B8-8C87-42E9-B726-A5E24F0DF1EA}" destId="{D375FD94-B3AE-49D7-9C38-AEBAF8F457E2}" srcOrd="0" destOrd="0" presId="urn:microsoft.com/office/officeart/2005/8/layout/hierarchy3"/>
    <dgm:cxn modelId="{6CA71096-ABF8-4F9E-BDA0-012A643F4702}" type="presParOf" srcId="{9D5575B8-8C87-42E9-B726-A5E24F0DF1EA}" destId="{DEE3E4E5-64F4-43FF-AB07-6941FC13DDAA}" srcOrd="1" destOrd="0" presId="urn:microsoft.com/office/officeart/2005/8/layout/hierarchy3"/>
    <dgm:cxn modelId="{A1681016-EEEE-40D4-97DF-ED6747B2B6C8}" type="presParOf" srcId="{DFA22634-FD88-42FD-8878-7E7E0EEAD4D7}" destId="{0F9F2779-B1EA-4D24-B091-46B87F759F89}" srcOrd="1" destOrd="0" presId="urn:microsoft.com/office/officeart/2005/8/layout/hierarchy3"/>
    <dgm:cxn modelId="{44FD9E44-F254-41C0-8FF0-83F57E56258F}" type="presParOf" srcId="{0F9F2779-B1EA-4D24-B091-46B87F759F89}" destId="{487CFDF2-D254-4DD1-8B52-713FF2840C08}" srcOrd="0" destOrd="0" presId="urn:microsoft.com/office/officeart/2005/8/layout/hierarchy3"/>
    <dgm:cxn modelId="{F65540F2-5616-4B16-9449-FE163D209FBE}" type="presParOf" srcId="{0F9F2779-B1EA-4D24-B091-46B87F759F89}" destId="{17F06660-19D1-496B-81C4-261A89C1107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497480C-6FFC-428D-9B1C-FB7E98290ED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C6FC0-C958-4185-87F9-E3E46EDF0876}">
      <dgm:prSet custT="1"/>
      <dgm:spPr/>
      <dgm:t>
        <a:bodyPr/>
        <a:lstStyle/>
        <a:p>
          <a:pPr rtl="0"/>
          <a:r>
            <a:rPr lang="en-US" sz="2000" baseline="0" dirty="0" err="1" smtClean="0"/>
            <a:t>Digitalisation</a:t>
          </a:r>
          <a:r>
            <a:rPr lang="en-US" sz="2000" baseline="0" dirty="0" smtClean="0"/>
            <a:t> des Tests Techniques </a:t>
          </a:r>
          <a:r>
            <a:rPr lang="en-US" sz="2000" baseline="0" dirty="0" err="1" smtClean="0"/>
            <a:t>Sofrecom</a:t>
          </a:r>
          <a:r>
            <a:rPr lang="en-US" sz="2000" baseline="0" dirty="0" smtClean="0"/>
            <a:t> (TTS)</a:t>
          </a:r>
          <a:endParaRPr lang="en-US" sz="2000" dirty="0"/>
        </a:p>
      </dgm:t>
    </dgm:pt>
    <dgm:pt modelId="{6F25B7E5-F76B-4D00-9E0C-BE720D3548CB}" type="parTrans" cxnId="{EF7C9D7A-8944-4A80-BF13-BA718971D83D}">
      <dgm:prSet/>
      <dgm:spPr/>
      <dgm:t>
        <a:bodyPr/>
        <a:lstStyle/>
        <a:p>
          <a:endParaRPr lang="en-US"/>
        </a:p>
      </dgm:t>
    </dgm:pt>
    <dgm:pt modelId="{10DDE6E0-DB60-4071-ABA2-B8CA3F62A223}" type="sibTrans" cxnId="{EF7C9D7A-8944-4A80-BF13-BA718971D83D}">
      <dgm:prSet/>
      <dgm:spPr/>
      <dgm:t>
        <a:bodyPr/>
        <a:lstStyle/>
        <a:p>
          <a:endParaRPr lang="en-US"/>
        </a:p>
      </dgm:t>
    </dgm:pt>
    <dgm:pt modelId="{6CD6AAEE-5815-4A45-B116-19E3E22EA0DC}">
      <dgm:prSet custT="1"/>
      <dgm:spPr>
        <a:solidFill>
          <a:srgbClr val="19A695"/>
        </a:solidFill>
      </dgm:spPr>
      <dgm:t>
        <a:bodyPr/>
        <a:lstStyle/>
        <a:p>
          <a:pPr rtl="0"/>
          <a:r>
            <a:rPr lang="en-US" sz="2000" baseline="0" dirty="0" err="1" smtClean="0"/>
            <a:t>Implémentation</a:t>
          </a:r>
          <a:r>
            <a:rPr lang="en-US" sz="2000" baseline="0" dirty="0" smtClean="0"/>
            <a:t> de </a:t>
          </a:r>
          <a:r>
            <a:rPr lang="en-US" sz="2000" baseline="0" dirty="0" err="1" smtClean="0"/>
            <a:t>toutes</a:t>
          </a:r>
          <a:r>
            <a:rPr lang="en-US" sz="2000" baseline="0" dirty="0" smtClean="0"/>
            <a:t> les </a:t>
          </a:r>
          <a:r>
            <a:rPr lang="en-US" sz="2000" baseline="0" dirty="0" err="1" smtClean="0"/>
            <a:t>étapes</a:t>
          </a:r>
          <a:r>
            <a:rPr lang="en-US" sz="2000" baseline="0" dirty="0" smtClean="0"/>
            <a:t> du </a:t>
          </a:r>
          <a:r>
            <a:rPr lang="en-US" sz="2000" baseline="0" dirty="0" err="1" smtClean="0"/>
            <a:t>processus</a:t>
          </a:r>
          <a:r>
            <a:rPr lang="en-US" sz="2000" baseline="0" dirty="0" smtClean="0"/>
            <a:t> métier de </a:t>
          </a:r>
          <a:r>
            <a:rPr lang="en-US" sz="2000" baseline="0" dirty="0" err="1" smtClean="0"/>
            <a:t>recrutement</a:t>
          </a:r>
          <a:endParaRPr lang="en-US" sz="2000" dirty="0"/>
        </a:p>
      </dgm:t>
    </dgm:pt>
    <dgm:pt modelId="{0A55357F-4C68-487A-A353-994D102EA84E}" type="parTrans" cxnId="{7057578D-29F2-4301-85CA-7EFF180B4E2A}">
      <dgm:prSet/>
      <dgm:spPr/>
      <dgm:t>
        <a:bodyPr/>
        <a:lstStyle/>
        <a:p>
          <a:endParaRPr lang="en-US"/>
        </a:p>
      </dgm:t>
    </dgm:pt>
    <dgm:pt modelId="{4B2C781E-0CDD-4EFC-B87B-34FA3A3E8ADD}" type="sibTrans" cxnId="{7057578D-29F2-4301-85CA-7EFF180B4E2A}">
      <dgm:prSet/>
      <dgm:spPr/>
      <dgm:t>
        <a:bodyPr/>
        <a:lstStyle/>
        <a:p>
          <a:endParaRPr lang="en-US"/>
        </a:p>
      </dgm:t>
    </dgm:pt>
    <dgm:pt modelId="{17DA5165-0E26-412E-8888-8976C7DD8A0A}">
      <dgm:prSet custT="1"/>
      <dgm:spPr>
        <a:solidFill>
          <a:srgbClr val="BA3C2E"/>
        </a:solidFill>
      </dgm:spPr>
      <dgm:t>
        <a:bodyPr/>
        <a:lstStyle/>
        <a:p>
          <a:pPr rtl="0"/>
          <a:r>
            <a:rPr lang="en-US" sz="2000" baseline="0" dirty="0" smtClean="0"/>
            <a:t>Plus de transparence sur le </a:t>
          </a:r>
          <a:r>
            <a:rPr lang="en-US" sz="2000" baseline="0" dirty="0" err="1" smtClean="0"/>
            <a:t>processus</a:t>
          </a:r>
          <a:r>
            <a:rPr lang="en-US" sz="2000" baseline="0" dirty="0" smtClean="0"/>
            <a:t> de </a:t>
          </a:r>
          <a:r>
            <a:rPr lang="en-US" sz="2000" baseline="0" dirty="0" err="1" smtClean="0"/>
            <a:t>recrutement</a:t>
          </a:r>
          <a:endParaRPr lang="en-US" sz="2000" dirty="0"/>
        </a:p>
      </dgm:t>
    </dgm:pt>
    <dgm:pt modelId="{DDCE2616-34DE-4C59-81E8-DB6A657B0A55}" type="parTrans" cxnId="{BEA05E8B-EC2F-493C-ADAC-29D56512DF36}">
      <dgm:prSet/>
      <dgm:spPr/>
      <dgm:t>
        <a:bodyPr/>
        <a:lstStyle/>
        <a:p>
          <a:endParaRPr lang="en-US"/>
        </a:p>
      </dgm:t>
    </dgm:pt>
    <dgm:pt modelId="{CB5DC4E0-4591-4ABB-A41F-269FCC629D9C}" type="sibTrans" cxnId="{BEA05E8B-EC2F-493C-ADAC-29D56512DF36}">
      <dgm:prSet/>
      <dgm:spPr/>
      <dgm:t>
        <a:bodyPr/>
        <a:lstStyle/>
        <a:p>
          <a:endParaRPr lang="en-US"/>
        </a:p>
      </dgm:t>
    </dgm:pt>
    <dgm:pt modelId="{B88FDD0E-BE7D-4C5D-858F-214515C9BE03}" type="pres">
      <dgm:prSet presAssocID="{1497480C-6FFC-428D-9B1C-FB7E98290ED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D9CF69-F70C-4CAC-AF09-F3EE1AE23A23}" type="pres">
      <dgm:prSet presAssocID="{1497480C-6FFC-428D-9B1C-FB7E98290ED6}" presName="Name1" presStyleCnt="0"/>
      <dgm:spPr/>
    </dgm:pt>
    <dgm:pt modelId="{0B2DF8B4-8A30-449E-9B8D-7C326435171E}" type="pres">
      <dgm:prSet presAssocID="{1497480C-6FFC-428D-9B1C-FB7E98290ED6}" presName="cycle" presStyleCnt="0"/>
      <dgm:spPr/>
    </dgm:pt>
    <dgm:pt modelId="{11129071-8E19-4A6E-9924-EE2B32AFDA99}" type="pres">
      <dgm:prSet presAssocID="{1497480C-6FFC-428D-9B1C-FB7E98290ED6}" presName="srcNode" presStyleLbl="node1" presStyleIdx="0" presStyleCnt="3"/>
      <dgm:spPr/>
    </dgm:pt>
    <dgm:pt modelId="{0EAE7312-EA3A-4BF1-BDAF-F4475962F97A}" type="pres">
      <dgm:prSet presAssocID="{1497480C-6FFC-428D-9B1C-FB7E98290ED6}" presName="conn" presStyleLbl="parChTrans1D2" presStyleIdx="0" presStyleCnt="1"/>
      <dgm:spPr/>
      <dgm:t>
        <a:bodyPr/>
        <a:lstStyle/>
        <a:p>
          <a:endParaRPr lang="en-US"/>
        </a:p>
      </dgm:t>
    </dgm:pt>
    <dgm:pt modelId="{D3B1CBC4-3986-4CD5-9B7C-A7B7A6A57D30}" type="pres">
      <dgm:prSet presAssocID="{1497480C-6FFC-428D-9B1C-FB7E98290ED6}" presName="extraNode" presStyleLbl="node1" presStyleIdx="0" presStyleCnt="3"/>
      <dgm:spPr/>
    </dgm:pt>
    <dgm:pt modelId="{D7BDC92A-2A18-4F2A-BEE0-49F2BF9CA896}" type="pres">
      <dgm:prSet presAssocID="{1497480C-6FFC-428D-9B1C-FB7E98290ED6}" presName="dstNode" presStyleLbl="node1" presStyleIdx="0" presStyleCnt="3"/>
      <dgm:spPr/>
    </dgm:pt>
    <dgm:pt modelId="{AF6D25C6-954B-4565-8C22-0C07805A5960}" type="pres">
      <dgm:prSet presAssocID="{600C6FC0-C958-4185-87F9-E3E46EDF0876}" presName="text_1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6E6EE4B-F2EA-48C2-A1B5-2A24976B3BA4}" type="pres">
      <dgm:prSet presAssocID="{600C6FC0-C958-4185-87F9-E3E46EDF0876}" presName="accent_1" presStyleCnt="0"/>
      <dgm:spPr/>
    </dgm:pt>
    <dgm:pt modelId="{AD326886-2646-42E6-B11F-F6257B7DCE9C}" type="pres">
      <dgm:prSet presAssocID="{600C6FC0-C958-4185-87F9-E3E46EDF0876}" presName="accentRepeatNode" presStyleLbl="solidFgAcc1" presStyleIdx="0" presStyleCnt="3"/>
      <dgm:spPr/>
    </dgm:pt>
    <dgm:pt modelId="{5F469B7A-7245-4187-B9E8-AA963042971B}" type="pres">
      <dgm:prSet presAssocID="{6CD6AAEE-5815-4A45-B116-19E3E22EA0DC}" presName="text_2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0E117EC-54C4-4D44-BFFB-AEB99C7C1F58}" type="pres">
      <dgm:prSet presAssocID="{6CD6AAEE-5815-4A45-B116-19E3E22EA0DC}" presName="accent_2" presStyleCnt="0"/>
      <dgm:spPr/>
    </dgm:pt>
    <dgm:pt modelId="{988CA993-CDD0-41CB-9DCE-CA56F2090EBF}" type="pres">
      <dgm:prSet presAssocID="{6CD6AAEE-5815-4A45-B116-19E3E22EA0DC}" presName="accentRepeatNode" presStyleLbl="solidFgAcc1" presStyleIdx="1" presStyleCnt="3"/>
      <dgm:spPr/>
    </dgm:pt>
    <dgm:pt modelId="{B6AB1CD5-3C55-4740-9819-8FBBD4209E44}" type="pres">
      <dgm:prSet presAssocID="{17DA5165-0E26-412E-8888-8976C7DD8A0A}" presName="text_3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D24D514-D0A2-41CB-BAC3-ECEC48866C32}" type="pres">
      <dgm:prSet presAssocID="{17DA5165-0E26-412E-8888-8976C7DD8A0A}" presName="accent_3" presStyleCnt="0"/>
      <dgm:spPr/>
    </dgm:pt>
    <dgm:pt modelId="{EC44387E-A8F0-4179-8581-D0226E18FE58}" type="pres">
      <dgm:prSet presAssocID="{17DA5165-0E26-412E-8888-8976C7DD8A0A}" presName="accentRepeatNode" presStyleLbl="solidFgAcc1" presStyleIdx="2" presStyleCnt="3"/>
      <dgm:spPr/>
    </dgm:pt>
  </dgm:ptLst>
  <dgm:cxnLst>
    <dgm:cxn modelId="{5F486DAF-76B3-4C8D-839B-236BB25C69ED}" type="presOf" srcId="{10DDE6E0-DB60-4071-ABA2-B8CA3F62A223}" destId="{0EAE7312-EA3A-4BF1-BDAF-F4475962F97A}" srcOrd="0" destOrd="0" presId="urn:microsoft.com/office/officeart/2008/layout/VerticalCurvedList"/>
    <dgm:cxn modelId="{D9072421-0CA2-49BE-8BAA-03EDDBD36740}" type="presOf" srcId="{600C6FC0-C958-4185-87F9-E3E46EDF0876}" destId="{AF6D25C6-954B-4565-8C22-0C07805A5960}" srcOrd="0" destOrd="0" presId="urn:microsoft.com/office/officeart/2008/layout/VerticalCurvedList"/>
    <dgm:cxn modelId="{BEA05E8B-EC2F-493C-ADAC-29D56512DF36}" srcId="{1497480C-6FFC-428D-9B1C-FB7E98290ED6}" destId="{17DA5165-0E26-412E-8888-8976C7DD8A0A}" srcOrd="2" destOrd="0" parTransId="{DDCE2616-34DE-4C59-81E8-DB6A657B0A55}" sibTransId="{CB5DC4E0-4591-4ABB-A41F-269FCC629D9C}"/>
    <dgm:cxn modelId="{7057578D-29F2-4301-85CA-7EFF180B4E2A}" srcId="{1497480C-6FFC-428D-9B1C-FB7E98290ED6}" destId="{6CD6AAEE-5815-4A45-B116-19E3E22EA0DC}" srcOrd="1" destOrd="0" parTransId="{0A55357F-4C68-487A-A353-994D102EA84E}" sibTransId="{4B2C781E-0CDD-4EFC-B87B-34FA3A3E8ADD}"/>
    <dgm:cxn modelId="{EF7C9D7A-8944-4A80-BF13-BA718971D83D}" srcId="{1497480C-6FFC-428D-9B1C-FB7E98290ED6}" destId="{600C6FC0-C958-4185-87F9-E3E46EDF0876}" srcOrd="0" destOrd="0" parTransId="{6F25B7E5-F76B-4D00-9E0C-BE720D3548CB}" sibTransId="{10DDE6E0-DB60-4071-ABA2-B8CA3F62A223}"/>
    <dgm:cxn modelId="{AA34A0A9-FA91-4AB3-A5B6-831245574286}" type="presOf" srcId="{17DA5165-0E26-412E-8888-8976C7DD8A0A}" destId="{B6AB1CD5-3C55-4740-9819-8FBBD4209E44}" srcOrd="0" destOrd="0" presId="urn:microsoft.com/office/officeart/2008/layout/VerticalCurvedList"/>
    <dgm:cxn modelId="{66913F8A-1F19-4E67-941A-080E317E79FF}" type="presOf" srcId="{1497480C-6FFC-428D-9B1C-FB7E98290ED6}" destId="{B88FDD0E-BE7D-4C5D-858F-214515C9BE03}" srcOrd="0" destOrd="0" presId="urn:microsoft.com/office/officeart/2008/layout/VerticalCurvedList"/>
    <dgm:cxn modelId="{A2549D98-CDFC-432C-BC88-2C949DF3E503}" type="presOf" srcId="{6CD6AAEE-5815-4A45-B116-19E3E22EA0DC}" destId="{5F469B7A-7245-4187-B9E8-AA963042971B}" srcOrd="0" destOrd="0" presId="urn:microsoft.com/office/officeart/2008/layout/VerticalCurvedList"/>
    <dgm:cxn modelId="{205463CF-BE51-461D-A8AE-9CDD5998077F}" type="presParOf" srcId="{B88FDD0E-BE7D-4C5D-858F-214515C9BE03}" destId="{03D9CF69-F70C-4CAC-AF09-F3EE1AE23A23}" srcOrd="0" destOrd="0" presId="urn:microsoft.com/office/officeart/2008/layout/VerticalCurvedList"/>
    <dgm:cxn modelId="{16F3DFF8-4669-4FB7-AF7C-C3BA94C73381}" type="presParOf" srcId="{03D9CF69-F70C-4CAC-AF09-F3EE1AE23A23}" destId="{0B2DF8B4-8A30-449E-9B8D-7C326435171E}" srcOrd="0" destOrd="0" presId="urn:microsoft.com/office/officeart/2008/layout/VerticalCurvedList"/>
    <dgm:cxn modelId="{C82DC4A2-8048-4A38-8277-5931F55E7E8F}" type="presParOf" srcId="{0B2DF8B4-8A30-449E-9B8D-7C326435171E}" destId="{11129071-8E19-4A6E-9924-EE2B32AFDA99}" srcOrd="0" destOrd="0" presId="urn:microsoft.com/office/officeart/2008/layout/VerticalCurvedList"/>
    <dgm:cxn modelId="{1E0A1DE7-D3F8-420B-8B20-2176CE32DE9B}" type="presParOf" srcId="{0B2DF8B4-8A30-449E-9B8D-7C326435171E}" destId="{0EAE7312-EA3A-4BF1-BDAF-F4475962F97A}" srcOrd="1" destOrd="0" presId="urn:microsoft.com/office/officeart/2008/layout/VerticalCurvedList"/>
    <dgm:cxn modelId="{33B70A96-FC10-4276-8EBD-B8C9168278B9}" type="presParOf" srcId="{0B2DF8B4-8A30-449E-9B8D-7C326435171E}" destId="{D3B1CBC4-3986-4CD5-9B7C-A7B7A6A57D30}" srcOrd="2" destOrd="0" presId="urn:microsoft.com/office/officeart/2008/layout/VerticalCurvedList"/>
    <dgm:cxn modelId="{9BD3CDEC-18A1-4D9F-961D-2FCBDFEED83A}" type="presParOf" srcId="{0B2DF8B4-8A30-449E-9B8D-7C326435171E}" destId="{D7BDC92A-2A18-4F2A-BEE0-49F2BF9CA896}" srcOrd="3" destOrd="0" presId="urn:microsoft.com/office/officeart/2008/layout/VerticalCurvedList"/>
    <dgm:cxn modelId="{8AE70021-F313-40B4-92D1-06273A5D18CF}" type="presParOf" srcId="{03D9CF69-F70C-4CAC-AF09-F3EE1AE23A23}" destId="{AF6D25C6-954B-4565-8C22-0C07805A5960}" srcOrd="1" destOrd="0" presId="urn:microsoft.com/office/officeart/2008/layout/VerticalCurvedList"/>
    <dgm:cxn modelId="{6E2D33E5-563F-49A3-965D-1FAEF13D9063}" type="presParOf" srcId="{03D9CF69-F70C-4CAC-AF09-F3EE1AE23A23}" destId="{F6E6EE4B-F2EA-48C2-A1B5-2A24976B3BA4}" srcOrd="2" destOrd="0" presId="urn:microsoft.com/office/officeart/2008/layout/VerticalCurvedList"/>
    <dgm:cxn modelId="{F9E141DE-FC16-4527-9FA2-04F7161CB8B6}" type="presParOf" srcId="{F6E6EE4B-F2EA-48C2-A1B5-2A24976B3BA4}" destId="{AD326886-2646-42E6-B11F-F6257B7DCE9C}" srcOrd="0" destOrd="0" presId="urn:microsoft.com/office/officeart/2008/layout/VerticalCurvedList"/>
    <dgm:cxn modelId="{93D3B910-34FA-4EFD-8F37-0F5CE358E459}" type="presParOf" srcId="{03D9CF69-F70C-4CAC-AF09-F3EE1AE23A23}" destId="{5F469B7A-7245-4187-B9E8-AA963042971B}" srcOrd="3" destOrd="0" presId="urn:microsoft.com/office/officeart/2008/layout/VerticalCurvedList"/>
    <dgm:cxn modelId="{FF600F4A-5984-497A-B650-B09BA16CCC92}" type="presParOf" srcId="{03D9CF69-F70C-4CAC-AF09-F3EE1AE23A23}" destId="{90E117EC-54C4-4D44-BFFB-AEB99C7C1F58}" srcOrd="4" destOrd="0" presId="urn:microsoft.com/office/officeart/2008/layout/VerticalCurvedList"/>
    <dgm:cxn modelId="{3F6EE8AA-53BA-43B9-8352-E17D5B1FED4B}" type="presParOf" srcId="{90E117EC-54C4-4D44-BFFB-AEB99C7C1F58}" destId="{988CA993-CDD0-41CB-9DCE-CA56F2090EBF}" srcOrd="0" destOrd="0" presId="urn:microsoft.com/office/officeart/2008/layout/VerticalCurvedList"/>
    <dgm:cxn modelId="{B1442B46-A1CA-4DDE-91E5-200AD1729D51}" type="presParOf" srcId="{03D9CF69-F70C-4CAC-AF09-F3EE1AE23A23}" destId="{B6AB1CD5-3C55-4740-9819-8FBBD4209E44}" srcOrd="5" destOrd="0" presId="urn:microsoft.com/office/officeart/2008/layout/VerticalCurvedList"/>
    <dgm:cxn modelId="{506591D0-A103-45F3-978A-24BCFA65FBAD}" type="presParOf" srcId="{03D9CF69-F70C-4CAC-AF09-F3EE1AE23A23}" destId="{4D24D514-D0A2-41CB-BAC3-ECEC48866C32}" srcOrd="6" destOrd="0" presId="urn:microsoft.com/office/officeart/2008/layout/VerticalCurvedList"/>
    <dgm:cxn modelId="{DCD34203-E497-434E-A714-40481EA08C61}" type="presParOf" srcId="{4D24D514-D0A2-41CB-BAC3-ECEC48866C32}" destId="{EC44387E-A8F0-4179-8581-D0226E18FE5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497480C-6FFC-428D-9B1C-FB7E98290ED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C6FC0-C958-4185-87F9-E3E46EDF0876}">
      <dgm:prSet custT="1"/>
      <dgm:spPr/>
      <dgm:t>
        <a:bodyPr/>
        <a:lstStyle/>
        <a:p>
          <a:pPr rtl="0"/>
          <a:r>
            <a:rPr lang="en-US" sz="2000" baseline="0" dirty="0" smtClean="0"/>
            <a:t>Application mobile</a:t>
          </a:r>
          <a:endParaRPr lang="en-US" sz="2000" dirty="0"/>
        </a:p>
      </dgm:t>
    </dgm:pt>
    <dgm:pt modelId="{6F25B7E5-F76B-4D00-9E0C-BE720D3548CB}" type="parTrans" cxnId="{EF7C9D7A-8944-4A80-BF13-BA718971D83D}">
      <dgm:prSet/>
      <dgm:spPr/>
      <dgm:t>
        <a:bodyPr/>
        <a:lstStyle/>
        <a:p>
          <a:endParaRPr lang="en-US"/>
        </a:p>
      </dgm:t>
    </dgm:pt>
    <dgm:pt modelId="{10DDE6E0-DB60-4071-ABA2-B8CA3F62A223}" type="sibTrans" cxnId="{EF7C9D7A-8944-4A80-BF13-BA718971D83D}">
      <dgm:prSet/>
      <dgm:spPr/>
      <dgm:t>
        <a:bodyPr/>
        <a:lstStyle/>
        <a:p>
          <a:endParaRPr lang="en-US"/>
        </a:p>
      </dgm:t>
    </dgm:pt>
    <dgm:pt modelId="{17DA5165-0E26-412E-8888-8976C7DD8A0A}">
      <dgm:prSet custT="1"/>
      <dgm:spPr>
        <a:solidFill>
          <a:srgbClr val="BA3C2E"/>
        </a:solidFill>
      </dgm:spPr>
      <dgm:t>
        <a:bodyPr/>
        <a:lstStyle/>
        <a:p>
          <a:pPr rtl="0"/>
          <a:r>
            <a:rPr lang="en-US" sz="2000" baseline="0" dirty="0" err="1" smtClean="0"/>
            <a:t>Système</a:t>
          </a:r>
          <a:r>
            <a:rPr lang="en-US" sz="2000" baseline="0" dirty="0" smtClean="0"/>
            <a:t> de notifications</a:t>
          </a:r>
          <a:endParaRPr lang="en-US" sz="2000" dirty="0"/>
        </a:p>
      </dgm:t>
    </dgm:pt>
    <dgm:pt modelId="{DDCE2616-34DE-4C59-81E8-DB6A657B0A55}" type="parTrans" cxnId="{BEA05E8B-EC2F-493C-ADAC-29D56512DF36}">
      <dgm:prSet/>
      <dgm:spPr/>
      <dgm:t>
        <a:bodyPr/>
        <a:lstStyle/>
        <a:p>
          <a:endParaRPr lang="en-US"/>
        </a:p>
      </dgm:t>
    </dgm:pt>
    <dgm:pt modelId="{CB5DC4E0-4591-4ABB-A41F-269FCC629D9C}" type="sibTrans" cxnId="{BEA05E8B-EC2F-493C-ADAC-29D56512DF36}">
      <dgm:prSet/>
      <dgm:spPr/>
      <dgm:t>
        <a:bodyPr/>
        <a:lstStyle/>
        <a:p>
          <a:endParaRPr lang="en-US"/>
        </a:p>
      </dgm:t>
    </dgm:pt>
    <dgm:pt modelId="{B88FDD0E-BE7D-4C5D-858F-214515C9BE03}" type="pres">
      <dgm:prSet presAssocID="{1497480C-6FFC-428D-9B1C-FB7E98290ED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D9CF69-F70C-4CAC-AF09-F3EE1AE23A23}" type="pres">
      <dgm:prSet presAssocID="{1497480C-6FFC-428D-9B1C-FB7E98290ED6}" presName="Name1" presStyleCnt="0"/>
      <dgm:spPr/>
    </dgm:pt>
    <dgm:pt modelId="{0B2DF8B4-8A30-449E-9B8D-7C326435171E}" type="pres">
      <dgm:prSet presAssocID="{1497480C-6FFC-428D-9B1C-FB7E98290ED6}" presName="cycle" presStyleCnt="0"/>
      <dgm:spPr/>
    </dgm:pt>
    <dgm:pt modelId="{11129071-8E19-4A6E-9924-EE2B32AFDA99}" type="pres">
      <dgm:prSet presAssocID="{1497480C-6FFC-428D-9B1C-FB7E98290ED6}" presName="srcNode" presStyleLbl="node1" presStyleIdx="0" presStyleCnt="2"/>
      <dgm:spPr/>
    </dgm:pt>
    <dgm:pt modelId="{0EAE7312-EA3A-4BF1-BDAF-F4475962F97A}" type="pres">
      <dgm:prSet presAssocID="{1497480C-6FFC-428D-9B1C-FB7E98290ED6}" presName="conn" presStyleLbl="parChTrans1D2" presStyleIdx="0" presStyleCnt="1"/>
      <dgm:spPr/>
      <dgm:t>
        <a:bodyPr/>
        <a:lstStyle/>
        <a:p>
          <a:endParaRPr lang="en-US"/>
        </a:p>
      </dgm:t>
    </dgm:pt>
    <dgm:pt modelId="{D3B1CBC4-3986-4CD5-9B7C-A7B7A6A57D30}" type="pres">
      <dgm:prSet presAssocID="{1497480C-6FFC-428D-9B1C-FB7E98290ED6}" presName="extraNode" presStyleLbl="node1" presStyleIdx="0" presStyleCnt="2"/>
      <dgm:spPr/>
    </dgm:pt>
    <dgm:pt modelId="{D7BDC92A-2A18-4F2A-BEE0-49F2BF9CA896}" type="pres">
      <dgm:prSet presAssocID="{1497480C-6FFC-428D-9B1C-FB7E98290ED6}" presName="dstNode" presStyleLbl="node1" presStyleIdx="0" presStyleCnt="2"/>
      <dgm:spPr/>
    </dgm:pt>
    <dgm:pt modelId="{AF6D25C6-954B-4565-8C22-0C07805A5960}" type="pres">
      <dgm:prSet presAssocID="{600C6FC0-C958-4185-87F9-E3E46EDF0876}" presName="text_1" presStyleLbl="node1" presStyleIdx="0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6E6EE4B-F2EA-48C2-A1B5-2A24976B3BA4}" type="pres">
      <dgm:prSet presAssocID="{600C6FC0-C958-4185-87F9-E3E46EDF0876}" presName="accent_1" presStyleCnt="0"/>
      <dgm:spPr/>
    </dgm:pt>
    <dgm:pt modelId="{AD326886-2646-42E6-B11F-F6257B7DCE9C}" type="pres">
      <dgm:prSet presAssocID="{600C6FC0-C958-4185-87F9-E3E46EDF0876}" presName="accentRepeatNode" presStyleLbl="solidFgAcc1" presStyleIdx="0" presStyleCnt="2"/>
      <dgm:spPr/>
    </dgm:pt>
    <dgm:pt modelId="{B20B5437-1B23-468B-B63D-D36D6F7746B9}" type="pres">
      <dgm:prSet presAssocID="{17DA5165-0E26-412E-8888-8976C7DD8A0A}" presName="text_2" presStyleLbl="node1" presStyleIdx="1" presStyleCnt="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8FA91D1-0F99-4299-9AE7-7F07901C1AF9}" type="pres">
      <dgm:prSet presAssocID="{17DA5165-0E26-412E-8888-8976C7DD8A0A}" presName="accent_2" presStyleCnt="0"/>
      <dgm:spPr/>
    </dgm:pt>
    <dgm:pt modelId="{EC44387E-A8F0-4179-8581-D0226E18FE58}" type="pres">
      <dgm:prSet presAssocID="{17DA5165-0E26-412E-8888-8976C7DD8A0A}" presName="accentRepeatNode" presStyleLbl="solidFgAcc1" presStyleIdx="1" presStyleCnt="2"/>
      <dgm:spPr/>
    </dgm:pt>
  </dgm:ptLst>
  <dgm:cxnLst>
    <dgm:cxn modelId="{66913F8A-1F19-4E67-941A-080E317E79FF}" type="presOf" srcId="{1497480C-6FFC-428D-9B1C-FB7E98290ED6}" destId="{B88FDD0E-BE7D-4C5D-858F-214515C9BE03}" srcOrd="0" destOrd="0" presId="urn:microsoft.com/office/officeart/2008/layout/VerticalCurvedList"/>
    <dgm:cxn modelId="{BEA05E8B-EC2F-493C-ADAC-29D56512DF36}" srcId="{1497480C-6FFC-428D-9B1C-FB7E98290ED6}" destId="{17DA5165-0E26-412E-8888-8976C7DD8A0A}" srcOrd="1" destOrd="0" parTransId="{DDCE2616-34DE-4C59-81E8-DB6A657B0A55}" sibTransId="{CB5DC4E0-4591-4ABB-A41F-269FCC629D9C}"/>
    <dgm:cxn modelId="{D9072421-0CA2-49BE-8BAA-03EDDBD36740}" type="presOf" srcId="{600C6FC0-C958-4185-87F9-E3E46EDF0876}" destId="{AF6D25C6-954B-4565-8C22-0C07805A5960}" srcOrd="0" destOrd="0" presId="urn:microsoft.com/office/officeart/2008/layout/VerticalCurvedList"/>
    <dgm:cxn modelId="{28D2F2E2-CC25-4AAA-9C21-6B9FBA029743}" type="presOf" srcId="{17DA5165-0E26-412E-8888-8976C7DD8A0A}" destId="{B20B5437-1B23-468B-B63D-D36D6F7746B9}" srcOrd="0" destOrd="0" presId="urn:microsoft.com/office/officeart/2008/layout/VerticalCurvedList"/>
    <dgm:cxn modelId="{5F486DAF-76B3-4C8D-839B-236BB25C69ED}" type="presOf" srcId="{10DDE6E0-DB60-4071-ABA2-B8CA3F62A223}" destId="{0EAE7312-EA3A-4BF1-BDAF-F4475962F97A}" srcOrd="0" destOrd="0" presId="urn:microsoft.com/office/officeart/2008/layout/VerticalCurvedList"/>
    <dgm:cxn modelId="{EF7C9D7A-8944-4A80-BF13-BA718971D83D}" srcId="{1497480C-6FFC-428D-9B1C-FB7E98290ED6}" destId="{600C6FC0-C958-4185-87F9-E3E46EDF0876}" srcOrd="0" destOrd="0" parTransId="{6F25B7E5-F76B-4D00-9E0C-BE720D3548CB}" sibTransId="{10DDE6E0-DB60-4071-ABA2-B8CA3F62A223}"/>
    <dgm:cxn modelId="{205463CF-BE51-461D-A8AE-9CDD5998077F}" type="presParOf" srcId="{B88FDD0E-BE7D-4C5D-858F-214515C9BE03}" destId="{03D9CF69-F70C-4CAC-AF09-F3EE1AE23A23}" srcOrd="0" destOrd="0" presId="urn:microsoft.com/office/officeart/2008/layout/VerticalCurvedList"/>
    <dgm:cxn modelId="{16F3DFF8-4669-4FB7-AF7C-C3BA94C73381}" type="presParOf" srcId="{03D9CF69-F70C-4CAC-AF09-F3EE1AE23A23}" destId="{0B2DF8B4-8A30-449E-9B8D-7C326435171E}" srcOrd="0" destOrd="0" presId="urn:microsoft.com/office/officeart/2008/layout/VerticalCurvedList"/>
    <dgm:cxn modelId="{C82DC4A2-8048-4A38-8277-5931F55E7E8F}" type="presParOf" srcId="{0B2DF8B4-8A30-449E-9B8D-7C326435171E}" destId="{11129071-8E19-4A6E-9924-EE2B32AFDA99}" srcOrd="0" destOrd="0" presId="urn:microsoft.com/office/officeart/2008/layout/VerticalCurvedList"/>
    <dgm:cxn modelId="{1E0A1DE7-D3F8-420B-8B20-2176CE32DE9B}" type="presParOf" srcId="{0B2DF8B4-8A30-449E-9B8D-7C326435171E}" destId="{0EAE7312-EA3A-4BF1-BDAF-F4475962F97A}" srcOrd="1" destOrd="0" presId="urn:microsoft.com/office/officeart/2008/layout/VerticalCurvedList"/>
    <dgm:cxn modelId="{33B70A96-FC10-4276-8EBD-B8C9168278B9}" type="presParOf" srcId="{0B2DF8B4-8A30-449E-9B8D-7C326435171E}" destId="{D3B1CBC4-3986-4CD5-9B7C-A7B7A6A57D30}" srcOrd="2" destOrd="0" presId="urn:microsoft.com/office/officeart/2008/layout/VerticalCurvedList"/>
    <dgm:cxn modelId="{9BD3CDEC-18A1-4D9F-961D-2FCBDFEED83A}" type="presParOf" srcId="{0B2DF8B4-8A30-449E-9B8D-7C326435171E}" destId="{D7BDC92A-2A18-4F2A-BEE0-49F2BF9CA896}" srcOrd="3" destOrd="0" presId="urn:microsoft.com/office/officeart/2008/layout/VerticalCurvedList"/>
    <dgm:cxn modelId="{8AE70021-F313-40B4-92D1-06273A5D18CF}" type="presParOf" srcId="{03D9CF69-F70C-4CAC-AF09-F3EE1AE23A23}" destId="{AF6D25C6-954B-4565-8C22-0C07805A5960}" srcOrd="1" destOrd="0" presId="urn:microsoft.com/office/officeart/2008/layout/VerticalCurvedList"/>
    <dgm:cxn modelId="{6E2D33E5-563F-49A3-965D-1FAEF13D9063}" type="presParOf" srcId="{03D9CF69-F70C-4CAC-AF09-F3EE1AE23A23}" destId="{F6E6EE4B-F2EA-48C2-A1B5-2A24976B3BA4}" srcOrd="2" destOrd="0" presId="urn:microsoft.com/office/officeart/2008/layout/VerticalCurvedList"/>
    <dgm:cxn modelId="{F9E141DE-FC16-4527-9FA2-04F7161CB8B6}" type="presParOf" srcId="{F6E6EE4B-F2EA-48C2-A1B5-2A24976B3BA4}" destId="{AD326886-2646-42E6-B11F-F6257B7DCE9C}" srcOrd="0" destOrd="0" presId="urn:microsoft.com/office/officeart/2008/layout/VerticalCurvedList"/>
    <dgm:cxn modelId="{9A2F5DF6-29FD-4C1D-98E1-FB3C6A377136}" type="presParOf" srcId="{03D9CF69-F70C-4CAC-AF09-F3EE1AE23A23}" destId="{B20B5437-1B23-468B-B63D-D36D6F7746B9}" srcOrd="3" destOrd="0" presId="urn:microsoft.com/office/officeart/2008/layout/VerticalCurvedList"/>
    <dgm:cxn modelId="{3E91233F-27F4-4756-A6A4-1924DD78F944}" type="presParOf" srcId="{03D9CF69-F70C-4CAC-AF09-F3EE1AE23A23}" destId="{E8FA91D1-0F99-4299-9AE7-7F07901C1AF9}" srcOrd="4" destOrd="0" presId="urn:microsoft.com/office/officeart/2008/layout/VerticalCurvedList"/>
    <dgm:cxn modelId="{72921227-450E-4703-ADB7-1147BA642C8C}" type="presParOf" srcId="{E8FA91D1-0F99-4299-9AE7-7F07901C1AF9}" destId="{EC44387E-A8F0-4179-8581-D0226E18FE5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8F8A0-C40D-4C39-9D99-DD44C83274A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A7A5E-50D1-4727-99ED-7CCCBCC92906}">
      <dgm:prSet/>
      <dgm:spPr>
        <a:solidFill>
          <a:srgbClr val="BA3C2E"/>
        </a:solidFill>
      </dgm:spPr>
      <dgm:t>
        <a:bodyPr/>
        <a:lstStyle/>
        <a:p>
          <a:pPr rtl="0"/>
          <a:r>
            <a:rPr lang="en-US" dirty="0" smtClean="0"/>
            <a:t>Transformation Réseaux et IT</a:t>
          </a:r>
          <a:endParaRPr lang="en-US" dirty="0"/>
        </a:p>
      </dgm:t>
    </dgm:pt>
    <dgm:pt modelId="{364A1B8A-3765-4C37-9EA6-0E4BBF92B35E}" type="parTrans" cxnId="{3C45FD54-9BED-47D7-B7D8-1576286E2017}">
      <dgm:prSet/>
      <dgm:spPr/>
      <dgm:t>
        <a:bodyPr/>
        <a:lstStyle/>
        <a:p>
          <a:endParaRPr lang="en-US"/>
        </a:p>
      </dgm:t>
    </dgm:pt>
    <dgm:pt modelId="{0F462C9F-DF10-40EB-8CCA-BEC112EAE1C5}" type="sibTrans" cxnId="{3C45FD54-9BED-47D7-B7D8-1576286E2017}">
      <dgm:prSet/>
      <dgm:spPr/>
      <dgm:t>
        <a:bodyPr/>
        <a:lstStyle/>
        <a:p>
          <a:endParaRPr lang="en-US"/>
        </a:p>
      </dgm:t>
    </dgm:pt>
    <dgm:pt modelId="{33B53274-F899-4334-91BA-2805938E64AF}">
      <dgm:prSet/>
      <dgm:spPr>
        <a:solidFill>
          <a:srgbClr val="BA3C2E"/>
        </a:solidFill>
      </dgm:spPr>
      <dgm:t>
        <a:bodyPr/>
        <a:lstStyle/>
        <a:p>
          <a:pPr rtl="0"/>
          <a:r>
            <a:rPr lang="en-US" dirty="0" smtClean="0"/>
            <a:t>Développement et intégration des services</a:t>
          </a:r>
          <a:endParaRPr lang="en-US" dirty="0"/>
        </a:p>
      </dgm:t>
    </dgm:pt>
    <dgm:pt modelId="{8B901DA7-686B-4883-B168-B2C3326C6119}" type="parTrans" cxnId="{D1D22213-7C9D-4164-9517-A7EED7D60371}">
      <dgm:prSet/>
      <dgm:spPr/>
      <dgm:t>
        <a:bodyPr/>
        <a:lstStyle/>
        <a:p>
          <a:endParaRPr lang="en-US"/>
        </a:p>
      </dgm:t>
    </dgm:pt>
    <dgm:pt modelId="{CC26A12A-1687-44C6-97C5-F04ECEFBD2D5}" type="sibTrans" cxnId="{D1D22213-7C9D-4164-9517-A7EED7D60371}">
      <dgm:prSet/>
      <dgm:spPr/>
      <dgm:t>
        <a:bodyPr/>
        <a:lstStyle/>
        <a:p>
          <a:endParaRPr lang="en-US"/>
        </a:p>
      </dgm:t>
    </dgm:pt>
    <dgm:pt modelId="{73FDAF81-7934-47D3-8DE6-7E573B19CCA7}">
      <dgm:prSet/>
      <dgm:spPr>
        <a:solidFill>
          <a:srgbClr val="BA3C2E"/>
        </a:solidFill>
      </dgm:spPr>
      <dgm:t>
        <a:bodyPr/>
        <a:lstStyle/>
        <a:p>
          <a:pPr rtl="0"/>
          <a:r>
            <a:rPr lang="en-US" smtClean="0"/>
            <a:t>Stratégie et marketing</a:t>
          </a:r>
          <a:endParaRPr lang="en-US"/>
        </a:p>
      </dgm:t>
    </dgm:pt>
    <dgm:pt modelId="{4A78A81E-E5BF-4945-8504-186E33EA97D3}" type="parTrans" cxnId="{9B4E693B-61FC-4778-B7EE-99CFC2C75DB5}">
      <dgm:prSet/>
      <dgm:spPr/>
      <dgm:t>
        <a:bodyPr/>
        <a:lstStyle/>
        <a:p>
          <a:endParaRPr lang="en-US"/>
        </a:p>
      </dgm:t>
    </dgm:pt>
    <dgm:pt modelId="{EFE5B25E-80A6-4023-A869-578FCB1701AA}" type="sibTrans" cxnId="{9B4E693B-61FC-4778-B7EE-99CFC2C75DB5}">
      <dgm:prSet/>
      <dgm:spPr/>
      <dgm:t>
        <a:bodyPr/>
        <a:lstStyle/>
        <a:p>
          <a:endParaRPr lang="en-US"/>
        </a:p>
      </dgm:t>
    </dgm:pt>
    <dgm:pt modelId="{6D190FE3-7427-4888-B596-953C16459941}" type="pres">
      <dgm:prSet presAssocID="{1678F8A0-C40D-4C39-9D99-DD44C83274A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004549A9-C500-4054-BE85-D44A2D20ED0B}" type="pres">
      <dgm:prSet presAssocID="{AB0A7A5E-50D1-4727-99ED-7CCCBCC92906}" presName="horFlow" presStyleCnt="0"/>
      <dgm:spPr/>
    </dgm:pt>
    <dgm:pt modelId="{D7F0D3FF-5465-4E52-A9EC-77CF678015C2}" type="pres">
      <dgm:prSet presAssocID="{AB0A7A5E-50D1-4727-99ED-7CCCBCC92906}" presName="bigChev" presStyleLbl="node1" presStyleIdx="0" presStyleCnt="3"/>
      <dgm:spPr/>
      <dgm:t>
        <a:bodyPr/>
        <a:lstStyle/>
        <a:p>
          <a:endParaRPr lang="fr-FR"/>
        </a:p>
      </dgm:t>
    </dgm:pt>
    <dgm:pt modelId="{46685F5C-1995-4BA2-9F21-53054AE39D73}" type="pres">
      <dgm:prSet presAssocID="{AB0A7A5E-50D1-4727-99ED-7CCCBCC92906}" presName="vSp" presStyleCnt="0"/>
      <dgm:spPr/>
    </dgm:pt>
    <dgm:pt modelId="{36ABDC0B-8A47-4B6D-99FC-EC358087B60F}" type="pres">
      <dgm:prSet presAssocID="{33B53274-F899-4334-91BA-2805938E64AF}" presName="horFlow" presStyleCnt="0"/>
      <dgm:spPr/>
    </dgm:pt>
    <dgm:pt modelId="{DABD3880-A92E-4651-8E8D-A3878293EDCC}" type="pres">
      <dgm:prSet presAssocID="{33B53274-F899-4334-91BA-2805938E64AF}" presName="bigChev" presStyleLbl="node1" presStyleIdx="1" presStyleCnt="3"/>
      <dgm:spPr/>
      <dgm:t>
        <a:bodyPr/>
        <a:lstStyle/>
        <a:p>
          <a:endParaRPr lang="fr-FR"/>
        </a:p>
      </dgm:t>
    </dgm:pt>
    <dgm:pt modelId="{63C05D02-0610-4446-9EA8-360EF422805C}" type="pres">
      <dgm:prSet presAssocID="{33B53274-F899-4334-91BA-2805938E64AF}" presName="vSp" presStyleCnt="0"/>
      <dgm:spPr/>
    </dgm:pt>
    <dgm:pt modelId="{158CDACC-2292-43B8-8C3B-869FC176E517}" type="pres">
      <dgm:prSet presAssocID="{73FDAF81-7934-47D3-8DE6-7E573B19CCA7}" presName="horFlow" presStyleCnt="0"/>
      <dgm:spPr/>
    </dgm:pt>
    <dgm:pt modelId="{8D054808-CACE-40FE-887A-0AD88849D52B}" type="pres">
      <dgm:prSet presAssocID="{73FDAF81-7934-47D3-8DE6-7E573B19CCA7}" presName="bigChev" presStyleLbl="node1" presStyleIdx="2" presStyleCnt="3"/>
      <dgm:spPr/>
      <dgm:t>
        <a:bodyPr/>
        <a:lstStyle/>
        <a:p>
          <a:endParaRPr lang="fr-FR"/>
        </a:p>
      </dgm:t>
    </dgm:pt>
  </dgm:ptLst>
  <dgm:cxnLst>
    <dgm:cxn modelId="{9B4E693B-61FC-4778-B7EE-99CFC2C75DB5}" srcId="{1678F8A0-C40D-4C39-9D99-DD44C83274A3}" destId="{73FDAF81-7934-47D3-8DE6-7E573B19CCA7}" srcOrd="2" destOrd="0" parTransId="{4A78A81E-E5BF-4945-8504-186E33EA97D3}" sibTransId="{EFE5B25E-80A6-4023-A869-578FCB1701AA}"/>
    <dgm:cxn modelId="{3C45FD54-9BED-47D7-B7D8-1576286E2017}" srcId="{1678F8A0-C40D-4C39-9D99-DD44C83274A3}" destId="{AB0A7A5E-50D1-4727-99ED-7CCCBCC92906}" srcOrd="0" destOrd="0" parTransId="{364A1B8A-3765-4C37-9EA6-0E4BBF92B35E}" sibTransId="{0F462C9F-DF10-40EB-8CCA-BEC112EAE1C5}"/>
    <dgm:cxn modelId="{0ABC9B28-0F44-45EF-A448-C780BAEAC619}" type="presOf" srcId="{33B53274-F899-4334-91BA-2805938E64AF}" destId="{DABD3880-A92E-4651-8E8D-A3878293EDCC}" srcOrd="0" destOrd="0" presId="urn:microsoft.com/office/officeart/2005/8/layout/lProcess3"/>
    <dgm:cxn modelId="{DBF208BD-457D-49E0-8444-4784F46CA19B}" type="presOf" srcId="{AB0A7A5E-50D1-4727-99ED-7CCCBCC92906}" destId="{D7F0D3FF-5465-4E52-A9EC-77CF678015C2}" srcOrd="0" destOrd="0" presId="urn:microsoft.com/office/officeart/2005/8/layout/lProcess3"/>
    <dgm:cxn modelId="{64B86BA4-0523-42FE-9BCE-C852242AF269}" type="presOf" srcId="{73FDAF81-7934-47D3-8DE6-7E573B19CCA7}" destId="{8D054808-CACE-40FE-887A-0AD88849D52B}" srcOrd="0" destOrd="0" presId="urn:microsoft.com/office/officeart/2005/8/layout/lProcess3"/>
    <dgm:cxn modelId="{462D0B8A-858B-4FAD-913A-1A31686359D6}" type="presOf" srcId="{1678F8A0-C40D-4C39-9D99-DD44C83274A3}" destId="{6D190FE3-7427-4888-B596-953C16459941}" srcOrd="0" destOrd="0" presId="urn:microsoft.com/office/officeart/2005/8/layout/lProcess3"/>
    <dgm:cxn modelId="{D1D22213-7C9D-4164-9517-A7EED7D60371}" srcId="{1678F8A0-C40D-4C39-9D99-DD44C83274A3}" destId="{33B53274-F899-4334-91BA-2805938E64AF}" srcOrd="1" destOrd="0" parTransId="{8B901DA7-686B-4883-B168-B2C3326C6119}" sibTransId="{CC26A12A-1687-44C6-97C5-F04ECEFBD2D5}"/>
    <dgm:cxn modelId="{F083D61D-31AF-4E59-BC7A-A9ED6AF425A0}" type="presParOf" srcId="{6D190FE3-7427-4888-B596-953C16459941}" destId="{004549A9-C500-4054-BE85-D44A2D20ED0B}" srcOrd="0" destOrd="0" presId="urn:microsoft.com/office/officeart/2005/8/layout/lProcess3"/>
    <dgm:cxn modelId="{8345170F-256C-4797-B7A7-64254793FF65}" type="presParOf" srcId="{004549A9-C500-4054-BE85-D44A2D20ED0B}" destId="{D7F0D3FF-5465-4E52-A9EC-77CF678015C2}" srcOrd="0" destOrd="0" presId="urn:microsoft.com/office/officeart/2005/8/layout/lProcess3"/>
    <dgm:cxn modelId="{5DEC5F8B-A768-4270-B28F-23B4441E39C5}" type="presParOf" srcId="{6D190FE3-7427-4888-B596-953C16459941}" destId="{46685F5C-1995-4BA2-9F21-53054AE39D73}" srcOrd="1" destOrd="0" presId="urn:microsoft.com/office/officeart/2005/8/layout/lProcess3"/>
    <dgm:cxn modelId="{FD069C9D-E084-4254-8796-20A9EB9B4BC4}" type="presParOf" srcId="{6D190FE3-7427-4888-B596-953C16459941}" destId="{36ABDC0B-8A47-4B6D-99FC-EC358087B60F}" srcOrd="2" destOrd="0" presId="urn:microsoft.com/office/officeart/2005/8/layout/lProcess3"/>
    <dgm:cxn modelId="{AF24580F-F699-4360-A94F-CBD2806C714A}" type="presParOf" srcId="{36ABDC0B-8A47-4B6D-99FC-EC358087B60F}" destId="{DABD3880-A92E-4651-8E8D-A3878293EDCC}" srcOrd="0" destOrd="0" presId="urn:microsoft.com/office/officeart/2005/8/layout/lProcess3"/>
    <dgm:cxn modelId="{52C91648-5BCD-438C-8ADA-AECE1B96AE62}" type="presParOf" srcId="{6D190FE3-7427-4888-B596-953C16459941}" destId="{63C05D02-0610-4446-9EA8-360EF422805C}" srcOrd="3" destOrd="0" presId="urn:microsoft.com/office/officeart/2005/8/layout/lProcess3"/>
    <dgm:cxn modelId="{C74BF523-2AC2-47C9-8C20-79119200AA7E}" type="presParOf" srcId="{6D190FE3-7427-4888-B596-953C16459941}" destId="{158CDACC-2292-43B8-8C3B-869FC176E517}" srcOrd="4" destOrd="0" presId="urn:microsoft.com/office/officeart/2005/8/layout/lProcess3"/>
    <dgm:cxn modelId="{2C252A6D-B531-43B0-9CE1-0D78455B2BC5}" type="presParOf" srcId="{158CDACC-2292-43B8-8C3B-869FC176E517}" destId="{8D054808-CACE-40FE-887A-0AD88849D52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EEFE44-BCF9-421F-B853-55D3F0A28EF5}" type="doc">
      <dgm:prSet loTypeId="urn:microsoft.com/office/officeart/2005/8/layout/hProcess9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51B26EDE-E6AB-484A-9367-D7BCAC2C9F3B}">
      <dgm:prSet custT="1"/>
      <dgm:spPr>
        <a:solidFill>
          <a:srgbClr val="4E62C4"/>
        </a:solidFill>
        <a:ln>
          <a:solidFill>
            <a:srgbClr val="277DBA"/>
          </a:solidFill>
        </a:ln>
      </dgm:spPr>
      <dgm:t>
        <a:bodyPr/>
        <a:lstStyle/>
        <a:p>
          <a:pPr rtl="0"/>
          <a:r>
            <a:rPr lang="fr-FR" sz="1400" baseline="0" dirty="0" smtClean="0"/>
            <a:t>Refonte du système SIRHUS</a:t>
          </a:r>
          <a:endParaRPr lang="fr-FR" sz="1400" dirty="0"/>
        </a:p>
      </dgm:t>
    </dgm:pt>
    <dgm:pt modelId="{4EEFD3CF-8349-43C6-9FB5-D1651261D5AD}" type="parTrans" cxnId="{AF1487F6-5483-49AA-857A-E2014413467F}">
      <dgm:prSet/>
      <dgm:spPr/>
      <dgm:t>
        <a:bodyPr/>
        <a:lstStyle/>
        <a:p>
          <a:endParaRPr lang="fr-FR"/>
        </a:p>
      </dgm:t>
    </dgm:pt>
    <dgm:pt modelId="{A71EE817-3006-4471-B5BD-C90F9BC4C8CC}" type="sibTrans" cxnId="{AF1487F6-5483-49AA-857A-E2014413467F}">
      <dgm:prSet/>
      <dgm:spPr/>
      <dgm:t>
        <a:bodyPr/>
        <a:lstStyle/>
        <a:p>
          <a:endParaRPr lang="fr-FR"/>
        </a:p>
      </dgm:t>
    </dgm:pt>
    <dgm:pt modelId="{D976ECB1-7DD6-4C54-93D8-2AA483C6C0AB}">
      <dgm:prSet custT="1"/>
      <dgm:spPr>
        <a:solidFill>
          <a:srgbClr val="277DBA"/>
        </a:solidFill>
        <a:ln>
          <a:solidFill>
            <a:srgbClr val="0070C0"/>
          </a:solidFill>
        </a:ln>
      </dgm:spPr>
      <dgm:t>
        <a:bodyPr/>
        <a:lstStyle/>
        <a:p>
          <a:pPr rtl="0">
            <a:lnSpc>
              <a:spcPct val="100000"/>
            </a:lnSpc>
          </a:pPr>
          <a:r>
            <a:rPr lang="fr-FR" sz="1400" baseline="0" dirty="0" smtClean="0"/>
            <a:t>Développement d’un SI basé sur une architecture  micro-service et Cloud</a:t>
          </a:r>
          <a:endParaRPr lang="fr-FR" sz="1400" dirty="0"/>
        </a:p>
      </dgm:t>
    </dgm:pt>
    <dgm:pt modelId="{98FFD986-19D0-43F4-8E64-07AE7AD8B100}" type="parTrans" cxnId="{C556B79A-324B-4916-B87F-36D8948BCAB1}">
      <dgm:prSet/>
      <dgm:spPr/>
      <dgm:t>
        <a:bodyPr/>
        <a:lstStyle/>
        <a:p>
          <a:endParaRPr lang="fr-FR"/>
        </a:p>
      </dgm:t>
    </dgm:pt>
    <dgm:pt modelId="{1931E9C9-1686-4800-AA81-359C2FD1B852}" type="sibTrans" cxnId="{C556B79A-324B-4916-B87F-36D8948BCAB1}">
      <dgm:prSet/>
      <dgm:spPr/>
      <dgm:t>
        <a:bodyPr/>
        <a:lstStyle/>
        <a:p>
          <a:endParaRPr lang="fr-FR"/>
        </a:p>
      </dgm:t>
    </dgm:pt>
    <dgm:pt modelId="{9264FEBF-EB30-4105-8BC2-35E05C868904}">
      <dgm:prSet custT="1"/>
      <dgm:spPr>
        <a:solidFill>
          <a:srgbClr val="009688"/>
        </a:solidFill>
        <a:ln>
          <a:solidFill>
            <a:srgbClr val="19A695"/>
          </a:solidFill>
        </a:ln>
      </dgm:spPr>
      <dgm:t>
        <a:bodyPr/>
        <a:lstStyle/>
        <a:p>
          <a:pPr algn="l" rtl="0"/>
          <a:r>
            <a:rPr lang="fr-FR" sz="1600" dirty="0" smtClean="0">
              <a:sym typeface="Wingdings" pitchFamily="2" charset="2"/>
            </a:rPr>
            <a:t> </a:t>
          </a:r>
          <a:r>
            <a:rPr lang="fr-FR" sz="1400" dirty="0" smtClean="0"/>
            <a:t>Gestion des étapes de recrutement</a:t>
          </a:r>
        </a:p>
        <a:p>
          <a:pPr algn="l" rtl="0"/>
          <a:r>
            <a:rPr lang="fr-FR" sz="1400" dirty="0" smtClean="0">
              <a:sym typeface="Wingdings" pitchFamily="2" charset="2"/>
            </a:rPr>
            <a:t> </a:t>
          </a:r>
          <a:r>
            <a:rPr lang="fr-FR" sz="1400" dirty="0" smtClean="0"/>
            <a:t>Gestion des tests techniques</a:t>
          </a:r>
        </a:p>
        <a:p>
          <a:pPr algn="l" rtl="0"/>
          <a:r>
            <a:rPr lang="fr-FR" sz="1400" dirty="0" smtClean="0">
              <a:sym typeface="Wingdings" pitchFamily="2" charset="2"/>
            </a:rPr>
            <a:t> </a:t>
          </a:r>
          <a:r>
            <a:rPr lang="fr-FR" sz="1400" dirty="0" smtClean="0"/>
            <a:t>Améliorer la performance du processus de recrutement</a:t>
          </a:r>
          <a:endParaRPr lang="fr-FR" sz="1600" dirty="0"/>
        </a:p>
      </dgm:t>
    </dgm:pt>
    <dgm:pt modelId="{24E9B1CA-D0F2-4C1B-91AE-0C0E6980803B}" type="parTrans" cxnId="{BB40DB92-B8EA-49EC-BB68-08B3E6625F27}">
      <dgm:prSet/>
      <dgm:spPr/>
      <dgm:t>
        <a:bodyPr/>
        <a:lstStyle/>
        <a:p>
          <a:endParaRPr lang="fr-FR"/>
        </a:p>
      </dgm:t>
    </dgm:pt>
    <dgm:pt modelId="{1B824C10-D7FB-4320-BB71-5DB9FC2D8014}" type="sibTrans" cxnId="{BB40DB92-B8EA-49EC-BB68-08B3E6625F27}">
      <dgm:prSet/>
      <dgm:spPr/>
      <dgm:t>
        <a:bodyPr/>
        <a:lstStyle/>
        <a:p>
          <a:endParaRPr lang="fr-FR"/>
        </a:p>
      </dgm:t>
    </dgm:pt>
    <dgm:pt modelId="{68223AA2-58CF-4823-BD4B-49FBFD8D70A2}">
      <dgm:prSet custT="1"/>
      <dgm:spPr>
        <a:ln>
          <a:solidFill>
            <a:srgbClr val="002060"/>
          </a:solidFill>
        </a:ln>
      </dgm:spPr>
      <dgm:t>
        <a:bodyPr/>
        <a:lstStyle/>
        <a:p>
          <a:pPr algn="l" rtl="0"/>
          <a:r>
            <a:rPr lang="fr-FR" sz="1600" baseline="0" dirty="0" smtClean="0">
              <a:sym typeface="Wingdings" pitchFamily="2" charset="2"/>
            </a:rPr>
            <a:t> </a:t>
          </a:r>
          <a:r>
            <a:rPr lang="fr-FR" sz="1400" baseline="0" dirty="0" smtClean="0"/>
            <a:t>Digitalisation des TTS</a:t>
          </a:r>
        </a:p>
        <a:p>
          <a:pPr algn="l" rtl="0"/>
          <a:r>
            <a:rPr lang="fr-FR" sz="1400" baseline="0" dirty="0" smtClean="0">
              <a:sym typeface="Wingdings" pitchFamily="2" charset="2"/>
            </a:rPr>
            <a:t> D</a:t>
          </a:r>
          <a:r>
            <a:rPr lang="fr-FR" sz="1400" baseline="0" dirty="0" smtClean="0"/>
            <a:t>éveloppement du module Recrutement</a:t>
          </a:r>
          <a:r>
            <a:rPr lang="fr-FR" sz="1600" baseline="0" dirty="0" smtClean="0"/>
            <a:t>	</a:t>
          </a:r>
          <a:endParaRPr lang="fr-FR" sz="1600" dirty="0"/>
        </a:p>
      </dgm:t>
    </dgm:pt>
    <dgm:pt modelId="{D55023D2-A83B-434F-9E8D-9F22266C3612}" type="parTrans" cxnId="{E41EBA63-15C8-488D-B10F-519ADA6065A3}">
      <dgm:prSet/>
      <dgm:spPr/>
      <dgm:t>
        <a:bodyPr/>
        <a:lstStyle/>
        <a:p>
          <a:endParaRPr lang="fr-FR"/>
        </a:p>
      </dgm:t>
    </dgm:pt>
    <dgm:pt modelId="{12D2118F-EBE1-4FFD-9B6F-BA7BDEF2978B}" type="sibTrans" cxnId="{E41EBA63-15C8-488D-B10F-519ADA6065A3}">
      <dgm:prSet/>
      <dgm:spPr/>
      <dgm:t>
        <a:bodyPr/>
        <a:lstStyle/>
        <a:p>
          <a:endParaRPr lang="fr-FR"/>
        </a:p>
      </dgm:t>
    </dgm:pt>
    <dgm:pt modelId="{007D1EB0-FFA9-436F-BFDD-0D298388EC71}" type="pres">
      <dgm:prSet presAssocID="{F3EEFE44-BCF9-421F-B853-55D3F0A28EF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DDD531-BDB3-42A3-9A0A-F8040DE4B6FB}" type="pres">
      <dgm:prSet presAssocID="{F3EEFE44-BCF9-421F-B853-55D3F0A28EF5}" presName="arrow" presStyleLbl="bgShp" presStyleIdx="0" presStyleCnt="1"/>
      <dgm:spPr/>
      <dgm:t>
        <a:bodyPr/>
        <a:lstStyle/>
        <a:p>
          <a:endParaRPr lang="en-US"/>
        </a:p>
      </dgm:t>
    </dgm:pt>
    <dgm:pt modelId="{33982DA2-F2F2-4EE6-B158-6F0BB9F89A51}" type="pres">
      <dgm:prSet presAssocID="{F3EEFE44-BCF9-421F-B853-55D3F0A28EF5}" presName="linearProcess" presStyleCnt="0"/>
      <dgm:spPr/>
      <dgm:t>
        <a:bodyPr/>
        <a:lstStyle/>
        <a:p>
          <a:endParaRPr lang="en-US"/>
        </a:p>
      </dgm:t>
    </dgm:pt>
    <dgm:pt modelId="{8CCEAEC4-A579-43A4-A99C-31A8D76ADE51}" type="pres">
      <dgm:prSet presAssocID="{51B26EDE-E6AB-484A-9367-D7BCAC2C9F3B}" presName="textNode" presStyleLbl="node1" presStyleIdx="0" presStyleCnt="4" custScaleX="93153" custLinFactNeighborX="43587" custLinFactNeighborY="-4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76EC24-B646-4067-87DF-3DAEE9CDFFA0}" type="pres">
      <dgm:prSet presAssocID="{A71EE817-3006-4471-B5BD-C90F9BC4C8CC}" presName="sibTrans" presStyleCnt="0"/>
      <dgm:spPr/>
      <dgm:t>
        <a:bodyPr/>
        <a:lstStyle/>
        <a:p>
          <a:endParaRPr lang="en-US"/>
        </a:p>
      </dgm:t>
    </dgm:pt>
    <dgm:pt modelId="{5D50E182-4AFC-46D1-BB8D-49E9E0511FE4}" type="pres">
      <dgm:prSet presAssocID="{68223AA2-58CF-4823-BD4B-49FBFD8D70A2}" presName="textNode" presStyleLbl="node1" presStyleIdx="1" presStyleCnt="4" custScaleX="159334" custLinFactNeighborX="28566" custLinFactNeighborY="-4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2EF771-CBB8-4616-9126-58F090C57A45}" type="pres">
      <dgm:prSet presAssocID="{12D2118F-EBE1-4FFD-9B6F-BA7BDEF2978B}" presName="sibTrans" presStyleCnt="0"/>
      <dgm:spPr/>
      <dgm:t>
        <a:bodyPr/>
        <a:lstStyle/>
        <a:p>
          <a:endParaRPr lang="en-US"/>
        </a:p>
      </dgm:t>
    </dgm:pt>
    <dgm:pt modelId="{0DDBFD6D-3136-434D-B5B1-301492371A36}" type="pres">
      <dgm:prSet presAssocID="{D976ECB1-7DD6-4C54-93D8-2AA483C6C0AB}" presName="textNode" presStyleLbl="node1" presStyleIdx="2" presStyleCnt="4" custScaleX="106367" custLinFactNeighborX="-35440" custLinFactNeighborY="-4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9F4384-E68C-421E-9618-5E5D45B7C1FD}" type="pres">
      <dgm:prSet presAssocID="{1931E9C9-1686-4800-AA81-359C2FD1B852}" presName="sibTrans" presStyleCnt="0"/>
      <dgm:spPr/>
      <dgm:t>
        <a:bodyPr/>
        <a:lstStyle/>
        <a:p>
          <a:endParaRPr lang="en-US"/>
        </a:p>
      </dgm:t>
    </dgm:pt>
    <dgm:pt modelId="{C5A484B9-E48B-4792-8FCC-E1C4000510F0}" type="pres">
      <dgm:prSet presAssocID="{9264FEBF-EB30-4105-8BC2-35E05C868904}" presName="textNode" presStyleLbl="node1" presStyleIdx="3" presStyleCnt="4" custScaleX="221187" custLinFactNeighborX="-75546" custLinFactNeighborY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4BFDB0-4A49-4F08-97A0-68021530DB74}" type="presOf" srcId="{51B26EDE-E6AB-484A-9367-D7BCAC2C9F3B}" destId="{8CCEAEC4-A579-43A4-A99C-31A8D76ADE51}" srcOrd="0" destOrd="0" presId="urn:microsoft.com/office/officeart/2005/8/layout/hProcess9"/>
    <dgm:cxn modelId="{AF1487F6-5483-49AA-857A-E2014413467F}" srcId="{F3EEFE44-BCF9-421F-B853-55D3F0A28EF5}" destId="{51B26EDE-E6AB-484A-9367-D7BCAC2C9F3B}" srcOrd="0" destOrd="0" parTransId="{4EEFD3CF-8349-43C6-9FB5-D1651261D5AD}" sibTransId="{A71EE817-3006-4471-B5BD-C90F9BC4C8CC}"/>
    <dgm:cxn modelId="{313DD0A3-EF97-4450-9C41-35C6CE162930}" type="presOf" srcId="{F3EEFE44-BCF9-421F-B853-55D3F0A28EF5}" destId="{007D1EB0-FFA9-436F-BFDD-0D298388EC71}" srcOrd="0" destOrd="0" presId="urn:microsoft.com/office/officeart/2005/8/layout/hProcess9"/>
    <dgm:cxn modelId="{BB40DB92-B8EA-49EC-BB68-08B3E6625F27}" srcId="{F3EEFE44-BCF9-421F-B853-55D3F0A28EF5}" destId="{9264FEBF-EB30-4105-8BC2-35E05C868904}" srcOrd="3" destOrd="0" parTransId="{24E9B1CA-D0F2-4C1B-91AE-0C0E6980803B}" sibTransId="{1B824C10-D7FB-4320-BB71-5DB9FC2D8014}"/>
    <dgm:cxn modelId="{60876850-7B94-4C7F-B626-3CFB5BEDFC5D}" type="presOf" srcId="{D976ECB1-7DD6-4C54-93D8-2AA483C6C0AB}" destId="{0DDBFD6D-3136-434D-B5B1-301492371A36}" srcOrd="0" destOrd="0" presId="urn:microsoft.com/office/officeart/2005/8/layout/hProcess9"/>
    <dgm:cxn modelId="{E41EBA63-15C8-488D-B10F-519ADA6065A3}" srcId="{F3EEFE44-BCF9-421F-B853-55D3F0A28EF5}" destId="{68223AA2-58CF-4823-BD4B-49FBFD8D70A2}" srcOrd="1" destOrd="0" parTransId="{D55023D2-A83B-434F-9E8D-9F22266C3612}" sibTransId="{12D2118F-EBE1-4FFD-9B6F-BA7BDEF2978B}"/>
    <dgm:cxn modelId="{09FF3FD7-8D27-49F7-BC47-A81225B1AFF1}" type="presOf" srcId="{9264FEBF-EB30-4105-8BC2-35E05C868904}" destId="{C5A484B9-E48B-4792-8FCC-E1C4000510F0}" srcOrd="0" destOrd="0" presId="urn:microsoft.com/office/officeart/2005/8/layout/hProcess9"/>
    <dgm:cxn modelId="{C556B79A-324B-4916-B87F-36D8948BCAB1}" srcId="{F3EEFE44-BCF9-421F-B853-55D3F0A28EF5}" destId="{D976ECB1-7DD6-4C54-93D8-2AA483C6C0AB}" srcOrd="2" destOrd="0" parTransId="{98FFD986-19D0-43F4-8E64-07AE7AD8B100}" sibTransId="{1931E9C9-1686-4800-AA81-359C2FD1B852}"/>
    <dgm:cxn modelId="{47469B05-01B0-45EE-A744-1E9D012D60C8}" type="presOf" srcId="{68223AA2-58CF-4823-BD4B-49FBFD8D70A2}" destId="{5D50E182-4AFC-46D1-BB8D-49E9E0511FE4}" srcOrd="0" destOrd="0" presId="urn:microsoft.com/office/officeart/2005/8/layout/hProcess9"/>
    <dgm:cxn modelId="{22DB7759-C3DE-4C7A-8B08-CD7C91B957B4}" type="presParOf" srcId="{007D1EB0-FFA9-436F-BFDD-0D298388EC71}" destId="{74DDD531-BDB3-42A3-9A0A-F8040DE4B6FB}" srcOrd="0" destOrd="0" presId="urn:microsoft.com/office/officeart/2005/8/layout/hProcess9"/>
    <dgm:cxn modelId="{7AACD294-92FC-43CA-B0D4-ADB7902815AE}" type="presParOf" srcId="{007D1EB0-FFA9-436F-BFDD-0D298388EC71}" destId="{33982DA2-F2F2-4EE6-B158-6F0BB9F89A51}" srcOrd="1" destOrd="0" presId="urn:microsoft.com/office/officeart/2005/8/layout/hProcess9"/>
    <dgm:cxn modelId="{586A0F89-B635-4DBF-A5A4-A2B4E7BB8383}" type="presParOf" srcId="{33982DA2-F2F2-4EE6-B158-6F0BB9F89A51}" destId="{8CCEAEC4-A579-43A4-A99C-31A8D76ADE51}" srcOrd="0" destOrd="0" presId="urn:microsoft.com/office/officeart/2005/8/layout/hProcess9"/>
    <dgm:cxn modelId="{62C3A2AF-EB15-4702-81F2-79EAA0E3B5F6}" type="presParOf" srcId="{33982DA2-F2F2-4EE6-B158-6F0BB9F89A51}" destId="{3376EC24-B646-4067-87DF-3DAEE9CDFFA0}" srcOrd="1" destOrd="0" presId="urn:microsoft.com/office/officeart/2005/8/layout/hProcess9"/>
    <dgm:cxn modelId="{731009C5-9B73-4954-8B78-9836A7F26F18}" type="presParOf" srcId="{33982DA2-F2F2-4EE6-B158-6F0BB9F89A51}" destId="{5D50E182-4AFC-46D1-BB8D-49E9E0511FE4}" srcOrd="2" destOrd="0" presId="urn:microsoft.com/office/officeart/2005/8/layout/hProcess9"/>
    <dgm:cxn modelId="{B362C5A5-40B8-4F54-A5D3-CE8FE56E13BA}" type="presParOf" srcId="{33982DA2-F2F2-4EE6-B158-6F0BB9F89A51}" destId="{AC2EF771-CBB8-4616-9126-58F090C57A45}" srcOrd="3" destOrd="0" presId="urn:microsoft.com/office/officeart/2005/8/layout/hProcess9"/>
    <dgm:cxn modelId="{D5BA12F0-CBAD-4EF1-B5CA-70EDC7A30109}" type="presParOf" srcId="{33982DA2-F2F2-4EE6-B158-6F0BB9F89A51}" destId="{0DDBFD6D-3136-434D-B5B1-301492371A36}" srcOrd="4" destOrd="0" presId="urn:microsoft.com/office/officeart/2005/8/layout/hProcess9"/>
    <dgm:cxn modelId="{2180F0C7-A20E-49D5-8F04-153ED4D71B23}" type="presParOf" srcId="{33982DA2-F2F2-4EE6-B158-6F0BB9F89A51}" destId="{199F4384-E68C-421E-9618-5E5D45B7C1FD}" srcOrd="5" destOrd="0" presId="urn:microsoft.com/office/officeart/2005/8/layout/hProcess9"/>
    <dgm:cxn modelId="{D5D9BA9F-6CA9-4D52-8012-8381816A1FEB}" type="presParOf" srcId="{33982DA2-F2F2-4EE6-B158-6F0BB9F89A51}" destId="{C5A484B9-E48B-4792-8FCC-E1C4000510F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3E8488-F9E4-45B8-BB2D-50DCA80E64B4}" type="doc">
      <dgm:prSet loTypeId="urn:microsoft.com/office/officeart/2005/8/layout/cycle3" loCatId="cycle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394DCC84-1535-4B4A-A350-04C6C4E357F5}">
      <dgm:prSet phldrT="[Texte]"/>
      <dgm:spPr>
        <a:solidFill>
          <a:srgbClr val="C9753D"/>
        </a:solidFill>
        <a:ln>
          <a:solidFill>
            <a:schemeClr val="bg1"/>
          </a:solidFill>
        </a:ln>
      </dgm:spPr>
      <dgm:t>
        <a:bodyPr/>
        <a:lstStyle/>
        <a:p>
          <a:pPr algn="ctr"/>
          <a:r>
            <a:rPr lang="fr-FR" dirty="0" smtClean="0">
              <a:solidFill>
                <a:schemeClr val="bg1"/>
              </a:solidFill>
            </a:rPr>
            <a:t>Proposer candidat (Sourcing)</a:t>
          </a:r>
          <a:endParaRPr lang="fr-FR" dirty="0">
            <a:solidFill>
              <a:schemeClr val="bg1"/>
            </a:solidFill>
          </a:endParaRPr>
        </a:p>
      </dgm:t>
    </dgm:pt>
    <dgm:pt modelId="{5827D1BA-867A-45E8-9314-25E985BF0802}" type="parTrans" cxnId="{FD13D59F-4B3F-4B0B-AF88-C7ED211E7B6D}">
      <dgm:prSet/>
      <dgm:spPr/>
      <dgm:t>
        <a:bodyPr/>
        <a:lstStyle/>
        <a:p>
          <a:endParaRPr lang="fr-FR"/>
        </a:p>
      </dgm:t>
    </dgm:pt>
    <dgm:pt modelId="{CB7065FD-9425-447F-B45D-CCC1A280506B}" type="sibTrans" cxnId="{FD13D59F-4B3F-4B0B-AF88-C7ED211E7B6D}">
      <dgm:prSet/>
      <dgm:spPr/>
      <dgm:t>
        <a:bodyPr/>
        <a:lstStyle/>
        <a:p>
          <a:endParaRPr lang="fr-FR"/>
        </a:p>
      </dgm:t>
    </dgm:pt>
    <dgm:pt modelId="{9A1FD436-8772-49C6-BA98-89A8C06E3264}">
      <dgm:prSet phldrT="[Texte]"/>
      <dgm:spPr>
        <a:solidFill>
          <a:srgbClr val="277DBA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Valider la demande (DRH)</a:t>
          </a:r>
          <a:endParaRPr lang="fr-FR" dirty="0">
            <a:solidFill>
              <a:schemeClr val="bg1"/>
            </a:solidFill>
          </a:endParaRPr>
        </a:p>
      </dgm:t>
    </dgm:pt>
    <dgm:pt modelId="{5289434D-4E2F-43DE-8B6B-22634BBE61FC}" type="parTrans" cxnId="{0BB0F334-3F4F-45A5-BAB3-B7D2C40AC854}">
      <dgm:prSet/>
      <dgm:spPr/>
      <dgm:t>
        <a:bodyPr/>
        <a:lstStyle/>
        <a:p>
          <a:endParaRPr lang="fr-FR"/>
        </a:p>
      </dgm:t>
    </dgm:pt>
    <dgm:pt modelId="{3DB37AC4-17E6-47F3-AB1B-6CEA9B31C9BD}" type="sibTrans" cxnId="{0BB0F334-3F4F-45A5-BAB3-B7D2C40AC854}">
      <dgm:prSet/>
      <dgm:spPr/>
      <dgm:t>
        <a:bodyPr/>
        <a:lstStyle/>
        <a:p>
          <a:endParaRPr lang="fr-FR"/>
        </a:p>
      </dgm:t>
    </dgm:pt>
    <dgm:pt modelId="{434D39CD-B820-46D1-9F4D-7E1B9219E719}">
      <dgm:prSet phldrT="[Texte]"/>
      <dgm:spPr>
        <a:solidFill>
          <a:srgbClr val="277DBA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Go Entretien interne (Manager)</a:t>
          </a:r>
          <a:endParaRPr lang="fr-FR" dirty="0">
            <a:solidFill>
              <a:schemeClr val="bg1"/>
            </a:solidFill>
          </a:endParaRPr>
        </a:p>
      </dgm:t>
    </dgm:pt>
    <dgm:pt modelId="{6CFD013B-9414-48C5-9049-BD3DD14711D9}" type="parTrans" cxnId="{D1C4F323-2D60-4D52-BB8D-5DFCA1B00FE6}">
      <dgm:prSet/>
      <dgm:spPr/>
      <dgm:t>
        <a:bodyPr/>
        <a:lstStyle/>
        <a:p>
          <a:endParaRPr lang="fr-FR"/>
        </a:p>
      </dgm:t>
    </dgm:pt>
    <dgm:pt modelId="{7428378B-EF77-4712-9023-A6D000970268}" type="sibTrans" cxnId="{D1C4F323-2D60-4D52-BB8D-5DFCA1B00FE6}">
      <dgm:prSet/>
      <dgm:spPr/>
      <dgm:t>
        <a:bodyPr/>
        <a:lstStyle/>
        <a:p>
          <a:endParaRPr lang="fr-FR"/>
        </a:p>
      </dgm:t>
    </dgm:pt>
    <dgm:pt modelId="{0C97A7DD-1F66-4E97-9308-483E9D6E3620}">
      <dgm:prSet phldrT="[Texte]"/>
      <dgm:spPr>
        <a:solidFill>
          <a:srgbClr val="C9753D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Valider candidat client CV (Manager)</a:t>
          </a:r>
          <a:endParaRPr lang="fr-FR" dirty="0">
            <a:solidFill>
              <a:schemeClr val="bg1"/>
            </a:solidFill>
          </a:endParaRPr>
        </a:p>
      </dgm:t>
    </dgm:pt>
    <dgm:pt modelId="{B812AA11-1C86-4559-9DD8-520AA3A2B3E8}" type="parTrans" cxnId="{79E54736-A747-4FF5-9826-686F3CB02876}">
      <dgm:prSet/>
      <dgm:spPr/>
      <dgm:t>
        <a:bodyPr/>
        <a:lstStyle/>
        <a:p>
          <a:endParaRPr lang="fr-FR"/>
        </a:p>
      </dgm:t>
    </dgm:pt>
    <dgm:pt modelId="{66EAF4BC-6D71-4D39-BE0B-763D74E380AA}" type="sibTrans" cxnId="{79E54736-A747-4FF5-9826-686F3CB02876}">
      <dgm:prSet/>
      <dgm:spPr/>
      <dgm:t>
        <a:bodyPr/>
        <a:lstStyle/>
        <a:p>
          <a:endParaRPr lang="fr-FR"/>
        </a:p>
      </dgm:t>
    </dgm:pt>
    <dgm:pt modelId="{A9A85A25-A8EC-45D6-9A37-BFBD6BD94657}">
      <dgm:prSet phldrT="[Texte]"/>
      <dgm:spPr>
        <a:solidFill>
          <a:srgbClr val="BA3C2E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Go Entretien client (Manager)</a:t>
          </a:r>
          <a:endParaRPr lang="fr-FR" dirty="0">
            <a:solidFill>
              <a:schemeClr val="bg1"/>
            </a:solidFill>
          </a:endParaRPr>
        </a:p>
      </dgm:t>
    </dgm:pt>
    <dgm:pt modelId="{C893D6A5-9956-4814-8BA0-E1DC57FBEE52}" type="parTrans" cxnId="{E1D1FD37-BB92-435D-8BDC-5BA56B8B8C30}">
      <dgm:prSet/>
      <dgm:spPr/>
      <dgm:t>
        <a:bodyPr/>
        <a:lstStyle/>
        <a:p>
          <a:endParaRPr lang="fr-FR"/>
        </a:p>
      </dgm:t>
    </dgm:pt>
    <dgm:pt modelId="{5E2A2D04-9EB1-40ED-A6E8-B9DB27667AD5}" type="sibTrans" cxnId="{E1D1FD37-BB92-435D-8BDC-5BA56B8B8C30}">
      <dgm:prSet/>
      <dgm:spPr/>
      <dgm:t>
        <a:bodyPr/>
        <a:lstStyle/>
        <a:p>
          <a:endParaRPr lang="fr-FR"/>
        </a:p>
      </dgm:t>
    </dgm:pt>
    <dgm:pt modelId="{8174348F-D26A-44A8-A101-2E9704F05605}">
      <dgm:prSet phldrT="[Texte]"/>
      <dgm:spPr>
        <a:solidFill>
          <a:srgbClr val="7030A0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Go Recrut (Manager)</a:t>
          </a:r>
          <a:endParaRPr lang="fr-FR" dirty="0">
            <a:solidFill>
              <a:schemeClr val="bg1"/>
            </a:solidFill>
          </a:endParaRPr>
        </a:p>
      </dgm:t>
    </dgm:pt>
    <dgm:pt modelId="{73CA50C9-5679-4C60-AF90-AD43DD76FFB7}" type="parTrans" cxnId="{E63BF9C9-9106-4A49-AB07-24022043B305}">
      <dgm:prSet/>
      <dgm:spPr/>
      <dgm:t>
        <a:bodyPr/>
        <a:lstStyle/>
        <a:p>
          <a:endParaRPr lang="fr-FR"/>
        </a:p>
      </dgm:t>
    </dgm:pt>
    <dgm:pt modelId="{59B2C3B4-1E48-4A68-AA2B-1C1BD2B1A763}" type="sibTrans" cxnId="{E63BF9C9-9106-4A49-AB07-24022043B305}">
      <dgm:prSet/>
      <dgm:spPr/>
      <dgm:t>
        <a:bodyPr/>
        <a:lstStyle/>
        <a:p>
          <a:endParaRPr lang="fr-FR"/>
        </a:p>
      </dgm:t>
    </dgm:pt>
    <dgm:pt modelId="{0B496503-AF90-40C1-A507-E7C7D7FA07CC}">
      <dgm:prSet phldrT="[Texte]"/>
      <dgm:spPr>
        <a:solidFill>
          <a:srgbClr val="19A695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Entretien RH (DRH)</a:t>
          </a:r>
          <a:endParaRPr lang="fr-FR" dirty="0">
            <a:solidFill>
              <a:schemeClr val="bg1"/>
            </a:solidFill>
          </a:endParaRPr>
        </a:p>
      </dgm:t>
    </dgm:pt>
    <dgm:pt modelId="{2AEF7449-4F8F-4DA6-9F6D-EA07185CFF40}" type="parTrans" cxnId="{AB4C0184-2E56-4344-95BD-0FF19360B10F}">
      <dgm:prSet/>
      <dgm:spPr/>
      <dgm:t>
        <a:bodyPr/>
        <a:lstStyle/>
        <a:p>
          <a:endParaRPr lang="fr-FR"/>
        </a:p>
      </dgm:t>
    </dgm:pt>
    <dgm:pt modelId="{F314F85C-C7ED-4428-A32B-BB6F5E56AD0E}" type="sibTrans" cxnId="{AB4C0184-2E56-4344-95BD-0FF19360B10F}">
      <dgm:prSet/>
      <dgm:spPr/>
      <dgm:t>
        <a:bodyPr/>
        <a:lstStyle/>
        <a:p>
          <a:endParaRPr lang="fr-FR"/>
        </a:p>
      </dgm:t>
    </dgm:pt>
    <dgm:pt modelId="{D0528295-B1FB-4170-92C5-9D2AD84E9638}">
      <dgm:prSet phldrT="[Texte]"/>
      <dgm:spPr>
        <a:solidFill>
          <a:srgbClr val="277DBA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Candidat Recruté</a:t>
          </a:r>
          <a:endParaRPr lang="fr-FR" dirty="0">
            <a:solidFill>
              <a:schemeClr val="bg1"/>
            </a:solidFill>
          </a:endParaRPr>
        </a:p>
      </dgm:t>
    </dgm:pt>
    <dgm:pt modelId="{44A73ADE-9E13-4088-AF16-4F5F4DD1F9DF}" type="parTrans" cxnId="{E9781B21-8D59-4D53-B76F-2632549BC521}">
      <dgm:prSet/>
      <dgm:spPr/>
      <dgm:t>
        <a:bodyPr/>
        <a:lstStyle/>
        <a:p>
          <a:endParaRPr lang="fr-FR"/>
        </a:p>
      </dgm:t>
    </dgm:pt>
    <dgm:pt modelId="{8E791E0E-77E0-46F2-9BA3-5C57EF1D5F30}" type="sibTrans" cxnId="{E9781B21-8D59-4D53-B76F-2632549BC521}">
      <dgm:prSet/>
      <dgm:spPr/>
      <dgm:t>
        <a:bodyPr/>
        <a:lstStyle/>
        <a:p>
          <a:endParaRPr lang="fr-FR"/>
        </a:p>
      </dgm:t>
    </dgm:pt>
    <dgm:pt modelId="{66F9B4DE-BF85-4F2D-943E-31F0C41A3D03}">
      <dgm:prSet phldrT="[Texte]"/>
      <dgm:spPr>
        <a:solidFill>
          <a:srgbClr val="BA3C2E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Valider candidat CV (Manager)</a:t>
          </a:r>
          <a:endParaRPr lang="fr-FR" dirty="0">
            <a:solidFill>
              <a:schemeClr val="bg1"/>
            </a:solidFill>
          </a:endParaRPr>
        </a:p>
      </dgm:t>
    </dgm:pt>
    <dgm:pt modelId="{76AEEC3D-7E2C-43DB-86A8-47FE0B63AC30}" type="parTrans" cxnId="{C87E42E2-658F-4007-9F76-84B4886A00FC}">
      <dgm:prSet/>
      <dgm:spPr/>
      <dgm:t>
        <a:bodyPr/>
        <a:lstStyle/>
        <a:p>
          <a:endParaRPr lang="fr-FR"/>
        </a:p>
      </dgm:t>
    </dgm:pt>
    <dgm:pt modelId="{0711FDCE-0357-4B2A-9C60-52AF996BF3FE}" type="sibTrans" cxnId="{C87E42E2-658F-4007-9F76-84B4886A00FC}">
      <dgm:prSet/>
      <dgm:spPr/>
      <dgm:t>
        <a:bodyPr/>
        <a:lstStyle/>
        <a:p>
          <a:endParaRPr lang="fr-FR"/>
        </a:p>
      </dgm:t>
    </dgm:pt>
    <dgm:pt modelId="{DFBC8A55-0DEC-452A-9FDF-5247A514FDE6}">
      <dgm:prSet phldrT="[Texte]" custT="1"/>
      <dgm:spPr>
        <a:solidFill>
          <a:srgbClr val="19A695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sz="900" dirty="0" smtClean="0">
              <a:solidFill>
                <a:schemeClr val="bg1"/>
              </a:solidFill>
            </a:rPr>
            <a:t>Créer demande</a:t>
          </a:r>
          <a:endParaRPr lang="fr-FR" sz="900" dirty="0">
            <a:solidFill>
              <a:schemeClr val="bg1"/>
            </a:solidFill>
          </a:endParaRPr>
        </a:p>
      </dgm:t>
    </dgm:pt>
    <dgm:pt modelId="{37BED5E6-B1AB-4CC3-9EC9-93361E6DD841}" type="parTrans" cxnId="{EF5E27A4-7BB3-4E98-82A5-218AD2E64DC4}">
      <dgm:prSet/>
      <dgm:spPr/>
      <dgm:t>
        <a:bodyPr/>
        <a:lstStyle/>
        <a:p>
          <a:endParaRPr lang="fr-FR"/>
        </a:p>
      </dgm:t>
    </dgm:pt>
    <dgm:pt modelId="{A751DA6C-B273-4B4D-BD3A-7284541919E7}" type="sibTrans" cxnId="{EF5E27A4-7BB3-4E98-82A5-218AD2E64DC4}">
      <dgm:prSet/>
      <dgm:spPr/>
      <dgm:t>
        <a:bodyPr/>
        <a:lstStyle/>
        <a:p>
          <a:endParaRPr lang="fr-FR"/>
        </a:p>
      </dgm:t>
    </dgm:pt>
    <dgm:pt modelId="{95568A94-DB5F-4F28-BF9B-0FA5DD900E9F}">
      <dgm:prSet phldrT="[Texte]"/>
      <dgm:spPr>
        <a:solidFill>
          <a:srgbClr val="19A695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Valider candidat Test (Manager)</a:t>
          </a:r>
          <a:endParaRPr lang="fr-FR" dirty="0">
            <a:solidFill>
              <a:schemeClr val="bg1"/>
            </a:solidFill>
          </a:endParaRPr>
        </a:p>
      </dgm:t>
    </dgm:pt>
    <dgm:pt modelId="{56AC6DEB-C258-44C5-84D6-4C1CCB27365D}" type="parTrans" cxnId="{7BCE2D80-76F3-472E-B1F7-4502FF0652E0}">
      <dgm:prSet/>
      <dgm:spPr/>
      <dgm:t>
        <a:bodyPr/>
        <a:lstStyle/>
        <a:p>
          <a:endParaRPr lang="fr-FR"/>
        </a:p>
      </dgm:t>
    </dgm:pt>
    <dgm:pt modelId="{F86DB803-6F8A-45EB-AA74-2CDC1635BBED}" type="sibTrans" cxnId="{7BCE2D80-76F3-472E-B1F7-4502FF0652E0}">
      <dgm:prSet/>
      <dgm:spPr/>
      <dgm:t>
        <a:bodyPr/>
        <a:lstStyle/>
        <a:p>
          <a:endParaRPr lang="fr-FR"/>
        </a:p>
      </dgm:t>
    </dgm:pt>
    <dgm:pt modelId="{81C57D71-CF71-4693-AB10-498E37D12C58}">
      <dgm:prSet phldrT="[Texte]"/>
      <dgm:spPr>
        <a:solidFill>
          <a:srgbClr val="7030A0"/>
        </a:solidFill>
        <a:ln>
          <a:solidFill>
            <a:schemeClr val="bg1"/>
          </a:solidFill>
        </a:ln>
      </dgm:spPr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Passer le test (sourcing)</a:t>
          </a:r>
          <a:endParaRPr lang="fr-FR" dirty="0">
            <a:solidFill>
              <a:schemeClr val="bg1"/>
            </a:solidFill>
          </a:endParaRPr>
        </a:p>
      </dgm:t>
    </dgm:pt>
    <dgm:pt modelId="{9001FC78-C661-4D8E-9DDF-5ECB6642ACAF}" type="parTrans" cxnId="{E10C12BC-5BA9-4C74-87DA-1C1304CF638D}">
      <dgm:prSet/>
      <dgm:spPr/>
      <dgm:t>
        <a:bodyPr/>
        <a:lstStyle/>
        <a:p>
          <a:endParaRPr lang="fr-FR"/>
        </a:p>
      </dgm:t>
    </dgm:pt>
    <dgm:pt modelId="{6FA482FF-A583-43E7-8E60-AE73B1F5B7FF}" type="sibTrans" cxnId="{E10C12BC-5BA9-4C74-87DA-1C1304CF638D}">
      <dgm:prSet/>
      <dgm:spPr/>
      <dgm:t>
        <a:bodyPr/>
        <a:lstStyle/>
        <a:p>
          <a:endParaRPr lang="fr-FR"/>
        </a:p>
      </dgm:t>
    </dgm:pt>
    <dgm:pt modelId="{A893C40F-8B97-423A-830C-30455C71B6FA}" type="pres">
      <dgm:prSet presAssocID="{513E8488-F9E4-45B8-BB2D-50DCA80E64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AE08821-57FC-45C8-9F4C-B34E14459676}" type="pres">
      <dgm:prSet presAssocID="{513E8488-F9E4-45B8-BB2D-50DCA80E64B4}" presName="cycle" presStyleCnt="0"/>
      <dgm:spPr/>
      <dgm:t>
        <a:bodyPr/>
        <a:lstStyle/>
        <a:p>
          <a:endParaRPr lang="fr-FR"/>
        </a:p>
      </dgm:t>
    </dgm:pt>
    <dgm:pt modelId="{8A6EEAE0-6C4E-4C3E-BCA7-7615A887B6AF}" type="pres">
      <dgm:prSet presAssocID="{DFBC8A55-0DEC-452A-9FDF-5247A514FDE6}" presName="nodeFirstNode" presStyleLbl="node1" presStyleIdx="0" presStyleCnt="12" custScaleX="111121" custScaleY="11495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42DAC8-16F9-46B1-9B7E-7667B273D2B4}" type="pres">
      <dgm:prSet presAssocID="{A751DA6C-B273-4B4D-BD3A-7284541919E7}" presName="sibTransFirstNode" presStyleLbl="bgShp" presStyleIdx="0" presStyleCnt="1" custLinFactNeighborY="428"/>
      <dgm:spPr/>
      <dgm:t>
        <a:bodyPr/>
        <a:lstStyle/>
        <a:p>
          <a:endParaRPr lang="fr-FR"/>
        </a:p>
      </dgm:t>
    </dgm:pt>
    <dgm:pt modelId="{A8A4B1D8-888C-4DDE-9533-E5BC7E7C3F4A}" type="pres">
      <dgm:prSet presAssocID="{9A1FD436-8772-49C6-BA98-89A8C06E3264}" presName="nodeFollowingNodes" presStyleLbl="node1" presStyleIdx="1" presStyleCnt="12" custRadScaleRad="101673" custRadScaleInc="3487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12EB78-16B3-43DF-B5F0-BD6E9120C6E8}" type="pres">
      <dgm:prSet presAssocID="{394DCC84-1535-4B4A-A350-04C6C4E357F5}" presName="nodeFollowingNodes" presStyleLbl="node1" presStyleIdx="2" presStyleCnt="12" custScaleX="104924" custRadScaleRad="100594" custRadScaleInc="178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5369E5-09EA-471C-AC3B-9835AC599D96}" type="pres">
      <dgm:prSet presAssocID="{66F9B4DE-BF85-4F2D-943E-31F0C41A3D03}" presName="nodeFollowingNodes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E74891-38D1-4684-ABF8-7BD4BDDEA58B}" type="pres">
      <dgm:prSet presAssocID="{81C57D71-CF71-4693-AB10-498E37D12C58}" presName="nodeFollowingNodes" presStyleLbl="node1" presStyleIdx="4" presStyleCnt="12" custRadScaleRad="102673" custRadScaleInc="-145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C1EFCF-11A1-4F22-B383-C46908C3DF51}" type="pres">
      <dgm:prSet presAssocID="{95568A94-DB5F-4F28-BF9B-0FA5DD900E9F}" presName="nodeFollowingNodes" presStyleLbl="node1" presStyleIdx="5" presStyleCnt="12" custRadScaleRad="107550" custRadScaleInc="-2299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DE8815-75F5-4734-9156-9912E5C4F629}" type="pres">
      <dgm:prSet presAssocID="{434D39CD-B820-46D1-9F4D-7E1B9219E719}" presName="nodeFollowingNodes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93FB9B-1C30-4B73-9FC1-4F389554CEBC}" type="pres">
      <dgm:prSet presAssocID="{0C97A7DD-1F66-4E97-9308-483E9D6E3620}" presName="nodeFollowingNodes" presStyleLbl="node1" presStyleIdx="7" presStyleCnt="12" custRadScaleRad="104020" custRadScaleInc="375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DCEAE3-46B8-41CF-8D71-DED33403C8C5}" type="pres">
      <dgm:prSet presAssocID="{A9A85A25-A8EC-45D6-9A37-BFBD6BD94657}" presName="nodeFollowingNodes" presStyleLbl="node1" presStyleIdx="8" presStyleCnt="12" custRadScaleRad="103248" custRadScaleInc="2137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D2450E-F6A8-4CAF-9B08-74EEC6846762}" type="pres">
      <dgm:prSet presAssocID="{8174348F-D26A-44A8-A101-2E9704F05605}" presName="nodeFollowingNodes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3F7980-4675-40DE-883F-D0609829B639}" type="pres">
      <dgm:prSet presAssocID="{0B496503-AF90-40C1-A507-E7C7D7FA07CC}" presName="nodeFollowingNodes" presStyleLbl="node1" presStyleIdx="10" presStyleCnt="12" custRadScaleRad="104647" custRadScaleInc="-1538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D5BE2B-5C60-47C9-90AC-87491F4C33A8}" type="pres">
      <dgm:prSet presAssocID="{D0528295-B1FB-4170-92C5-9D2AD84E9638}" presName="nodeFollowingNodes" presStyleLbl="node1" presStyleIdx="11" presStyleCnt="12" custRadScaleRad="104764" custRadScaleInc="-248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63BF9C9-9106-4A49-AB07-24022043B305}" srcId="{513E8488-F9E4-45B8-BB2D-50DCA80E64B4}" destId="{8174348F-D26A-44A8-A101-2E9704F05605}" srcOrd="9" destOrd="0" parTransId="{73CA50C9-5679-4C60-AF90-AD43DD76FFB7}" sibTransId="{59B2C3B4-1E48-4A68-AA2B-1C1BD2B1A763}"/>
    <dgm:cxn modelId="{0B6A2DA4-935C-40B2-B7C4-3C4057256EDC}" type="presOf" srcId="{434D39CD-B820-46D1-9F4D-7E1B9219E719}" destId="{E7DE8815-75F5-4734-9156-9912E5C4F629}" srcOrd="0" destOrd="0" presId="urn:microsoft.com/office/officeart/2005/8/layout/cycle3"/>
    <dgm:cxn modelId="{EF5E27A4-7BB3-4E98-82A5-218AD2E64DC4}" srcId="{513E8488-F9E4-45B8-BB2D-50DCA80E64B4}" destId="{DFBC8A55-0DEC-452A-9FDF-5247A514FDE6}" srcOrd="0" destOrd="0" parTransId="{37BED5E6-B1AB-4CC3-9EC9-93361E6DD841}" sibTransId="{A751DA6C-B273-4B4D-BD3A-7284541919E7}"/>
    <dgm:cxn modelId="{F1E710C9-D3E8-4634-A76E-AF142314813D}" type="presOf" srcId="{DFBC8A55-0DEC-452A-9FDF-5247A514FDE6}" destId="{8A6EEAE0-6C4E-4C3E-BCA7-7615A887B6AF}" srcOrd="0" destOrd="0" presId="urn:microsoft.com/office/officeart/2005/8/layout/cycle3"/>
    <dgm:cxn modelId="{A9168FBB-DAF2-4ECC-8062-A9DA7CC0BF3B}" type="presOf" srcId="{8174348F-D26A-44A8-A101-2E9704F05605}" destId="{A7D2450E-F6A8-4CAF-9B08-74EEC6846762}" srcOrd="0" destOrd="0" presId="urn:microsoft.com/office/officeart/2005/8/layout/cycle3"/>
    <dgm:cxn modelId="{E9781B21-8D59-4D53-B76F-2632549BC521}" srcId="{513E8488-F9E4-45B8-BB2D-50DCA80E64B4}" destId="{D0528295-B1FB-4170-92C5-9D2AD84E9638}" srcOrd="11" destOrd="0" parTransId="{44A73ADE-9E13-4088-AF16-4F5F4DD1F9DF}" sibTransId="{8E791E0E-77E0-46F2-9BA3-5C57EF1D5F30}"/>
    <dgm:cxn modelId="{7BCE2D80-76F3-472E-B1F7-4502FF0652E0}" srcId="{513E8488-F9E4-45B8-BB2D-50DCA80E64B4}" destId="{95568A94-DB5F-4F28-BF9B-0FA5DD900E9F}" srcOrd="5" destOrd="0" parTransId="{56AC6DEB-C258-44C5-84D6-4C1CCB27365D}" sibTransId="{F86DB803-6F8A-45EB-AA74-2CDC1635BBED}"/>
    <dgm:cxn modelId="{061199D3-FE02-484F-BDC4-3E30112AF95B}" type="presOf" srcId="{A9A85A25-A8EC-45D6-9A37-BFBD6BD94657}" destId="{80DCEAE3-46B8-41CF-8D71-DED33403C8C5}" srcOrd="0" destOrd="0" presId="urn:microsoft.com/office/officeart/2005/8/layout/cycle3"/>
    <dgm:cxn modelId="{79E54736-A747-4FF5-9826-686F3CB02876}" srcId="{513E8488-F9E4-45B8-BB2D-50DCA80E64B4}" destId="{0C97A7DD-1F66-4E97-9308-483E9D6E3620}" srcOrd="7" destOrd="0" parTransId="{B812AA11-1C86-4559-9DD8-520AA3A2B3E8}" sibTransId="{66EAF4BC-6D71-4D39-BE0B-763D74E380AA}"/>
    <dgm:cxn modelId="{0BB0F334-3F4F-45A5-BAB3-B7D2C40AC854}" srcId="{513E8488-F9E4-45B8-BB2D-50DCA80E64B4}" destId="{9A1FD436-8772-49C6-BA98-89A8C06E3264}" srcOrd="1" destOrd="0" parTransId="{5289434D-4E2F-43DE-8B6B-22634BBE61FC}" sibTransId="{3DB37AC4-17E6-47F3-AB1B-6CEA9B31C9BD}"/>
    <dgm:cxn modelId="{38AC7874-4C02-4D83-A670-CB2A4505FB46}" type="presOf" srcId="{95568A94-DB5F-4F28-BF9B-0FA5DD900E9F}" destId="{4FC1EFCF-11A1-4F22-B383-C46908C3DF51}" srcOrd="0" destOrd="0" presId="urn:microsoft.com/office/officeart/2005/8/layout/cycle3"/>
    <dgm:cxn modelId="{7DEB9F48-786E-43FC-829E-F8175A4CB054}" type="presOf" srcId="{513E8488-F9E4-45B8-BB2D-50DCA80E64B4}" destId="{A893C40F-8B97-423A-830C-30455C71B6FA}" srcOrd="0" destOrd="0" presId="urn:microsoft.com/office/officeart/2005/8/layout/cycle3"/>
    <dgm:cxn modelId="{AB4C0184-2E56-4344-95BD-0FF19360B10F}" srcId="{513E8488-F9E4-45B8-BB2D-50DCA80E64B4}" destId="{0B496503-AF90-40C1-A507-E7C7D7FA07CC}" srcOrd="10" destOrd="0" parTransId="{2AEF7449-4F8F-4DA6-9F6D-EA07185CFF40}" sibTransId="{F314F85C-C7ED-4428-A32B-BB6F5E56AD0E}"/>
    <dgm:cxn modelId="{17CB493A-A681-4568-AA18-FC20BB873688}" type="presOf" srcId="{394DCC84-1535-4B4A-A350-04C6C4E357F5}" destId="{2312EB78-16B3-43DF-B5F0-BD6E9120C6E8}" srcOrd="0" destOrd="0" presId="urn:microsoft.com/office/officeart/2005/8/layout/cycle3"/>
    <dgm:cxn modelId="{25CC8BB4-73C9-4B5C-87A7-90416B466889}" type="presOf" srcId="{A751DA6C-B273-4B4D-BD3A-7284541919E7}" destId="{4F42DAC8-16F9-46B1-9B7E-7667B273D2B4}" srcOrd="0" destOrd="0" presId="urn:microsoft.com/office/officeart/2005/8/layout/cycle3"/>
    <dgm:cxn modelId="{FECD51AA-AC77-4631-81BA-16F5593A88F5}" type="presOf" srcId="{0B496503-AF90-40C1-A507-E7C7D7FA07CC}" destId="{A93F7980-4675-40DE-883F-D0609829B639}" srcOrd="0" destOrd="0" presId="urn:microsoft.com/office/officeart/2005/8/layout/cycle3"/>
    <dgm:cxn modelId="{B0BABFA4-79F8-4CFF-BBCD-CF55E1BA47D8}" type="presOf" srcId="{9A1FD436-8772-49C6-BA98-89A8C06E3264}" destId="{A8A4B1D8-888C-4DDE-9533-E5BC7E7C3F4A}" srcOrd="0" destOrd="0" presId="urn:microsoft.com/office/officeart/2005/8/layout/cycle3"/>
    <dgm:cxn modelId="{47E5BF5B-4662-4D31-94AA-427B23811DC6}" type="presOf" srcId="{0C97A7DD-1F66-4E97-9308-483E9D6E3620}" destId="{9593FB9B-1C30-4B73-9FC1-4F389554CEBC}" srcOrd="0" destOrd="0" presId="urn:microsoft.com/office/officeart/2005/8/layout/cycle3"/>
    <dgm:cxn modelId="{E1D1FD37-BB92-435D-8BDC-5BA56B8B8C30}" srcId="{513E8488-F9E4-45B8-BB2D-50DCA80E64B4}" destId="{A9A85A25-A8EC-45D6-9A37-BFBD6BD94657}" srcOrd="8" destOrd="0" parTransId="{C893D6A5-9956-4814-8BA0-E1DC57FBEE52}" sibTransId="{5E2A2D04-9EB1-40ED-A6E8-B9DB27667AD5}"/>
    <dgm:cxn modelId="{D1C4F323-2D60-4D52-BB8D-5DFCA1B00FE6}" srcId="{513E8488-F9E4-45B8-BB2D-50DCA80E64B4}" destId="{434D39CD-B820-46D1-9F4D-7E1B9219E719}" srcOrd="6" destOrd="0" parTransId="{6CFD013B-9414-48C5-9049-BD3DD14711D9}" sibTransId="{7428378B-EF77-4712-9023-A6D000970268}"/>
    <dgm:cxn modelId="{FD13D59F-4B3F-4B0B-AF88-C7ED211E7B6D}" srcId="{513E8488-F9E4-45B8-BB2D-50DCA80E64B4}" destId="{394DCC84-1535-4B4A-A350-04C6C4E357F5}" srcOrd="2" destOrd="0" parTransId="{5827D1BA-867A-45E8-9314-25E985BF0802}" sibTransId="{CB7065FD-9425-447F-B45D-CCC1A280506B}"/>
    <dgm:cxn modelId="{DE37A8F0-9078-4898-8CF1-1B144556D58D}" type="presOf" srcId="{D0528295-B1FB-4170-92C5-9D2AD84E9638}" destId="{05D5BE2B-5C60-47C9-90AC-87491F4C33A8}" srcOrd="0" destOrd="0" presId="urn:microsoft.com/office/officeart/2005/8/layout/cycle3"/>
    <dgm:cxn modelId="{C87E42E2-658F-4007-9F76-84B4886A00FC}" srcId="{513E8488-F9E4-45B8-BB2D-50DCA80E64B4}" destId="{66F9B4DE-BF85-4F2D-943E-31F0C41A3D03}" srcOrd="3" destOrd="0" parTransId="{76AEEC3D-7E2C-43DB-86A8-47FE0B63AC30}" sibTransId="{0711FDCE-0357-4B2A-9C60-52AF996BF3FE}"/>
    <dgm:cxn modelId="{E10C12BC-5BA9-4C74-87DA-1C1304CF638D}" srcId="{513E8488-F9E4-45B8-BB2D-50DCA80E64B4}" destId="{81C57D71-CF71-4693-AB10-498E37D12C58}" srcOrd="4" destOrd="0" parTransId="{9001FC78-C661-4D8E-9DDF-5ECB6642ACAF}" sibTransId="{6FA482FF-A583-43E7-8E60-AE73B1F5B7FF}"/>
    <dgm:cxn modelId="{6D506A5C-14E3-46C1-9E0D-A8C0112541A6}" type="presOf" srcId="{81C57D71-CF71-4693-AB10-498E37D12C58}" destId="{6CE74891-38D1-4684-ABF8-7BD4BDDEA58B}" srcOrd="0" destOrd="0" presId="urn:microsoft.com/office/officeart/2005/8/layout/cycle3"/>
    <dgm:cxn modelId="{1CF531D8-4144-4576-90C5-39A4F3337C65}" type="presOf" srcId="{66F9B4DE-BF85-4F2D-943E-31F0C41A3D03}" destId="{655369E5-09EA-471C-AC3B-9835AC599D96}" srcOrd="0" destOrd="0" presId="urn:microsoft.com/office/officeart/2005/8/layout/cycle3"/>
    <dgm:cxn modelId="{35FAE6E3-82C2-437A-8307-FAB6864B28A4}" type="presParOf" srcId="{A893C40F-8B97-423A-830C-30455C71B6FA}" destId="{9AE08821-57FC-45C8-9F4C-B34E14459676}" srcOrd="0" destOrd="0" presId="urn:microsoft.com/office/officeart/2005/8/layout/cycle3"/>
    <dgm:cxn modelId="{3EFEEB9A-4E2D-4BA9-8407-C599D85AD9E6}" type="presParOf" srcId="{9AE08821-57FC-45C8-9F4C-B34E14459676}" destId="{8A6EEAE0-6C4E-4C3E-BCA7-7615A887B6AF}" srcOrd="0" destOrd="0" presId="urn:microsoft.com/office/officeart/2005/8/layout/cycle3"/>
    <dgm:cxn modelId="{ED86EA11-67DB-4CCB-B361-48BA628CAE9A}" type="presParOf" srcId="{9AE08821-57FC-45C8-9F4C-B34E14459676}" destId="{4F42DAC8-16F9-46B1-9B7E-7667B273D2B4}" srcOrd="1" destOrd="0" presId="urn:microsoft.com/office/officeart/2005/8/layout/cycle3"/>
    <dgm:cxn modelId="{9A4401A3-0080-4399-BFDA-A3D8428AEEFB}" type="presParOf" srcId="{9AE08821-57FC-45C8-9F4C-B34E14459676}" destId="{A8A4B1D8-888C-4DDE-9533-E5BC7E7C3F4A}" srcOrd="2" destOrd="0" presId="urn:microsoft.com/office/officeart/2005/8/layout/cycle3"/>
    <dgm:cxn modelId="{526EE727-97B4-4D09-84EC-85BEDACECFEE}" type="presParOf" srcId="{9AE08821-57FC-45C8-9F4C-B34E14459676}" destId="{2312EB78-16B3-43DF-B5F0-BD6E9120C6E8}" srcOrd="3" destOrd="0" presId="urn:microsoft.com/office/officeart/2005/8/layout/cycle3"/>
    <dgm:cxn modelId="{196A0090-63AA-4010-8A6C-49F21EE4DB6C}" type="presParOf" srcId="{9AE08821-57FC-45C8-9F4C-B34E14459676}" destId="{655369E5-09EA-471C-AC3B-9835AC599D96}" srcOrd="4" destOrd="0" presId="urn:microsoft.com/office/officeart/2005/8/layout/cycle3"/>
    <dgm:cxn modelId="{32A3DF2F-EF63-40FE-A3EA-DF42B6CDD55C}" type="presParOf" srcId="{9AE08821-57FC-45C8-9F4C-B34E14459676}" destId="{6CE74891-38D1-4684-ABF8-7BD4BDDEA58B}" srcOrd="5" destOrd="0" presId="urn:microsoft.com/office/officeart/2005/8/layout/cycle3"/>
    <dgm:cxn modelId="{9E117001-4738-4A2A-929B-79A2981B05BC}" type="presParOf" srcId="{9AE08821-57FC-45C8-9F4C-B34E14459676}" destId="{4FC1EFCF-11A1-4F22-B383-C46908C3DF51}" srcOrd="6" destOrd="0" presId="urn:microsoft.com/office/officeart/2005/8/layout/cycle3"/>
    <dgm:cxn modelId="{369D9202-581F-4F23-B277-65BA9014EBD0}" type="presParOf" srcId="{9AE08821-57FC-45C8-9F4C-B34E14459676}" destId="{E7DE8815-75F5-4734-9156-9912E5C4F629}" srcOrd="7" destOrd="0" presId="urn:microsoft.com/office/officeart/2005/8/layout/cycle3"/>
    <dgm:cxn modelId="{428C3153-4C55-41A6-B710-277F780C1A41}" type="presParOf" srcId="{9AE08821-57FC-45C8-9F4C-B34E14459676}" destId="{9593FB9B-1C30-4B73-9FC1-4F389554CEBC}" srcOrd="8" destOrd="0" presId="urn:microsoft.com/office/officeart/2005/8/layout/cycle3"/>
    <dgm:cxn modelId="{073E1C92-E46A-49D6-88A5-35443F4A9EDA}" type="presParOf" srcId="{9AE08821-57FC-45C8-9F4C-B34E14459676}" destId="{80DCEAE3-46B8-41CF-8D71-DED33403C8C5}" srcOrd="9" destOrd="0" presId="urn:microsoft.com/office/officeart/2005/8/layout/cycle3"/>
    <dgm:cxn modelId="{A5E3F0D6-E39E-4716-80A5-58E3E277A3EE}" type="presParOf" srcId="{9AE08821-57FC-45C8-9F4C-B34E14459676}" destId="{A7D2450E-F6A8-4CAF-9B08-74EEC6846762}" srcOrd="10" destOrd="0" presId="urn:microsoft.com/office/officeart/2005/8/layout/cycle3"/>
    <dgm:cxn modelId="{BA5E2BCB-0042-4382-8CF1-2E773177BA3F}" type="presParOf" srcId="{9AE08821-57FC-45C8-9F4C-B34E14459676}" destId="{A93F7980-4675-40DE-883F-D0609829B639}" srcOrd="11" destOrd="0" presId="urn:microsoft.com/office/officeart/2005/8/layout/cycle3"/>
    <dgm:cxn modelId="{FDAE2FB5-EA57-4160-AF87-641A1D2D321E}" type="presParOf" srcId="{9AE08821-57FC-45C8-9F4C-B34E14459676}" destId="{05D5BE2B-5C60-47C9-90AC-87491F4C33A8}" srcOrd="12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5C550B-DD23-402B-9B24-7A52E1C24409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CA982C8D-9EB1-4F49-8C2B-7311C616868F}">
      <dgm:prSet custT="1"/>
      <dgm:spPr/>
      <dgm:t>
        <a:bodyPr/>
        <a:lstStyle/>
        <a:p>
          <a:pPr rtl="0"/>
          <a:r>
            <a:rPr lang="fr-FR" sz="1600" baseline="0" dirty="0" smtClean="0"/>
            <a:t>Architecture monolithique</a:t>
          </a:r>
          <a:endParaRPr lang="fr-FR" sz="1600" dirty="0"/>
        </a:p>
      </dgm:t>
    </dgm:pt>
    <dgm:pt modelId="{85550755-FBBB-49CB-AE16-0939BE31E4C8}" type="parTrans" cxnId="{1FD54980-681C-4C36-9171-0A26FE6796AD}">
      <dgm:prSet/>
      <dgm:spPr/>
      <dgm:t>
        <a:bodyPr/>
        <a:lstStyle/>
        <a:p>
          <a:endParaRPr lang="fr-FR" sz="2000"/>
        </a:p>
      </dgm:t>
    </dgm:pt>
    <dgm:pt modelId="{21F2CC62-393C-441D-A028-988265C2A381}" type="sibTrans" cxnId="{1FD54980-681C-4C36-9171-0A26FE6796AD}">
      <dgm:prSet/>
      <dgm:spPr/>
      <dgm:t>
        <a:bodyPr/>
        <a:lstStyle/>
        <a:p>
          <a:endParaRPr lang="fr-FR" sz="2000"/>
        </a:p>
      </dgm:t>
    </dgm:pt>
    <dgm:pt modelId="{6FF6E86F-95DB-4D2D-A08D-1DE0424FF5FA}">
      <dgm:prSet custT="1"/>
      <dgm:spPr/>
      <dgm:t>
        <a:bodyPr/>
        <a:lstStyle/>
        <a:p>
          <a:pPr rtl="0"/>
          <a:r>
            <a:rPr lang="fr-FR" sz="1400" dirty="0" smtClean="0"/>
            <a:t>Difficultés de maintenance et d’extension</a:t>
          </a:r>
          <a:endParaRPr lang="fr-FR" sz="1400" dirty="0"/>
        </a:p>
      </dgm:t>
    </dgm:pt>
    <dgm:pt modelId="{39D6DC06-F9A2-420A-A744-24B17668BFBE}" type="parTrans" cxnId="{C4A527F6-8628-4C91-BBC9-7ADA811C5228}">
      <dgm:prSet/>
      <dgm:spPr/>
      <dgm:t>
        <a:bodyPr/>
        <a:lstStyle/>
        <a:p>
          <a:endParaRPr lang="fr-FR" sz="2000"/>
        </a:p>
      </dgm:t>
    </dgm:pt>
    <dgm:pt modelId="{9EF89790-7481-445E-BEF0-52A30861843A}" type="sibTrans" cxnId="{C4A527F6-8628-4C91-BBC9-7ADA811C5228}">
      <dgm:prSet/>
      <dgm:spPr/>
      <dgm:t>
        <a:bodyPr/>
        <a:lstStyle/>
        <a:p>
          <a:endParaRPr lang="fr-FR" sz="2000"/>
        </a:p>
      </dgm:t>
    </dgm:pt>
    <dgm:pt modelId="{EFB7F0D2-6A2D-4215-B43C-C44F1B111E77}">
      <dgm:prSet custT="1"/>
      <dgm:spPr/>
      <dgm:t>
        <a:bodyPr/>
        <a:lstStyle/>
        <a:p>
          <a:pPr rtl="0"/>
          <a:r>
            <a:rPr lang="fr-FR" sz="1400" smtClean="0"/>
            <a:t>Plusieurs modules</a:t>
          </a:r>
          <a:endParaRPr lang="fr-FR" sz="1400"/>
        </a:p>
      </dgm:t>
    </dgm:pt>
    <dgm:pt modelId="{E9BDAF7E-B3B0-495F-B872-69D89B3632CB}" type="parTrans" cxnId="{E10560EE-1581-475F-AE92-C15F222B5B84}">
      <dgm:prSet/>
      <dgm:spPr/>
      <dgm:t>
        <a:bodyPr/>
        <a:lstStyle/>
        <a:p>
          <a:endParaRPr lang="fr-FR" sz="2000"/>
        </a:p>
      </dgm:t>
    </dgm:pt>
    <dgm:pt modelId="{D70F114D-687E-4FD3-8FAA-52902AACF350}" type="sibTrans" cxnId="{E10560EE-1581-475F-AE92-C15F222B5B84}">
      <dgm:prSet/>
      <dgm:spPr/>
      <dgm:t>
        <a:bodyPr/>
        <a:lstStyle/>
        <a:p>
          <a:endParaRPr lang="fr-FR" sz="2000"/>
        </a:p>
      </dgm:t>
    </dgm:pt>
    <dgm:pt modelId="{F0F09E00-CBEB-4907-A06D-43ADE6094245}">
      <dgm:prSet custT="1"/>
      <dgm:spPr/>
      <dgm:t>
        <a:bodyPr/>
        <a:lstStyle/>
        <a:p>
          <a:pPr rtl="0"/>
          <a:r>
            <a:rPr lang="fr-FR" sz="1400" smtClean="0"/>
            <a:t>Liaison forte entre les modules</a:t>
          </a:r>
          <a:endParaRPr lang="fr-FR" sz="1400"/>
        </a:p>
      </dgm:t>
    </dgm:pt>
    <dgm:pt modelId="{25EF675C-618C-4F43-9ED8-89BD070C7FBF}" type="parTrans" cxnId="{D33BE35C-097F-4BFB-80FC-F5C2301417DD}">
      <dgm:prSet/>
      <dgm:spPr/>
      <dgm:t>
        <a:bodyPr/>
        <a:lstStyle/>
        <a:p>
          <a:endParaRPr lang="fr-FR" sz="2000"/>
        </a:p>
      </dgm:t>
    </dgm:pt>
    <dgm:pt modelId="{DFC8AAA1-3855-49A3-BC3C-31F20301C122}" type="sibTrans" cxnId="{D33BE35C-097F-4BFB-80FC-F5C2301417DD}">
      <dgm:prSet/>
      <dgm:spPr/>
      <dgm:t>
        <a:bodyPr/>
        <a:lstStyle/>
        <a:p>
          <a:endParaRPr lang="fr-FR" sz="2000"/>
        </a:p>
      </dgm:t>
    </dgm:pt>
    <dgm:pt modelId="{767DF185-9DDF-4A20-848D-A8BFDCD04B31}">
      <dgm:prSet custT="1"/>
      <dgm:spPr/>
      <dgm:t>
        <a:bodyPr/>
        <a:lstStyle/>
        <a:p>
          <a:pPr rtl="0"/>
          <a:r>
            <a:rPr lang="fr-FR" sz="1600" baseline="0" smtClean="0"/>
            <a:t>Langage Groovy </a:t>
          </a:r>
          <a:endParaRPr lang="fr-FR" sz="1600"/>
        </a:p>
      </dgm:t>
    </dgm:pt>
    <dgm:pt modelId="{95D6B291-E3AD-45B5-973D-6424B84A892E}" type="parTrans" cxnId="{386B4B3B-9731-47E8-B734-22DF04AACD16}">
      <dgm:prSet/>
      <dgm:spPr/>
      <dgm:t>
        <a:bodyPr/>
        <a:lstStyle/>
        <a:p>
          <a:endParaRPr lang="fr-FR" sz="2000"/>
        </a:p>
      </dgm:t>
    </dgm:pt>
    <dgm:pt modelId="{ADFD15B9-18B9-4680-A513-975720B07356}" type="sibTrans" cxnId="{386B4B3B-9731-47E8-B734-22DF04AACD16}">
      <dgm:prSet/>
      <dgm:spPr/>
      <dgm:t>
        <a:bodyPr/>
        <a:lstStyle/>
        <a:p>
          <a:endParaRPr lang="fr-FR" sz="2000"/>
        </a:p>
      </dgm:t>
    </dgm:pt>
    <dgm:pt modelId="{44BC4DDB-2327-4A86-B93A-9FE0018D0A92}">
      <dgm:prSet custT="1"/>
      <dgm:spPr/>
      <dgm:t>
        <a:bodyPr/>
        <a:lstStyle/>
        <a:p>
          <a:pPr rtl="0"/>
          <a:r>
            <a:rPr lang="fr-FR" sz="1400" dirty="0" smtClean="0"/>
            <a:t>Profil rare</a:t>
          </a:r>
          <a:endParaRPr lang="fr-FR" sz="1400" dirty="0"/>
        </a:p>
      </dgm:t>
    </dgm:pt>
    <dgm:pt modelId="{FA857BB7-B361-48C0-BFB3-5C98945EF26A}" type="parTrans" cxnId="{A828746F-B5CC-4B14-9166-6CAB9F8141F5}">
      <dgm:prSet/>
      <dgm:spPr/>
      <dgm:t>
        <a:bodyPr/>
        <a:lstStyle/>
        <a:p>
          <a:endParaRPr lang="fr-FR" sz="2000"/>
        </a:p>
      </dgm:t>
    </dgm:pt>
    <dgm:pt modelId="{FAD1347E-0530-4965-A7D2-EF42F59BBD83}" type="sibTrans" cxnId="{A828746F-B5CC-4B14-9166-6CAB9F8141F5}">
      <dgm:prSet/>
      <dgm:spPr/>
      <dgm:t>
        <a:bodyPr/>
        <a:lstStyle/>
        <a:p>
          <a:endParaRPr lang="fr-FR" sz="2000"/>
        </a:p>
      </dgm:t>
    </dgm:pt>
    <dgm:pt modelId="{9966ECC5-4CD7-49CD-976C-D9A8C302565A}">
      <dgm:prSet custT="1"/>
      <dgm:spPr/>
      <dgm:t>
        <a:bodyPr/>
        <a:lstStyle/>
        <a:p>
          <a:pPr rtl="0"/>
          <a:r>
            <a:rPr lang="fr-FR" sz="1600" baseline="0" dirty="0" smtClean="0"/>
            <a:t>Contraintes d’ergonomie</a:t>
          </a:r>
          <a:endParaRPr lang="fr-FR" sz="1600" dirty="0"/>
        </a:p>
      </dgm:t>
    </dgm:pt>
    <dgm:pt modelId="{B28BE077-6FD3-4D5E-A53E-74119D44F245}" type="parTrans" cxnId="{0BBDE7A5-1A2E-4E8B-9764-FC1D31F92DC4}">
      <dgm:prSet/>
      <dgm:spPr/>
      <dgm:t>
        <a:bodyPr/>
        <a:lstStyle/>
        <a:p>
          <a:endParaRPr lang="fr-FR" sz="2000"/>
        </a:p>
      </dgm:t>
    </dgm:pt>
    <dgm:pt modelId="{A1737577-87CA-47FB-B4FA-950B3CCA55AD}" type="sibTrans" cxnId="{0BBDE7A5-1A2E-4E8B-9764-FC1D31F92DC4}">
      <dgm:prSet/>
      <dgm:spPr/>
      <dgm:t>
        <a:bodyPr/>
        <a:lstStyle/>
        <a:p>
          <a:endParaRPr lang="fr-FR" sz="2000"/>
        </a:p>
      </dgm:t>
    </dgm:pt>
    <dgm:pt modelId="{CE335D2F-9BD5-4B83-A0A1-C31BF4BBEE65}" type="pres">
      <dgm:prSet presAssocID="{C95C550B-DD23-402B-9B24-7A52E1C2440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061A1B2-184A-4950-9964-6619F5511868}" type="pres">
      <dgm:prSet presAssocID="{CA982C8D-9EB1-4F49-8C2B-7311C616868F}" presName="root" presStyleCnt="0"/>
      <dgm:spPr/>
      <dgm:t>
        <a:bodyPr/>
        <a:lstStyle/>
        <a:p>
          <a:endParaRPr lang="en-US"/>
        </a:p>
      </dgm:t>
    </dgm:pt>
    <dgm:pt modelId="{D3C988C3-A73D-45FA-AF8A-7B5401A5EC11}" type="pres">
      <dgm:prSet presAssocID="{CA982C8D-9EB1-4F49-8C2B-7311C616868F}" presName="rootComposite" presStyleCnt="0"/>
      <dgm:spPr/>
      <dgm:t>
        <a:bodyPr/>
        <a:lstStyle/>
        <a:p>
          <a:endParaRPr lang="en-US"/>
        </a:p>
      </dgm:t>
    </dgm:pt>
    <dgm:pt modelId="{7E72CD62-FB71-4F70-915B-C257AC13E688}" type="pres">
      <dgm:prSet presAssocID="{CA982C8D-9EB1-4F49-8C2B-7311C616868F}" presName="rootText" presStyleLbl="node1" presStyleIdx="0" presStyleCnt="3" custScaleX="164055" custScaleY="77198"/>
      <dgm:spPr/>
      <dgm:t>
        <a:bodyPr/>
        <a:lstStyle/>
        <a:p>
          <a:endParaRPr lang="fr-FR"/>
        </a:p>
      </dgm:t>
    </dgm:pt>
    <dgm:pt modelId="{270AAB39-84A9-4197-A469-1F7A31893252}" type="pres">
      <dgm:prSet presAssocID="{CA982C8D-9EB1-4F49-8C2B-7311C616868F}" presName="rootConnector" presStyleLbl="node1" presStyleIdx="0" presStyleCnt="3"/>
      <dgm:spPr/>
      <dgm:t>
        <a:bodyPr/>
        <a:lstStyle/>
        <a:p>
          <a:endParaRPr lang="en-US"/>
        </a:p>
      </dgm:t>
    </dgm:pt>
    <dgm:pt modelId="{36EF0AD9-5BBE-4216-9076-E7F25CD32C34}" type="pres">
      <dgm:prSet presAssocID="{CA982C8D-9EB1-4F49-8C2B-7311C616868F}" presName="childShape" presStyleCnt="0"/>
      <dgm:spPr/>
      <dgm:t>
        <a:bodyPr/>
        <a:lstStyle/>
        <a:p>
          <a:endParaRPr lang="en-US"/>
        </a:p>
      </dgm:t>
    </dgm:pt>
    <dgm:pt modelId="{E18664C0-39B2-421A-8662-23059C9F675A}" type="pres">
      <dgm:prSet presAssocID="{39D6DC06-F9A2-420A-A744-24B17668BFBE}" presName="Name13" presStyleLbl="parChTrans1D2" presStyleIdx="0" presStyleCnt="4"/>
      <dgm:spPr/>
      <dgm:t>
        <a:bodyPr/>
        <a:lstStyle/>
        <a:p>
          <a:endParaRPr lang="en-US"/>
        </a:p>
      </dgm:t>
    </dgm:pt>
    <dgm:pt modelId="{DA6D81F8-5EF8-40F7-82BC-78F6D31368A0}" type="pres">
      <dgm:prSet presAssocID="{6FF6E86F-95DB-4D2D-A08D-1DE0424FF5FA}" presName="childText" presStyleLbl="bgAcc1" presStyleIdx="0" presStyleCnt="4" custScaleX="175338" custScaleY="539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4A2BD-079D-427D-A653-920B1AE3F822}" type="pres">
      <dgm:prSet presAssocID="{E9BDAF7E-B3B0-495F-B872-69D89B3632CB}" presName="Name13" presStyleLbl="parChTrans1D2" presStyleIdx="1" presStyleCnt="4"/>
      <dgm:spPr/>
      <dgm:t>
        <a:bodyPr/>
        <a:lstStyle/>
        <a:p>
          <a:endParaRPr lang="en-US"/>
        </a:p>
      </dgm:t>
    </dgm:pt>
    <dgm:pt modelId="{E30BB4D0-10BB-42DE-B41C-5E5023B22986}" type="pres">
      <dgm:prSet presAssocID="{EFB7F0D2-6A2D-4215-B43C-C44F1B111E77}" presName="childText" presStyleLbl="bgAcc1" presStyleIdx="1" presStyleCnt="4" custScaleX="175424" custScaleY="55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F8AD5-2AC9-463D-B3F6-9E103BEFB857}" type="pres">
      <dgm:prSet presAssocID="{25EF675C-618C-4F43-9ED8-89BD070C7FBF}" presName="Name13" presStyleLbl="parChTrans1D2" presStyleIdx="2" presStyleCnt="4"/>
      <dgm:spPr/>
      <dgm:t>
        <a:bodyPr/>
        <a:lstStyle/>
        <a:p>
          <a:endParaRPr lang="en-US"/>
        </a:p>
      </dgm:t>
    </dgm:pt>
    <dgm:pt modelId="{2D75039B-28DD-4811-BA2B-B8CA1EBAF854}" type="pres">
      <dgm:prSet presAssocID="{F0F09E00-CBEB-4907-A06D-43ADE6094245}" presName="childText" presStyleLbl="bgAcc1" presStyleIdx="2" presStyleCnt="4" custScaleX="173930" custScaleY="55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9299E-5514-40F4-A19A-FD1E68931AB7}" type="pres">
      <dgm:prSet presAssocID="{767DF185-9DDF-4A20-848D-A8BFDCD04B31}" presName="root" presStyleCnt="0"/>
      <dgm:spPr/>
      <dgm:t>
        <a:bodyPr/>
        <a:lstStyle/>
        <a:p>
          <a:endParaRPr lang="en-US"/>
        </a:p>
      </dgm:t>
    </dgm:pt>
    <dgm:pt modelId="{7FF618A4-CC91-4C85-84A0-9D46B4C9B0EE}" type="pres">
      <dgm:prSet presAssocID="{767DF185-9DDF-4A20-848D-A8BFDCD04B31}" presName="rootComposite" presStyleCnt="0"/>
      <dgm:spPr/>
      <dgm:t>
        <a:bodyPr/>
        <a:lstStyle/>
        <a:p>
          <a:endParaRPr lang="en-US"/>
        </a:p>
      </dgm:t>
    </dgm:pt>
    <dgm:pt modelId="{61BB4F30-6947-4AED-89CF-CA75D76953DF}" type="pres">
      <dgm:prSet presAssocID="{767DF185-9DDF-4A20-848D-A8BFDCD04B31}" presName="rootText" presStyleLbl="node1" presStyleIdx="1" presStyleCnt="3" custScaleY="76468"/>
      <dgm:spPr/>
      <dgm:t>
        <a:bodyPr/>
        <a:lstStyle/>
        <a:p>
          <a:endParaRPr lang="en-US"/>
        </a:p>
      </dgm:t>
    </dgm:pt>
    <dgm:pt modelId="{B3D311F6-11B4-4FE7-BB24-AC3AC77E0F67}" type="pres">
      <dgm:prSet presAssocID="{767DF185-9DDF-4A20-848D-A8BFDCD04B31}" presName="rootConnector" presStyleLbl="node1" presStyleIdx="1" presStyleCnt="3"/>
      <dgm:spPr/>
      <dgm:t>
        <a:bodyPr/>
        <a:lstStyle/>
        <a:p>
          <a:endParaRPr lang="en-US"/>
        </a:p>
      </dgm:t>
    </dgm:pt>
    <dgm:pt modelId="{5D721A41-0153-4A96-A7F0-456D0A56EB5C}" type="pres">
      <dgm:prSet presAssocID="{767DF185-9DDF-4A20-848D-A8BFDCD04B31}" presName="childShape" presStyleCnt="0"/>
      <dgm:spPr/>
      <dgm:t>
        <a:bodyPr/>
        <a:lstStyle/>
        <a:p>
          <a:endParaRPr lang="en-US"/>
        </a:p>
      </dgm:t>
    </dgm:pt>
    <dgm:pt modelId="{FF834CF4-504E-47CC-BB89-FEFEA77F8F85}" type="pres">
      <dgm:prSet presAssocID="{FA857BB7-B361-48C0-BFB3-5C98945EF26A}" presName="Name13" presStyleLbl="parChTrans1D2" presStyleIdx="3" presStyleCnt="4"/>
      <dgm:spPr/>
      <dgm:t>
        <a:bodyPr/>
        <a:lstStyle/>
        <a:p>
          <a:endParaRPr lang="en-US"/>
        </a:p>
      </dgm:t>
    </dgm:pt>
    <dgm:pt modelId="{52A6827B-0D33-4111-BBE5-0D022DA23DC4}" type="pres">
      <dgm:prSet presAssocID="{44BC4DDB-2327-4A86-B93A-9FE0018D0A92}" presName="childText" presStyleLbl="bgAcc1" presStyleIdx="3" presStyleCnt="4" custScaleX="111856" custScaleY="694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8F16B2-2491-481E-ADA9-C29637927782}" type="pres">
      <dgm:prSet presAssocID="{9966ECC5-4CD7-49CD-976C-D9A8C302565A}" presName="root" presStyleCnt="0"/>
      <dgm:spPr/>
      <dgm:t>
        <a:bodyPr/>
        <a:lstStyle/>
        <a:p>
          <a:endParaRPr lang="en-US"/>
        </a:p>
      </dgm:t>
    </dgm:pt>
    <dgm:pt modelId="{86D01251-6D62-48CC-B814-8298A5517C79}" type="pres">
      <dgm:prSet presAssocID="{9966ECC5-4CD7-49CD-976C-D9A8C302565A}" presName="rootComposite" presStyleCnt="0"/>
      <dgm:spPr/>
      <dgm:t>
        <a:bodyPr/>
        <a:lstStyle/>
        <a:p>
          <a:endParaRPr lang="en-US"/>
        </a:p>
      </dgm:t>
    </dgm:pt>
    <dgm:pt modelId="{3F52E168-6E34-4E42-AD3E-4B6BBA5D2689}" type="pres">
      <dgm:prSet presAssocID="{9966ECC5-4CD7-49CD-976C-D9A8C302565A}" presName="rootText" presStyleLbl="node1" presStyleIdx="2" presStyleCnt="3" custScaleY="79496" custLinFactNeighborX="-1183" custLinFactNeighborY="-4856"/>
      <dgm:spPr/>
      <dgm:t>
        <a:bodyPr/>
        <a:lstStyle/>
        <a:p>
          <a:endParaRPr lang="fr-FR"/>
        </a:p>
      </dgm:t>
    </dgm:pt>
    <dgm:pt modelId="{C4D49000-BA91-436C-B6BB-DEE5B151B0B7}" type="pres">
      <dgm:prSet presAssocID="{9966ECC5-4CD7-49CD-976C-D9A8C302565A}" presName="rootConnector" presStyleLbl="node1" presStyleIdx="2" presStyleCnt="3"/>
      <dgm:spPr/>
      <dgm:t>
        <a:bodyPr/>
        <a:lstStyle/>
        <a:p>
          <a:endParaRPr lang="en-US"/>
        </a:p>
      </dgm:t>
    </dgm:pt>
    <dgm:pt modelId="{287E25FF-B9CB-450D-96C3-804B7409E437}" type="pres">
      <dgm:prSet presAssocID="{9966ECC5-4CD7-49CD-976C-D9A8C302565A}" presName="childShape" presStyleCnt="0"/>
      <dgm:spPr/>
      <dgm:t>
        <a:bodyPr/>
        <a:lstStyle/>
        <a:p>
          <a:endParaRPr lang="en-US"/>
        </a:p>
      </dgm:t>
    </dgm:pt>
  </dgm:ptLst>
  <dgm:cxnLst>
    <dgm:cxn modelId="{3A768732-396B-46C4-B87D-F6C5DA50DCA3}" type="presOf" srcId="{E9BDAF7E-B3B0-495F-B872-69D89B3632CB}" destId="{3714A2BD-079D-427D-A653-920B1AE3F822}" srcOrd="0" destOrd="0" presId="urn:microsoft.com/office/officeart/2005/8/layout/hierarchy3"/>
    <dgm:cxn modelId="{D9EA7E6D-A33F-4A75-9992-DC506E58D861}" type="presOf" srcId="{39D6DC06-F9A2-420A-A744-24B17668BFBE}" destId="{E18664C0-39B2-421A-8662-23059C9F675A}" srcOrd="0" destOrd="0" presId="urn:microsoft.com/office/officeart/2005/8/layout/hierarchy3"/>
    <dgm:cxn modelId="{0B5217F5-5C0A-47D1-8029-F043EDAB83CA}" type="presOf" srcId="{EFB7F0D2-6A2D-4215-B43C-C44F1B111E77}" destId="{E30BB4D0-10BB-42DE-B41C-5E5023B22986}" srcOrd="0" destOrd="0" presId="urn:microsoft.com/office/officeart/2005/8/layout/hierarchy3"/>
    <dgm:cxn modelId="{37FC9658-2944-48C6-9F8E-A073A2B419CF}" type="presOf" srcId="{767DF185-9DDF-4A20-848D-A8BFDCD04B31}" destId="{61BB4F30-6947-4AED-89CF-CA75D76953DF}" srcOrd="0" destOrd="0" presId="urn:microsoft.com/office/officeart/2005/8/layout/hierarchy3"/>
    <dgm:cxn modelId="{21624114-4CCB-4F71-8811-9424CD8C581B}" type="presOf" srcId="{767DF185-9DDF-4A20-848D-A8BFDCD04B31}" destId="{B3D311F6-11B4-4FE7-BB24-AC3AC77E0F67}" srcOrd="1" destOrd="0" presId="urn:microsoft.com/office/officeart/2005/8/layout/hierarchy3"/>
    <dgm:cxn modelId="{386B4B3B-9731-47E8-B734-22DF04AACD16}" srcId="{C95C550B-DD23-402B-9B24-7A52E1C24409}" destId="{767DF185-9DDF-4A20-848D-A8BFDCD04B31}" srcOrd="1" destOrd="0" parTransId="{95D6B291-E3AD-45B5-973D-6424B84A892E}" sibTransId="{ADFD15B9-18B9-4680-A513-975720B07356}"/>
    <dgm:cxn modelId="{6B9557C5-5E77-412D-90F8-7CE96FB8DBAD}" type="presOf" srcId="{F0F09E00-CBEB-4907-A06D-43ADE6094245}" destId="{2D75039B-28DD-4811-BA2B-B8CA1EBAF854}" srcOrd="0" destOrd="0" presId="urn:microsoft.com/office/officeart/2005/8/layout/hierarchy3"/>
    <dgm:cxn modelId="{8E2EAE75-31E1-46F9-90C6-FF8D8B885912}" type="presOf" srcId="{CA982C8D-9EB1-4F49-8C2B-7311C616868F}" destId="{270AAB39-84A9-4197-A469-1F7A31893252}" srcOrd="1" destOrd="0" presId="urn:microsoft.com/office/officeart/2005/8/layout/hierarchy3"/>
    <dgm:cxn modelId="{305F20DD-8E28-479F-8DC2-E1461BAF6DAA}" type="presOf" srcId="{9966ECC5-4CD7-49CD-976C-D9A8C302565A}" destId="{3F52E168-6E34-4E42-AD3E-4B6BBA5D2689}" srcOrd="0" destOrd="0" presId="urn:microsoft.com/office/officeart/2005/8/layout/hierarchy3"/>
    <dgm:cxn modelId="{E0608AF6-82D1-4F0B-A048-452FEADC1203}" type="presOf" srcId="{C95C550B-DD23-402B-9B24-7A52E1C24409}" destId="{CE335D2F-9BD5-4B83-A0A1-C31BF4BBEE65}" srcOrd="0" destOrd="0" presId="urn:microsoft.com/office/officeart/2005/8/layout/hierarchy3"/>
    <dgm:cxn modelId="{8D55109E-97EE-4442-9592-D0DA28A0F1FF}" type="presOf" srcId="{CA982C8D-9EB1-4F49-8C2B-7311C616868F}" destId="{7E72CD62-FB71-4F70-915B-C257AC13E688}" srcOrd="0" destOrd="0" presId="urn:microsoft.com/office/officeart/2005/8/layout/hierarchy3"/>
    <dgm:cxn modelId="{0BBDE7A5-1A2E-4E8B-9764-FC1D31F92DC4}" srcId="{C95C550B-DD23-402B-9B24-7A52E1C24409}" destId="{9966ECC5-4CD7-49CD-976C-D9A8C302565A}" srcOrd="2" destOrd="0" parTransId="{B28BE077-6FD3-4D5E-A53E-74119D44F245}" sibTransId="{A1737577-87CA-47FB-B4FA-950B3CCA55AD}"/>
    <dgm:cxn modelId="{1FD54980-681C-4C36-9171-0A26FE6796AD}" srcId="{C95C550B-DD23-402B-9B24-7A52E1C24409}" destId="{CA982C8D-9EB1-4F49-8C2B-7311C616868F}" srcOrd="0" destOrd="0" parTransId="{85550755-FBBB-49CB-AE16-0939BE31E4C8}" sibTransId="{21F2CC62-393C-441D-A028-988265C2A381}"/>
    <dgm:cxn modelId="{A828746F-B5CC-4B14-9166-6CAB9F8141F5}" srcId="{767DF185-9DDF-4A20-848D-A8BFDCD04B31}" destId="{44BC4DDB-2327-4A86-B93A-9FE0018D0A92}" srcOrd="0" destOrd="0" parTransId="{FA857BB7-B361-48C0-BFB3-5C98945EF26A}" sibTransId="{FAD1347E-0530-4965-A7D2-EF42F59BBD83}"/>
    <dgm:cxn modelId="{E10560EE-1581-475F-AE92-C15F222B5B84}" srcId="{CA982C8D-9EB1-4F49-8C2B-7311C616868F}" destId="{EFB7F0D2-6A2D-4215-B43C-C44F1B111E77}" srcOrd="1" destOrd="0" parTransId="{E9BDAF7E-B3B0-495F-B872-69D89B3632CB}" sibTransId="{D70F114D-687E-4FD3-8FAA-52902AACF350}"/>
    <dgm:cxn modelId="{733778C5-715B-4FA8-8DC0-D5688547D12E}" type="presOf" srcId="{25EF675C-618C-4F43-9ED8-89BD070C7FBF}" destId="{7BFF8AD5-2AC9-463D-B3F6-9E103BEFB857}" srcOrd="0" destOrd="0" presId="urn:microsoft.com/office/officeart/2005/8/layout/hierarchy3"/>
    <dgm:cxn modelId="{51F033A8-EC77-4CD3-A4FE-E9E19B627A7B}" type="presOf" srcId="{FA857BB7-B361-48C0-BFB3-5C98945EF26A}" destId="{FF834CF4-504E-47CC-BB89-FEFEA77F8F85}" srcOrd="0" destOrd="0" presId="urn:microsoft.com/office/officeart/2005/8/layout/hierarchy3"/>
    <dgm:cxn modelId="{C4A527F6-8628-4C91-BBC9-7ADA811C5228}" srcId="{CA982C8D-9EB1-4F49-8C2B-7311C616868F}" destId="{6FF6E86F-95DB-4D2D-A08D-1DE0424FF5FA}" srcOrd="0" destOrd="0" parTransId="{39D6DC06-F9A2-420A-A744-24B17668BFBE}" sibTransId="{9EF89790-7481-445E-BEF0-52A30861843A}"/>
    <dgm:cxn modelId="{D33BE35C-097F-4BFB-80FC-F5C2301417DD}" srcId="{CA982C8D-9EB1-4F49-8C2B-7311C616868F}" destId="{F0F09E00-CBEB-4907-A06D-43ADE6094245}" srcOrd="2" destOrd="0" parTransId="{25EF675C-618C-4F43-9ED8-89BD070C7FBF}" sibTransId="{DFC8AAA1-3855-49A3-BC3C-31F20301C122}"/>
    <dgm:cxn modelId="{F0D8C6C7-514E-4187-A413-FE1519A2DB09}" type="presOf" srcId="{9966ECC5-4CD7-49CD-976C-D9A8C302565A}" destId="{C4D49000-BA91-436C-B6BB-DEE5B151B0B7}" srcOrd="1" destOrd="0" presId="urn:microsoft.com/office/officeart/2005/8/layout/hierarchy3"/>
    <dgm:cxn modelId="{C70CE9CA-5D54-434F-B4EF-BAB55CD311E9}" type="presOf" srcId="{44BC4DDB-2327-4A86-B93A-9FE0018D0A92}" destId="{52A6827B-0D33-4111-BBE5-0D022DA23DC4}" srcOrd="0" destOrd="0" presId="urn:microsoft.com/office/officeart/2005/8/layout/hierarchy3"/>
    <dgm:cxn modelId="{12D02014-3186-49CF-8D1C-8315705633E6}" type="presOf" srcId="{6FF6E86F-95DB-4D2D-A08D-1DE0424FF5FA}" destId="{DA6D81F8-5EF8-40F7-82BC-78F6D31368A0}" srcOrd="0" destOrd="0" presId="urn:microsoft.com/office/officeart/2005/8/layout/hierarchy3"/>
    <dgm:cxn modelId="{0AED3D5D-ECD2-4A24-8D91-5B41E527D909}" type="presParOf" srcId="{CE335D2F-9BD5-4B83-A0A1-C31BF4BBEE65}" destId="{1061A1B2-184A-4950-9964-6619F5511868}" srcOrd="0" destOrd="0" presId="urn:microsoft.com/office/officeart/2005/8/layout/hierarchy3"/>
    <dgm:cxn modelId="{7320A45C-96D0-4EED-9D53-36487F11BE91}" type="presParOf" srcId="{1061A1B2-184A-4950-9964-6619F5511868}" destId="{D3C988C3-A73D-45FA-AF8A-7B5401A5EC11}" srcOrd="0" destOrd="0" presId="urn:microsoft.com/office/officeart/2005/8/layout/hierarchy3"/>
    <dgm:cxn modelId="{199FA0DA-C599-487F-B605-969F8CF31463}" type="presParOf" srcId="{D3C988C3-A73D-45FA-AF8A-7B5401A5EC11}" destId="{7E72CD62-FB71-4F70-915B-C257AC13E688}" srcOrd="0" destOrd="0" presId="urn:microsoft.com/office/officeart/2005/8/layout/hierarchy3"/>
    <dgm:cxn modelId="{11B52196-AAA4-4157-B949-96132DF7464B}" type="presParOf" srcId="{D3C988C3-A73D-45FA-AF8A-7B5401A5EC11}" destId="{270AAB39-84A9-4197-A469-1F7A31893252}" srcOrd="1" destOrd="0" presId="urn:microsoft.com/office/officeart/2005/8/layout/hierarchy3"/>
    <dgm:cxn modelId="{5C37E216-49CD-431A-9C71-D30682FF8CBD}" type="presParOf" srcId="{1061A1B2-184A-4950-9964-6619F5511868}" destId="{36EF0AD9-5BBE-4216-9076-E7F25CD32C34}" srcOrd="1" destOrd="0" presId="urn:microsoft.com/office/officeart/2005/8/layout/hierarchy3"/>
    <dgm:cxn modelId="{E7AC251B-4640-4221-9B6E-C419DCD87228}" type="presParOf" srcId="{36EF0AD9-5BBE-4216-9076-E7F25CD32C34}" destId="{E18664C0-39B2-421A-8662-23059C9F675A}" srcOrd="0" destOrd="0" presId="urn:microsoft.com/office/officeart/2005/8/layout/hierarchy3"/>
    <dgm:cxn modelId="{59E3F286-8B98-4953-BE0C-E1D7D601340D}" type="presParOf" srcId="{36EF0AD9-5BBE-4216-9076-E7F25CD32C34}" destId="{DA6D81F8-5EF8-40F7-82BC-78F6D31368A0}" srcOrd="1" destOrd="0" presId="urn:microsoft.com/office/officeart/2005/8/layout/hierarchy3"/>
    <dgm:cxn modelId="{DAD12F00-7E7A-4745-A1F5-80031B6532ED}" type="presParOf" srcId="{36EF0AD9-5BBE-4216-9076-E7F25CD32C34}" destId="{3714A2BD-079D-427D-A653-920B1AE3F822}" srcOrd="2" destOrd="0" presId="urn:microsoft.com/office/officeart/2005/8/layout/hierarchy3"/>
    <dgm:cxn modelId="{5BB67917-1978-423D-9CC9-0A7C362B4DC6}" type="presParOf" srcId="{36EF0AD9-5BBE-4216-9076-E7F25CD32C34}" destId="{E30BB4D0-10BB-42DE-B41C-5E5023B22986}" srcOrd="3" destOrd="0" presId="urn:microsoft.com/office/officeart/2005/8/layout/hierarchy3"/>
    <dgm:cxn modelId="{DBE6EB3F-45A0-412A-8722-C6FB9DF28570}" type="presParOf" srcId="{36EF0AD9-5BBE-4216-9076-E7F25CD32C34}" destId="{7BFF8AD5-2AC9-463D-B3F6-9E103BEFB857}" srcOrd="4" destOrd="0" presId="urn:microsoft.com/office/officeart/2005/8/layout/hierarchy3"/>
    <dgm:cxn modelId="{9FBDC760-C6E3-4981-BA91-D3D64A7E7397}" type="presParOf" srcId="{36EF0AD9-5BBE-4216-9076-E7F25CD32C34}" destId="{2D75039B-28DD-4811-BA2B-B8CA1EBAF854}" srcOrd="5" destOrd="0" presId="urn:microsoft.com/office/officeart/2005/8/layout/hierarchy3"/>
    <dgm:cxn modelId="{F4556C50-C600-4270-9D8B-522142F43173}" type="presParOf" srcId="{CE335D2F-9BD5-4B83-A0A1-C31BF4BBEE65}" destId="{1C59299E-5514-40F4-A19A-FD1E68931AB7}" srcOrd="1" destOrd="0" presId="urn:microsoft.com/office/officeart/2005/8/layout/hierarchy3"/>
    <dgm:cxn modelId="{E85BE2B1-50C2-4A49-8473-E4570C6BE418}" type="presParOf" srcId="{1C59299E-5514-40F4-A19A-FD1E68931AB7}" destId="{7FF618A4-CC91-4C85-84A0-9D46B4C9B0EE}" srcOrd="0" destOrd="0" presId="urn:microsoft.com/office/officeart/2005/8/layout/hierarchy3"/>
    <dgm:cxn modelId="{FAC7ED71-4290-4137-B666-7193C56333B3}" type="presParOf" srcId="{7FF618A4-CC91-4C85-84A0-9D46B4C9B0EE}" destId="{61BB4F30-6947-4AED-89CF-CA75D76953DF}" srcOrd="0" destOrd="0" presId="urn:microsoft.com/office/officeart/2005/8/layout/hierarchy3"/>
    <dgm:cxn modelId="{5D2B991C-1F61-4953-B8D9-41C8E1032A8A}" type="presParOf" srcId="{7FF618A4-CC91-4C85-84A0-9D46B4C9B0EE}" destId="{B3D311F6-11B4-4FE7-BB24-AC3AC77E0F67}" srcOrd="1" destOrd="0" presId="urn:microsoft.com/office/officeart/2005/8/layout/hierarchy3"/>
    <dgm:cxn modelId="{EC3D6D22-B45C-4217-AE82-0AC3E52C0E93}" type="presParOf" srcId="{1C59299E-5514-40F4-A19A-FD1E68931AB7}" destId="{5D721A41-0153-4A96-A7F0-456D0A56EB5C}" srcOrd="1" destOrd="0" presId="urn:microsoft.com/office/officeart/2005/8/layout/hierarchy3"/>
    <dgm:cxn modelId="{D66AAC78-FD49-415F-9C33-119A6B3840C0}" type="presParOf" srcId="{5D721A41-0153-4A96-A7F0-456D0A56EB5C}" destId="{FF834CF4-504E-47CC-BB89-FEFEA77F8F85}" srcOrd="0" destOrd="0" presId="urn:microsoft.com/office/officeart/2005/8/layout/hierarchy3"/>
    <dgm:cxn modelId="{BE72E564-EE57-4D20-926A-CA7B2E5EE7C9}" type="presParOf" srcId="{5D721A41-0153-4A96-A7F0-456D0A56EB5C}" destId="{52A6827B-0D33-4111-BBE5-0D022DA23DC4}" srcOrd="1" destOrd="0" presId="urn:microsoft.com/office/officeart/2005/8/layout/hierarchy3"/>
    <dgm:cxn modelId="{AB4C1C48-D6E4-4031-9F93-AC91EFDEB306}" type="presParOf" srcId="{CE335D2F-9BD5-4B83-A0A1-C31BF4BBEE65}" destId="{5D8F16B2-2491-481E-ADA9-C29637927782}" srcOrd="2" destOrd="0" presId="urn:microsoft.com/office/officeart/2005/8/layout/hierarchy3"/>
    <dgm:cxn modelId="{977B2984-A14A-4F48-BE9C-7AE1DAB2A2EC}" type="presParOf" srcId="{5D8F16B2-2491-481E-ADA9-C29637927782}" destId="{86D01251-6D62-48CC-B814-8298A5517C79}" srcOrd="0" destOrd="0" presId="urn:microsoft.com/office/officeart/2005/8/layout/hierarchy3"/>
    <dgm:cxn modelId="{85F28BB2-5E95-4860-BE3E-F0EDA48D7F1A}" type="presParOf" srcId="{86D01251-6D62-48CC-B814-8298A5517C79}" destId="{3F52E168-6E34-4E42-AD3E-4B6BBA5D2689}" srcOrd="0" destOrd="0" presId="urn:microsoft.com/office/officeart/2005/8/layout/hierarchy3"/>
    <dgm:cxn modelId="{83B0B313-92FA-445D-8563-45ECAC9298FA}" type="presParOf" srcId="{86D01251-6D62-48CC-B814-8298A5517C79}" destId="{C4D49000-BA91-436C-B6BB-DEE5B151B0B7}" srcOrd="1" destOrd="0" presId="urn:microsoft.com/office/officeart/2005/8/layout/hierarchy3"/>
    <dgm:cxn modelId="{7CD0DE85-39BB-4ACC-A424-C057099DBD76}" type="presParOf" srcId="{5D8F16B2-2491-481E-ADA9-C29637927782}" destId="{287E25FF-B9CB-450D-96C3-804B7409E43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946200-F4F6-4832-BCFB-14E67C66356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C58E3159-79AC-4D92-9A19-8447258F7CF9}">
      <dgm:prSet custT="1"/>
      <dgm:spPr>
        <a:solidFill>
          <a:srgbClr val="277DBA"/>
        </a:solidFill>
      </dgm:spPr>
      <dgm:t>
        <a:bodyPr/>
        <a:lstStyle/>
        <a:p>
          <a:pPr rtl="0"/>
          <a:r>
            <a:rPr lang="fr-FR" sz="1100" b="1" baseline="0" dirty="0" smtClean="0"/>
            <a:t>           ARCHITECTURE FULL MICRO-SERVICES</a:t>
          </a:r>
          <a:endParaRPr lang="fr-FR" sz="1100" b="1" dirty="0"/>
        </a:p>
      </dgm:t>
    </dgm:pt>
    <dgm:pt modelId="{3B8F4D46-6CB6-4ED3-B8F1-BEA9A469ED61}" type="parTrans" cxnId="{02BF3468-F5C4-4697-BFD3-22859329F843}">
      <dgm:prSet/>
      <dgm:spPr/>
      <dgm:t>
        <a:bodyPr/>
        <a:lstStyle/>
        <a:p>
          <a:endParaRPr lang="fr-FR" sz="2800"/>
        </a:p>
      </dgm:t>
    </dgm:pt>
    <dgm:pt modelId="{D04A395C-220E-4B4D-9428-CE3038E2913C}" type="sibTrans" cxnId="{02BF3468-F5C4-4697-BFD3-22859329F843}">
      <dgm:prSet/>
      <dgm:spPr/>
      <dgm:t>
        <a:bodyPr/>
        <a:lstStyle/>
        <a:p>
          <a:endParaRPr lang="fr-FR" sz="2800"/>
        </a:p>
      </dgm:t>
    </dgm:pt>
    <dgm:pt modelId="{15156083-439E-485E-A07D-FA398A8F1A87}">
      <dgm:prSet custT="1"/>
      <dgm:spPr/>
      <dgm:t>
        <a:bodyPr/>
        <a:lstStyle/>
        <a:p>
          <a:pPr rtl="0"/>
          <a:r>
            <a:rPr lang="fr-FR" sz="1100" dirty="0" smtClean="0"/>
            <a:t>Remédier à la complexité de l’ancien SIRHUS</a:t>
          </a:r>
          <a:endParaRPr lang="fr-FR" sz="1100" dirty="0"/>
        </a:p>
      </dgm:t>
    </dgm:pt>
    <dgm:pt modelId="{5352C98F-0ED8-40B0-9C4E-78056591DD44}" type="parTrans" cxnId="{90889CEE-CEB5-4B0A-9054-DEBC02155D41}">
      <dgm:prSet/>
      <dgm:spPr/>
      <dgm:t>
        <a:bodyPr/>
        <a:lstStyle/>
        <a:p>
          <a:endParaRPr lang="fr-FR" sz="2800"/>
        </a:p>
      </dgm:t>
    </dgm:pt>
    <dgm:pt modelId="{0F51E6BC-FC29-48C4-881A-BECFF6D4E3ED}" type="sibTrans" cxnId="{90889CEE-CEB5-4B0A-9054-DEBC02155D41}">
      <dgm:prSet/>
      <dgm:spPr/>
      <dgm:t>
        <a:bodyPr/>
        <a:lstStyle/>
        <a:p>
          <a:endParaRPr lang="fr-FR" sz="2800"/>
        </a:p>
      </dgm:t>
    </dgm:pt>
    <dgm:pt modelId="{D590F628-721D-46B3-B4A1-679DB92A341D}">
      <dgm:prSet custT="1"/>
      <dgm:spPr/>
      <dgm:t>
        <a:bodyPr/>
        <a:lstStyle/>
        <a:p>
          <a:pPr rtl="0"/>
          <a:r>
            <a:rPr lang="fr-FR" sz="1100" dirty="0" smtClean="0"/>
            <a:t>Chaque micro-service a sa propre BD et </a:t>
          </a:r>
        </a:p>
        <a:p>
          <a:pPr rtl="0"/>
          <a:r>
            <a:rPr lang="fr-FR" sz="1100" dirty="0" smtClean="0"/>
            <a:t>son propre serveur embarqué</a:t>
          </a:r>
          <a:endParaRPr lang="fr-FR" sz="1100" dirty="0"/>
        </a:p>
      </dgm:t>
    </dgm:pt>
    <dgm:pt modelId="{7330C9B7-77DE-4A04-B9C2-F1B57A00199B}" type="parTrans" cxnId="{7096A522-7AD3-4BDE-A36F-AF514D902739}">
      <dgm:prSet/>
      <dgm:spPr/>
      <dgm:t>
        <a:bodyPr/>
        <a:lstStyle/>
        <a:p>
          <a:endParaRPr lang="fr-FR" sz="4000"/>
        </a:p>
      </dgm:t>
    </dgm:pt>
    <dgm:pt modelId="{12B85BF6-28D2-4A18-B990-CE35F6769758}" type="sibTrans" cxnId="{7096A522-7AD3-4BDE-A36F-AF514D902739}">
      <dgm:prSet/>
      <dgm:spPr/>
      <dgm:t>
        <a:bodyPr/>
        <a:lstStyle/>
        <a:p>
          <a:endParaRPr lang="fr-FR" sz="2800"/>
        </a:p>
      </dgm:t>
    </dgm:pt>
    <dgm:pt modelId="{F2B8917A-34D7-4E96-B6E9-62F7A0867277}" type="pres">
      <dgm:prSet presAssocID="{42946200-F4F6-4832-BCFB-14E67C66356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A3DE39-7100-4A45-BFB1-80BCF1F707E0}" type="pres">
      <dgm:prSet presAssocID="{C58E3159-79AC-4D92-9A19-8447258F7CF9}" presName="root" presStyleCnt="0"/>
      <dgm:spPr/>
      <dgm:t>
        <a:bodyPr/>
        <a:lstStyle/>
        <a:p>
          <a:endParaRPr lang="en-US"/>
        </a:p>
      </dgm:t>
    </dgm:pt>
    <dgm:pt modelId="{48E7D761-5978-4BE9-A5F0-E7DAA22C5B31}" type="pres">
      <dgm:prSet presAssocID="{C58E3159-79AC-4D92-9A19-8447258F7CF9}" presName="rootComposite" presStyleCnt="0"/>
      <dgm:spPr/>
      <dgm:t>
        <a:bodyPr/>
        <a:lstStyle/>
        <a:p>
          <a:endParaRPr lang="en-US"/>
        </a:p>
      </dgm:t>
    </dgm:pt>
    <dgm:pt modelId="{347E49D5-DA71-4A70-945A-CA7719FDB7EA}" type="pres">
      <dgm:prSet presAssocID="{C58E3159-79AC-4D92-9A19-8447258F7CF9}" presName="rootText" presStyleLbl="node1" presStyleIdx="0" presStyleCnt="1" custScaleX="118870" custScaleY="34340" custLinFactY="-188813" custLinFactNeighborX="21429" custLinFactNeighborY="-200000"/>
      <dgm:spPr/>
      <dgm:t>
        <a:bodyPr/>
        <a:lstStyle/>
        <a:p>
          <a:endParaRPr lang="fr-FR"/>
        </a:p>
      </dgm:t>
    </dgm:pt>
    <dgm:pt modelId="{7B9C8B91-C9D3-4124-B736-967A1E981866}" type="pres">
      <dgm:prSet presAssocID="{C58E3159-79AC-4D92-9A19-8447258F7CF9}" presName="rootConnector" presStyleLbl="node1" presStyleIdx="0" presStyleCnt="1"/>
      <dgm:spPr/>
      <dgm:t>
        <a:bodyPr/>
        <a:lstStyle/>
        <a:p>
          <a:endParaRPr lang="en-US"/>
        </a:p>
      </dgm:t>
    </dgm:pt>
    <dgm:pt modelId="{75930454-A396-47BC-86F4-0BAC2E358524}" type="pres">
      <dgm:prSet presAssocID="{C58E3159-79AC-4D92-9A19-8447258F7CF9}" presName="childShape" presStyleCnt="0"/>
      <dgm:spPr/>
      <dgm:t>
        <a:bodyPr/>
        <a:lstStyle/>
        <a:p>
          <a:endParaRPr lang="en-US"/>
        </a:p>
      </dgm:t>
    </dgm:pt>
    <dgm:pt modelId="{56AF0BDF-2905-48AB-83AD-E547CACB7778}" type="pres">
      <dgm:prSet presAssocID="{5352C98F-0ED8-40B0-9C4E-78056591DD44}" presName="Name13" presStyleLbl="parChTrans1D2" presStyleIdx="0" presStyleCnt="2"/>
      <dgm:spPr/>
      <dgm:t>
        <a:bodyPr/>
        <a:lstStyle/>
        <a:p>
          <a:endParaRPr lang="en-US"/>
        </a:p>
      </dgm:t>
    </dgm:pt>
    <dgm:pt modelId="{F5AC6ED7-EAEC-41B4-9300-FEAB7D70ED41}" type="pres">
      <dgm:prSet presAssocID="{15156083-439E-485E-A07D-FA398A8F1A87}" presName="childText" presStyleLbl="bgAcc1" presStyleIdx="0" presStyleCnt="2" custScaleX="114179" custScaleY="29240" custLinFactNeighborX="1951" custLinFactNeighborY="-13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7CC10-C49C-444A-8E7D-2EB1AEAEC7F5}" type="pres">
      <dgm:prSet presAssocID="{7330C9B7-77DE-4A04-B9C2-F1B57A00199B}" presName="Name13" presStyleLbl="parChTrans1D2" presStyleIdx="1" presStyleCnt="2" custSzX="296474" custSzY="712112"/>
      <dgm:spPr/>
      <dgm:t>
        <a:bodyPr/>
        <a:lstStyle/>
        <a:p>
          <a:endParaRPr lang="en-US"/>
        </a:p>
      </dgm:t>
    </dgm:pt>
    <dgm:pt modelId="{E6A1CF98-009C-4EE9-A2A8-5DD0C7DF0346}" type="pres">
      <dgm:prSet presAssocID="{D590F628-721D-46B3-B4A1-679DB92A341D}" presName="childText" presStyleLbl="bgAcc1" presStyleIdx="1" presStyleCnt="2" custScaleX="113359" custScaleY="28013" custLinFactNeighborX="3379" custLinFactNeighborY="-226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F4BED0-4CBC-4854-8CD4-09E6C2DD7033}" type="presOf" srcId="{7330C9B7-77DE-4A04-B9C2-F1B57A00199B}" destId="{6607CC10-C49C-444A-8E7D-2EB1AEAEC7F5}" srcOrd="0" destOrd="0" presId="urn:microsoft.com/office/officeart/2005/8/layout/hierarchy3"/>
    <dgm:cxn modelId="{6F151777-867D-4AF0-B986-41144CAF9801}" type="presOf" srcId="{5352C98F-0ED8-40B0-9C4E-78056591DD44}" destId="{56AF0BDF-2905-48AB-83AD-E547CACB7778}" srcOrd="0" destOrd="0" presId="urn:microsoft.com/office/officeart/2005/8/layout/hierarchy3"/>
    <dgm:cxn modelId="{90889CEE-CEB5-4B0A-9054-DEBC02155D41}" srcId="{C58E3159-79AC-4D92-9A19-8447258F7CF9}" destId="{15156083-439E-485E-A07D-FA398A8F1A87}" srcOrd="0" destOrd="0" parTransId="{5352C98F-0ED8-40B0-9C4E-78056591DD44}" sibTransId="{0F51E6BC-FC29-48C4-881A-BECFF6D4E3ED}"/>
    <dgm:cxn modelId="{7096A522-7AD3-4BDE-A36F-AF514D902739}" srcId="{C58E3159-79AC-4D92-9A19-8447258F7CF9}" destId="{D590F628-721D-46B3-B4A1-679DB92A341D}" srcOrd="1" destOrd="0" parTransId="{7330C9B7-77DE-4A04-B9C2-F1B57A00199B}" sibTransId="{12B85BF6-28D2-4A18-B990-CE35F6769758}"/>
    <dgm:cxn modelId="{AE50F9FA-84E9-4F44-84FF-69AF95A56378}" type="presOf" srcId="{D590F628-721D-46B3-B4A1-679DB92A341D}" destId="{E6A1CF98-009C-4EE9-A2A8-5DD0C7DF0346}" srcOrd="0" destOrd="0" presId="urn:microsoft.com/office/officeart/2005/8/layout/hierarchy3"/>
    <dgm:cxn modelId="{C0E8F14B-E408-45A7-BC46-42FC95B03767}" type="presOf" srcId="{15156083-439E-485E-A07D-FA398A8F1A87}" destId="{F5AC6ED7-EAEC-41B4-9300-FEAB7D70ED41}" srcOrd="0" destOrd="0" presId="urn:microsoft.com/office/officeart/2005/8/layout/hierarchy3"/>
    <dgm:cxn modelId="{02BF3468-F5C4-4697-BFD3-22859329F843}" srcId="{42946200-F4F6-4832-BCFB-14E67C66356A}" destId="{C58E3159-79AC-4D92-9A19-8447258F7CF9}" srcOrd="0" destOrd="0" parTransId="{3B8F4D46-6CB6-4ED3-B8F1-BEA9A469ED61}" sibTransId="{D04A395C-220E-4B4D-9428-CE3038E2913C}"/>
    <dgm:cxn modelId="{14A64F67-CDF9-4676-AC72-2D62E130B087}" type="presOf" srcId="{C58E3159-79AC-4D92-9A19-8447258F7CF9}" destId="{7B9C8B91-C9D3-4124-B736-967A1E981866}" srcOrd="1" destOrd="0" presId="urn:microsoft.com/office/officeart/2005/8/layout/hierarchy3"/>
    <dgm:cxn modelId="{9A8A81B8-013C-490C-A03C-4DE7286F8A08}" type="presOf" srcId="{C58E3159-79AC-4D92-9A19-8447258F7CF9}" destId="{347E49D5-DA71-4A70-945A-CA7719FDB7EA}" srcOrd="0" destOrd="0" presId="urn:microsoft.com/office/officeart/2005/8/layout/hierarchy3"/>
    <dgm:cxn modelId="{85A2B676-B82D-4AC2-B5B5-239C83470D43}" type="presOf" srcId="{42946200-F4F6-4832-BCFB-14E67C66356A}" destId="{F2B8917A-34D7-4E96-B6E9-62F7A0867277}" srcOrd="0" destOrd="0" presId="urn:microsoft.com/office/officeart/2005/8/layout/hierarchy3"/>
    <dgm:cxn modelId="{56E17982-B18F-4511-A2C7-B8590C0DED21}" type="presParOf" srcId="{F2B8917A-34D7-4E96-B6E9-62F7A0867277}" destId="{76A3DE39-7100-4A45-BFB1-80BCF1F707E0}" srcOrd="0" destOrd="0" presId="urn:microsoft.com/office/officeart/2005/8/layout/hierarchy3"/>
    <dgm:cxn modelId="{EC6F2CC7-EBF2-4978-9968-B2D4FBE0E822}" type="presParOf" srcId="{76A3DE39-7100-4A45-BFB1-80BCF1F707E0}" destId="{48E7D761-5978-4BE9-A5F0-E7DAA22C5B31}" srcOrd="0" destOrd="0" presId="urn:microsoft.com/office/officeart/2005/8/layout/hierarchy3"/>
    <dgm:cxn modelId="{E3A9F9AD-C491-4AE2-B811-0C45DEBBBA47}" type="presParOf" srcId="{48E7D761-5978-4BE9-A5F0-E7DAA22C5B31}" destId="{347E49D5-DA71-4A70-945A-CA7719FDB7EA}" srcOrd="0" destOrd="0" presId="urn:microsoft.com/office/officeart/2005/8/layout/hierarchy3"/>
    <dgm:cxn modelId="{22F3A15C-C0C7-4556-BCC7-E2AF04CB6C17}" type="presParOf" srcId="{48E7D761-5978-4BE9-A5F0-E7DAA22C5B31}" destId="{7B9C8B91-C9D3-4124-B736-967A1E981866}" srcOrd="1" destOrd="0" presId="urn:microsoft.com/office/officeart/2005/8/layout/hierarchy3"/>
    <dgm:cxn modelId="{7AF4EBF4-81E4-4361-8DD2-9D8C09164924}" type="presParOf" srcId="{76A3DE39-7100-4A45-BFB1-80BCF1F707E0}" destId="{75930454-A396-47BC-86F4-0BAC2E358524}" srcOrd="1" destOrd="0" presId="urn:microsoft.com/office/officeart/2005/8/layout/hierarchy3"/>
    <dgm:cxn modelId="{8EFA167D-DE9C-4B16-8341-5C736F892B43}" type="presParOf" srcId="{75930454-A396-47BC-86F4-0BAC2E358524}" destId="{56AF0BDF-2905-48AB-83AD-E547CACB7778}" srcOrd="0" destOrd="0" presId="urn:microsoft.com/office/officeart/2005/8/layout/hierarchy3"/>
    <dgm:cxn modelId="{375A552C-656D-4523-B571-683F1D31356D}" type="presParOf" srcId="{75930454-A396-47BC-86F4-0BAC2E358524}" destId="{F5AC6ED7-EAEC-41B4-9300-FEAB7D70ED41}" srcOrd="1" destOrd="0" presId="urn:microsoft.com/office/officeart/2005/8/layout/hierarchy3"/>
    <dgm:cxn modelId="{CBA36207-03E8-4474-B229-6CCD433C97F4}" type="presParOf" srcId="{75930454-A396-47BC-86F4-0BAC2E358524}" destId="{6607CC10-C49C-444A-8E7D-2EB1AEAEC7F5}" srcOrd="2" destOrd="0" presId="urn:microsoft.com/office/officeart/2005/8/layout/hierarchy3"/>
    <dgm:cxn modelId="{82DC02D5-4F34-42E2-A4E3-86009A0B848A}" type="presParOf" srcId="{75930454-A396-47BC-86F4-0BAC2E358524}" destId="{E6A1CF98-009C-4EE9-A2A8-5DD0C7DF034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946200-F4F6-4832-BCFB-14E67C66356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B90FDD9F-C169-419F-8F76-63F5FCDE3378}">
      <dgm:prSet custT="1"/>
      <dgm:spPr>
        <a:solidFill>
          <a:srgbClr val="009688"/>
        </a:solidFill>
      </dgm:spPr>
      <dgm:t>
        <a:bodyPr/>
        <a:lstStyle/>
        <a:p>
          <a:pPr algn="ctr" rtl="0"/>
          <a:r>
            <a:rPr lang="fr-FR" sz="1100" b="1" baseline="0" dirty="0" smtClean="0"/>
            <a:t>        COORDINATION AVEC SPRING-CLOUD</a:t>
          </a:r>
          <a:endParaRPr lang="fr-FR" sz="1100" b="1" dirty="0"/>
        </a:p>
      </dgm:t>
    </dgm:pt>
    <dgm:pt modelId="{9B51FD59-4289-45A0-817E-83900781D1EC}" type="parTrans" cxnId="{7CD854A4-73B5-4046-B7CF-720B9887699D}">
      <dgm:prSet/>
      <dgm:spPr/>
      <dgm:t>
        <a:bodyPr/>
        <a:lstStyle/>
        <a:p>
          <a:endParaRPr lang="fr-FR" sz="2800"/>
        </a:p>
      </dgm:t>
    </dgm:pt>
    <dgm:pt modelId="{D2D717A4-7486-41F4-82B4-22DE62F7849B}" type="sibTrans" cxnId="{7CD854A4-73B5-4046-B7CF-720B9887699D}">
      <dgm:prSet/>
      <dgm:spPr/>
      <dgm:t>
        <a:bodyPr/>
        <a:lstStyle/>
        <a:p>
          <a:endParaRPr lang="fr-FR" sz="2800"/>
        </a:p>
      </dgm:t>
    </dgm:pt>
    <dgm:pt modelId="{46DAE273-048E-4F5C-B80A-506C5076CAC9}">
      <dgm:prSet custT="1"/>
      <dgm:spPr/>
      <dgm:t>
        <a:bodyPr/>
        <a:lstStyle/>
        <a:p>
          <a:pPr rtl="0"/>
          <a:r>
            <a:rPr lang="fr-FR" sz="1100" dirty="0" err="1" smtClean="0"/>
            <a:t>Registry</a:t>
          </a:r>
          <a:endParaRPr lang="fr-FR" sz="1200" dirty="0"/>
        </a:p>
      </dgm:t>
    </dgm:pt>
    <dgm:pt modelId="{8D14C084-6509-4927-9A77-18D78B8CF160}" type="parTrans" cxnId="{5D46C2B8-8A88-494A-B378-28C7D1D50DB4}">
      <dgm:prSet/>
      <dgm:spPr/>
      <dgm:t>
        <a:bodyPr/>
        <a:lstStyle/>
        <a:p>
          <a:endParaRPr lang="fr-FR" sz="2800"/>
        </a:p>
      </dgm:t>
    </dgm:pt>
    <dgm:pt modelId="{60610F67-7ED3-48D0-A6E8-8A849A878FF5}" type="sibTrans" cxnId="{5D46C2B8-8A88-494A-B378-28C7D1D50DB4}">
      <dgm:prSet/>
      <dgm:spPr/>
      <dgm:t>
        <a:bodyPr/>
        <a:lstStyle/>
        <a:p>
          <a:endParaRPr lang="fr-FR" sz="2800"/>
        </a:p>
      </dgm:t>
    </dgm:pt>
    <dgm:pt modelId="{74E1CC34-E8E1-440B-A3D0-76C9F2AAEBBD}">
      <dgm:prSet custT="1"/>
      <dgm:spPr/>
      <dgm:t>
        <a:bodyPr/>
        <a:lstStyle/>
        <a:p>
          <a:pPr rtl="0"/>
          <a:r>
            <a:rPr lang="fr-FR" sz="1100" dirty="0" smtClean="0"/>
            <a:t>Configuration</a:t>
          </a:r>
          <a:endParaRPr lang="fr-FR" sz="900" dirty="0"/>
        </a:p>
      </dgm:t>
    </dgm:pt>
    <dgm:pt modelId="{1190FFFE-94B3-4A01-BF5F-14D270AC8A81}" type="parTrans" cxnId="{51C97CBE-0B7D-4F61-80CF-436DF2182BFD}">
      <dgm:prSet/>
      <dgm:spPr/>
      <dgm:t>
        <a:bodyPr/>
        <a:lstStyle/>
        <a:p>
          <a:endParaRPr lang="fr-FR" sz="2800"/>
        </a:p>
      </dgm:t>
    </dgm:pt>
    <dgm:pt modelId="{052BBDCA-AF6F-46D7-B1C7-C5CACFFAC823}" type="sibTrans" cxnId="{51C97CBE-0B7D-4F61-80CF-436DF2182BFD}">
      <dgm:prSet/>
      <dgm:spPr/>
      <dgm:t>
        <a:bodyPr/>
        <a:lstStyle/>
        <a:p>
          <a:endParaRPr lang="fr-FR" sz="2800"/>
        </a:p>
      </dgm:t>
    </dgm:pt>
    <dgm:pt modelId="{0ACE5FF1-EB3E-45DE-9359-038E379F9ECF}">
      <dgm:prSet custT="1"/>
      <dgm:spPr/>
      <dgm:t>
        <a:bodyPr/>
        <a:lstStyle/>
        <a:p>
          <a:pPr rtl="0"/>
          <a:r>
            <a:rPr lang="fr-FR" sz="1100" dirty="0" smtClean="0"/>
            <a:t>Proxy</a:t>
          </a:r>
          <a:endParaRPr lang="fr-FR" sz="900" dirty="0"/>
        </a:p>
      </dgm:t>
    </dgm:pt>
    <dgm:pt modelId="{F840EBC8-84B9-49BE-BF4E-0E3C3B5DB41B}" type="parTrans" cxnId="{5472712F-F432-4ECE-91DE-5D14DA78A012}">
      <dgm:prSet/>
      <dgm:spPr/>
      <dgm:t>
        <a:bodyPr/>
        <a:lstStyle/>
        <a:p>
          <a:endParaRPr lang="fr-FR" sz="2800"/>
        </a:p>
      </dgm:t>
    </dgm:pt>
    <dgm:pt modelId="{7EFDB663-BC56-43EB-A402-E0A5B743DE57}" type="sibTrans" cxnId="{5472712F-F432-4ECE-91DE-5D14DA78A012}">
      <dgm:prSet/>
      <dgm:spPr/>
      <dgm:t>
        <a:bodyPr/>
        <a:lstStyle/>
        <a:p>
          <a:endParaRPr lang="fr-FR" sz="2800"/>
        </a:p>
      </dgm:t>
    </dgm:pt>
    <dgm:pt modelId="{F2B8917A-34D7-4E96-B6E9-62F7A0867277}" type="pres">
      <dgm:prSet presAssocID="{42946200-F4F6-4832-BCFB-14E67C66356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2DECF0-4891-40D4-A126-810817EA6D67}" type="pres">
      <dgm:prSet presAssocID="{B90FDD9F-C169-419F-8F76-63F5FCDE3378}" presName="root" presStyleCnt="0"/>
      <dgm:spPr/>
      <dgm:t>
        <a:bodyPr/>
        <a:lstStyle/>
        <a:p>
          <a:endParaRPr lang="en-US"/>
        </a:p>
      </dgm:t>
    </dgm:pt>
    <dgm:pt modelId="{3126BC21-6E67-4D03-AE89-371CE6B3FF9B}" type="pres">
      <dgm:prSet presAssocID="{B90FDD9F-C169-419F-8F76-63F5FCDE3378}" presName="rootComposite" presStyleCnt="0"/>
      <dgm:spPr/>
      <dgm:t>
        <a:bodyPr/>
        <a:lstStyle/>
        <a:p>
          <a:endParaRPr lang="en-US"/>
        </a:p>
      </dgm:t>
    </dgm:pt>
    <dgm:pt modelId="{6DABFB8A-5CBE-41AF-A886-23571DAD82E1}" type="pres">
      <dgm:prSet presAssocID="{B90FDD9F-C169-419F-8F76-63F5FCDE3378}" presName="rootText" presStyleLbl="node1" presStyleIdx="0" presStyleCnt="1" custScaleX="194694" custScaleY="62776" custLinFactX="-44709" custLinFactNeighborX="-100000" custLinFactNeighborY="18831"/>
      <dgm:spPr/>
      <dgm:t>
        <a:bodyPr/>
        <a:lstStyle/>
        <a:p>
          <a:endParaRPr lang="en-US"/>
        </a:p>
      </dgm:t>
    </dgm:pt>
    <dgm:pt modelId="{FD0B1E79-ACF2-4EEA-AA10-3E287274E08F}" type="pres">
      <dgm:prSet presAssocID="{B90FDD9F-C169-419F-8F76-63F5FCDE3378}" presName="rootConnector" presStyleLbl="node1" presStyleIdx="0" presStyleCnt="1"/>
      <dgm:spPr/>
      <dgm:t>
        <a:bodyPr/>
        <a:lstStyle/>
        <a:p>
          <a:endParaRPr lang="en-US"/>
        </a:p>
      </dgm:t>
    </dgm:pt>
    <dgm:pt modelId="{2EF27C3D-C235-4981-A347-2C12E7BCE81F}" type="pres">
      <dgm:prSet presAssocID="{B90FDD9F-C169-419F-8F76-63F5FCDE3378}" presName="childShape" presStyleCnt="0"/>
      <dgm:spPr/>
      <dgm:t>
        <a:bodyPr/>
        <a:lstStyle/>
        <a:p>
          <a:endParaRPr lang="en-US"/>
        </a:p>
      </dgm:t>
    </dgm:pt>
    <dgm:pt modelId="{57C272E9-18E1-4712-B1AB-B65F77E7E973}" type="pres">
      <dgm:prSet presAssocID="{8D14C084-6509-4927-9A77-18D78B8CF160}" presName="Name13" presStyleLbl="parChTrans1D2" presStyleIdx="0" presStyleCnt="3"/>
      <dgm:spPr/>
      <dgm:t>
        <a:bodyPr/>
        <a:lstStyle/>
        <a:p>
          <a:endParaRPr lang="en-US"/>
        </a:p>
      </dgm:t>
    </dgm:pt>
    <dgm:pt modelId="{7FF78912-D945-4FBD-8EEB-003A46E8C2FC}" type="pres">
      <dgm:prSet presAssocID="{46DAE273-048E-4F5C-B80A-506C5076CAC9}" presName="childText" presStyleLbl="bgAcc1" presStyleIdx="0" presStyleCnt="3" custScaleX="86609" custScaleY="54099" custLinFactNeighborX="-39302" custLinFactNeighborY="6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EC02F-9DA8-4BCD-9896-2C31181C9252}" type="pres">
      <dgm:prSet presAssocID="{1190FFFE-94B3-4A01-BF5F-14D270AC8A81}" presName="Name13" presStyleLbl="parChTrans1D2" presStyleIdx="1" presStyleCnt="3"/>
      <dgm:spPr/>
      <dgm:t>
        <a:bodyPr/>
        <a:lstStyle/>
        <a:p>
          <a:endParaRPr lang="en-US"/>
        </a:p>
      </dgm:t>
    </dgm:pt>
    <dgm:pt modelId="{6999BD6E-8BF0-47CA-B3B7-98E76E677BB5}" type="pres">
      <dgm:prSet presAssocID="{74E1CC34-E8E1-440B-A3D0-76C9F2AAEBBD}" presName="childText" presStyleLbl="bgAcc1" presStyleIdx="1" presStyleCnt="3" custScaleX="81990" custScaleY="50494" custLinFactNeighborX="-37551" custLinFactNeighborY="650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49EEF-52BC-42D5-BC7E-D2555B53A316}" type="pres">
      <dgm:prSet presAssocID="{F840EBC8-84B9-49BE-BF4E-0E3C3B5DB41B}" presName="Name13" presStyleLbl="parChTrans1D2" presStyleIdx="2" presStyleCnt="3" custSzX="229477" custSzY="2520407"/>
      <dgm:spPr/>
      <dgm:t>
        <a:bodyPr/>
        <a:lstStyle/>
        <a:p>
          <a:endParaRPr lang="en-US"/>
        </a:p>
      </dgm:t>
    </dgm:pt>
    <dgm:pt modelId="{F14B9BB6-5C02-4F44-A476-8977F4034FB2}" type="pres">
      <dgm:prSet presAssocID="{0ACE5FF1-EB3E-45DE-9359-038E379F9ECF}" presName="childText" presStyleLbl="bgAcc1" presStyleIdx="2" presStyleCnt="3" custScaleX="76698" custScaleY="51903" custLinFactNeighborX="-36911" custLinFactNeighborY="-7416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609C509-E35F-4A95-8130-0DEB4114633D}" type="presOf" srcId="{46DAE273-048E-4F5C-B80A-506C5076CAC9}" destId="{7FF78912-D945-4FBD-8EEB-003A46E8C2FC}" srcOrd="0" destOrd="0" presId="urn:microsoft.com/office/officeart/2005/8/layout/hierarchy3"/>
    <dgm:cxn modelId="{4291E495-C822-4886-8089-8402B2A10A1A}" type="presOf" srcId="{74E1CC34-E8E1-440B-A3D0-76C9F2AAEBBD}" destId="{6999BD6E-8BF0-47CA-B3B7-98E76E677BB5}" srcOrd="0" destOrd="0" presId="urn:microsoft.com/office/officeart/2005/8/layout/hierarchy3"/>
    <dgm:cxn modelId="{3C0D1B63-CC2D-44B2-BA43-DDBD3EC1955E}" type="presOf" srcId="{F840EBC8-84B9-49BE-BF4E-0E3C3B5DB41B}" destId="{A9F49EEF-52BC-42D5-BC7E-D2555B53A316}" srcOrd="0" destOrd="0" presId="urn:microsoft.com/office/officeart/2005/8/layout/hierarchy3"/>
    <dgm:cxn modelId="{0C1681BC-EAF8-4791-8339-97AD585C8C28}" type="presOf" srcId="{8D14C084-6509-4927-9A77-18D78B8CF160}" destId="{57C272E9-18E1-4712-B1AB-B65F77E7E973}" srcOrd="0" destOrd="0" presId="urn:microsoft.com/office/officeart/2005/8/layout/hierarchy3"/>
    <dgm:cxn modelId="{51C97CBE-0B7D-4F61-80CF-436DF2182BFD}" srcId="{B90FDD9F-C169-419F-8F76-63F5FCDE3378}" destId="{74E1CC34-E8E1-440B-A3D0-76C9F2AAEBBD}" srcOrd="1" destOrd="0" parTransId="{1190FFFE-94B3-4A01-BF5F-14D270AC8A81}" sibTransId="{052BBDCA-AF6F-46D7-B1C7-C5CACFFAC823}"/>
    <dgm:cxn modelId="{5D46C2B8-8A88-494A-B378-28C7D1D50DB4}" srcId="{B90FDD9F-C169-419F-8F76-63F5FCDE3378}" destId="{46DAE273-048E-4F5C-B80A-506C5076CAC9}" srcOrd="0" destOrd="0" parTransId="{8D14C084-6509-4927-9A77-18D78B8CF160}" sibTransId="{60610F67-7ED3-48D0-A6E8-8A849A878FF5}"/>
    <dgm:cxn modelId="{FE8D4855-5211-4B63-B944-9455049A3C5F}" type="presOf" srcId="{B90FDD9F-C169-419F-8F76-63F5FCDE3378}" destId="{6DABFB8A-5CBE-41AF-A886-23571DAD82E1}" srcOrd="0" destOrd="0" presId="urn:microsoft.com/office/officeart/2005/8/layout/hierarchy3"/>
    <dgm:cxn modelId="{B9C4422B-ADE2-45D0-9CF7-1973281B81C6}" type="presOf" srcId="{0ACE5FF1-EB3E-45DE-9359-038E379F9ECF}" destId="{F14B9BB6-5C02-4F44-A476-8977F4034FB2}" srcOrd="0" destOrd="0" presId="urn:microsoft.com/office/officeart/2005/8/layout/hierarchy3"/>
    <dgm:cxn modelId="{5472712F-F432-4ECE-91DE-5D14DA78A012}" srcId="{B90FDD9F-C169-419F-8F76-63F5FCDE3378}" destId="{0ACE5FF1-EB3E-45DE-9359-038E379F9ECF}" srcOrd="2" destOrd="0" parTransId="{F840EBC8-84B9-49BE-BF4E-0E3C3B5DB41B}" sibTransId="{7EFDB663-BC56-43EB-A402-E0A5B743DE57}"/>
    <dgm:cxn modelId="{75128B3C-FD10-4A09-905C-F774743CE9FC}" type="presOf" srcId="{B90FDD9F-C169-419F-8F76-63F5FCDE3378}" destId="{FD0B1E79-ACF2-4EEA-AA10-3E287274E08F}" srcOrd="1" destOrd="0" presId="urn:microsoft.com/office/officeart/2005/8/layout/hierarchy3"/>
    <dgm:cxn modelId="{B3655DDC-06F9-4083-91F7-35908C883148}" type="presOf" srcId="{1190FFFE-94B3-4A01-BF5F-14D270AC8A81}" destId="{C26EC02F-9DA8-4BCD-9896-2C31181C9252}" srcOrd="0" destOrd="0" presId="urn:microsoft.com/office/officeart/2005/8/layout/hierarchy3"/>
    <dgm:cxn modelId="{7CD854A4-73B5-4046-B7CF-720B9887699D}" srcId="{42946200-F4F6-4832-BCFB-14E67C66356A}" destId="{B90FDD9F-C169-419F-8F76-63F5FCDE3378}" srcOrd="0" destOrd="0" parTransId="{9B51FD59-4289-45A0-817E-83900781D1EC}" sibTransId="{D2D717A4-7486-41F4-82B4-22DE62F7849B}"/>
    <dgm:cxn modelId="{362DE1E3-3549-4DF6-A788-615FCD13C3A3}" type="presOf" srcId="{42946200-F4F6-4832-BCFB-14E67C66356A}" destId="{F2B8917A-34D7-4E96-B6E9-62F7A0867277}" srcOrd="0" destOrd="0" presId="urn:microsoft.com/office/officeart/2005/8/layout/hierarchy3"/>
    <dgm:cxn modelId="{8C6DC6B5-BE8C-4369-ACC4-06512C956670}" type="presParOf" srcId="{F2B8917A-34D7-4E96-B6E9-62F7A0867277}" destId="{912DECF0-4891-40D4-A126-810817EA6D67}" srcOrd="0" destOrd="0" presId="urn:microsoft.com/office/officeart/2005/8/layout/hierarchy3"/>
    <dgm:cxn modelId="{6093290A-8699-4932-B46E-8117D1643020}" type="presParOf" srcId="{912DECF0-4891-40D4-A126-810817EA6D67}" destId="{3126BC21-6E67-4D03-AE89-371CE6B3FF9B}" srcOrd="0" destOrd="0" presId="urn:microsoft.com/office/officeart/2005/8/layout/hierarchy3"/>
    <dgm:cxn modelId="{56027288-16C3-40FF-9535-2E7FB262648C}" type="presParOf" srcId="{3126BC21-6E67-4D03-AE89-371CE6B3FF9B}" destId="{6DABFB8A-5CBE-41AF-A886-23571DAD82E1}" srcOrd="0" destOrd="0" presId="urn:microsoft.com/office/officeart/2005/8/layout/hierarchy3"/>
    <dgm:cxn modelId="{BA3C5011-D8B7-4F35-B498-78007703CB96}" type="presParOf" srcId="{3126BC21-6E67-4D03-AE89-371CE6B3FF9B}" destId="{FD0B1E79-ACF2-4EEA-AA10-3E287274E08F}" srcOrd="1" destOrd="0" presId="urn:microsoft.com/office/officeart/2005/8/layout/hierarchy3"/>
    <dgm:cxn modelId="{E6BADE21-8E77-472D-BF56-6DD0042B8806}" type="presParOf" srcId="{912DECF0-4891-40D4-A126-810817EA6D67}" destId="{2EF27C3D-C235-4981-A347-2C12E7BCE81F}" srcOrd="1" destOrd="0" presId="urn:microsoft.com/office/officeart/2005/8/layout/hierarchy3"/>
    <dgm:cxn modelId="{99A758A5-372D-4432-9823-10E80FDF31C3}" type="presParOf" srcId="{2EF27C3D-C235-4981-A347-2C12E7BCE81F}" destId="{57C272E9-18E1-4712-B1AB-B65F77E7E973}" srcOrd="0" destOrd="0" presId="urn:microsoft.com/office/officeart/2005/8/layout/hierarchy3"/>
    <dgm:cxn modelId="{33C6C6F8-14AE-4C15-BBB8-924C3975061D}" type="presParOf" srcId="{2EF27C3D-C235-4981-A347-2C12E7BCE81F}" destId="{7FF78912-D945-4FBD-8EEB-003A46E8C2FC}" srcOrd="1" destOrd="0" presId="urn:microsoft.com/office/officeart/2005/8/layout/hierarchy3"/>
    <dgm:cxn modelId="{3FEDB265-4D29-4609-8D14-02C4244E977E}" type="presParOf" srcId="{2EF27C3D-C235-4981-A347-2C12E7BCE81F}" destId="{C26EC02F-9DA8-4BCD-9896-2C31181C9252}" srcOrd="2" destOrd="0" presId="urn:microsoft.com/office/officeart/2005/8/layout/hierarchy3"/>
    <dgm:cxn modelId="{5A0DD09F-C4C9-43AE-B24B-2CB61778D5C0}" type="presParOf" srcId="{2EF27C3D-C235-4981-A347-2C12E7BCE81F}" destId="{6999BD6E-8BF0-47CA-B3B7-98E76E677BB5}" srcOrd="3" destOrd="0" presId="urn:microsoft.com/office/officeart/2005/8/layout/hierarchy3"/>
    <dgm:cxn modelId="{27EF0618-80BC-42E5-AF52-65C7108F1946}" type="presParOf" srcId="{2EF27C3D-C235-4981-A347-2C12E7BCE81F}" destId="{A9F49EEF-52BC-42D5-BC7E-D2555B53A316}" srcOrd="4" destOrd="0" presId="urn:microsoft.com/office/officeart/2005/8/layout/hierarchy3"/>
    <dgm:cxn modelId="{C0E34A2B-74FB-4BCB-9717-B0632178B155}" type="presParOf" srcId="{2EF27C3D-C235-4981-A347-2C12E7BCE81F}" destId="{F14B9BB6-5C02-4F44-A476-8977F4034FB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946200-F4F6-4832-BCFB-14E67C66356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6263C9F6-10D5-4B32-AF36-AE530E5AF98C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fr-FR" sz="1100" b="1" baseline="0" dirty="0" smtClean="0"/>
            <a:t>SÉCURITÉ</a:t>
          </a:r>
          <a:endParaRPr lang="fr-FR" sz="1200" b="1" dirty="0"/>
        </a:p>
      </dgm:t>
    </dgm:pt>
    <dgm:pt modelId="{94FEC343-294A-425F-8E8A-707703105462}" type="parTrans" cxnId="{38233480-90B4-4323-B125-01DB21822359}">
      <dgm:prSet/>
      <dgm:spPr/>
      <dgm:t>
        <a:bodyPr/>
        <a:lstStyle/>
        <a:p>
          <a:endParaRPr lang="fr-FR" sz="2800"/>
        </a:p>
      </dgm:t>
    </dgm:pt>
    <dgm:pt modelId="{C2814E82-1980-4532-839C-BF67AF8FABD0}" type="sibTrans" cxnId="{38233480-90B4-4323-B125-01DB21822359}">
      <dgm:prSet/>
      <dgm:spPr/>
      <dgm:t>
        <a:bodyPr/>
        <a:lstStyle/>
        <a:p>
          <a:endParaRPr lang="fr-FR" sz="2800"/>
        </a:p>
      </dgm:t>
    </dgm:pt>
    <dgm:pt modelId="{86B5C208-2908-4823-81A5-4101DCC88EBE}">
      <dgm:prSet custT="1"/>
      <dgm:spPr/>
      <dgm:t>
        <a:bodyPr/>
        <a:lstStyle/>
        <a:p>
          <a:pPr rtl="0"/>
          <a:r>
            <a:rPr lang="fr-FR" sz="1100" dirty="0" smtClean="0"/>
            <a:t>Spring Security</a:t>
          </a:r>
          <a:endParaRPr lang="fr-FR" sz="1100" dirty="0"/>
        </a:p>
      </dgm:t>
    </dgm:pt>
    <dgm:pt modelId="{B2F9DA32-D458-4689-B18B-04C8D76412FE}" type="parTrans" cxnId="{2053D5A6-D76F-4775-9F3D-213A34526F53}">
      <dgm:prSet/>
      <dgm:spPr/>
      <dgm:t>
        <a:bodyPr/>
        <a:lstStyle/>
        <a:p>
          <a:endParaRPr lang="fr-FR" sz="2800"/>
        </a:p>
      </dgm:t>
    </dgm:pt>
    <dgm:pt modelId="{A43A1C78-CCE1-4570-87AD-254E3C80DC43}" type="sibTrans" cxnId="{2053D5A6-D76F-4775-9F3D-213A34526F53}">
      <dgm:prSet/>
      <dgm:spPr/>
      <dgm:t>
        <a:bodyPr/>
        <a:lstStyle/>
        <a:p>
          <a:endParaRPr lang="fr-FR" sz="2800"/>
        </a:p>
      </dgm:t>
    </dgm:pt>
    <dgm:pt modelId="{DBAD2D11-D1B9-47B3-9DD9-6984AF5F1EE3}">
      <dgm:prSet custT="1"/>
      <dgm:spPr/>
      <dgm:t>
        <a:bodyPr/>
        <a:lstStyle/>
        <a:p>
          <a:pPr rtl="0"/>
          <a:r>
            <a:rPr lang="fr-FR" sz="1100" dirty="0" smtClean="0"/>
            <a:t>JWT</a:t>
          </a:r>
          <a:endParaRPr lang="fr-FR" sz="1000" dirty="0"/>
        </a:p>
      </dgm:t>
    </dgm:pt>
    <dgm:pt modelId="{89E4E37C-56E1-4BD6-88B3-08DD33EFC7B4}" type="parTrans" cxnId="{653B612A-FF75-41A2-B8C5-0B2C1F786840}">
      <dgm:prSet/>
      <dgm:spPr/>
      <dgm:t>
        <a:bodyPr/>
        <a:lstStyle/>
        <a:p>
          <a:endParaRPr lang="fr-FR" sz="2800"/>
        </a:p>
      </dgm:t>
    </dgm:pt>
    <dgm:pt modelId="{EF6A8299-AA8D-4AB5-820D-480B5594CC7E}" type="sibTrans" cxnId="{653B612A-FF75-41A2-B8C5-0B2C1F786840}">
      <dgm:prSet/>
      <dgm:spPr/>
      <dgm:t>
        <a:bodyPr/>
        <a:lstStyle/>
        <a:p>
          <a:endParaRPr lang="fr-FR" sz="2800"/>
        </a:p>
      </dgm:t>
    </dgm:pt>
    <dgm:pt modelId="{F2B8917A-34D7-4E96-B6E9-62F7A0867277}" type="pres">
      <dgm:prSet presAssocID="{42946200-F4F6-4832-BCFB-14E67C66356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A6FB94-EDCE-4257-90A3-3F5F33E80500}" type="pres">
      <dgm:prSet presAssocID="{6263C9F6-10D5-4B32-AF36-AE530E5AF98C}" presName="root" presStyleCnt="0"/>
      <dgm:spPr/>
      <dgm:t>
        <a:bodyPr/>
        <a:lstStyle/>
        <a:p>
          <a:endParaRPr lang="en-US"/>
        </a:p>
      </dgm:t>
    </dgm:pt>
    <dgm:pt modelId="{5C027B5F-9F5B-48BE-8FB2-BBB38A05B6AF}" type="pres">
      <dgm:prSet presAssocID="{6263C9F6-10D5-4B32-AF36-AE530E5AF98C}" presName="rootComposite" presStyleCnt="0"/>
      <dgm:spPr/>
      <dgm:t>
        <a:bodyPr/>
        <a:lstStyle/>
        <a:p>
          <a:endParaRPr lang="en-US"/>
        </a:p>
      </dgm:t>
    </dgm:pt>
    <dgm:pt modelId="{8234686D-53A6-4488-AB55-64AE98DE7690}" type="pres">
      <dgm:prSet presAssocID="{6263C9F6-10D5-4B32-AF36-AE530E5AF98C}" presName="rootText" presStyleLbl="node1" presStyleIdx="0" presStyleCnt="1" custScaleX="62849" custScaleY="32371" custLinFactNeighborX="-30953" custLinFactNeighborY="-4692"/>
      <dgm:spPr/>
      <dgm:t>
        <a:bodyPr/>
        <a:lstStyle/>
        <a:p>
          <a:endParaRPr lang="en-US"/>
        </a:p>
      </dgm:t>
    </dgm:pt>
    <dgm:pt modelId="{F7D059A1-84A2-427B-97C6-3BD321E73904}" type="pres">
      <dgm:prSet presAssocID="{6263C9F6-10D5-4B32-AF36-AE530E5AF98C}" presName="rootConnector" presStyleLbl="node1" presStyleIdx="0" presStyleCnt="1"/>
      <dgm:spPr/>
      <dgm:t>
        <a:bodyPr/>
        <a:lstStyle/>
        <a:p>
          <a:endParaRPr lang="en-US"/>
        </a:p>
      </dgm:t>
    </dgm:pt>
    <dgm:pt modelId="{A87312F0-16E6-4404-B380-144B0E65666B}" type="pres">
      <dgm:prSet presAssocID="{6263C9F6-10D5-4B32-AF36-AE530E5AF98C}" presName="childShape" presStyleCnt="0"/>
      <dgm:spPr/>
      <dgm:t>
        <a:bodyPr/>
        <a:lstStyle/>
        <a:p>
          <a:endParaRPr lang="en-US"/>
        </a:p>
      </dgm:t>
    </dgm:pt>
    <dgm:pt modelId="{1B7921CB-B2AC-46E0-A310-7CB6C914FB4F}" type="pres">
      <dgm:prSet presAssocID="{B2F9DA32-D458-4689-B18B-04C8D76412FE}" presName="Name13" presStyleLbl="parChTrans1D2" presStyleIdx="0" presStyleCnt="2"/>
      <dgm:spPr/>
      <dgm:t>
        <a:bodyPr/>
        <a:lstStyle/>
        <a:p>
          <a:endParaRPr lang="en-US"/>
        </a:p>
      </dgm:t>
    </dgm:pt>
    <dgm:pt modelId="{53F65321-F09A-42CC-8EA3-FE89EE9F4449}" type="pres">
      <dgm:prSet presAssocID="{86B5C208-2908-4823-81A5-4101DCC88EBE}" presName="childText" presStyleLbl="bgAcc1" presStyleIdx="0" presStyleCnt="2" custScaleX="53688" custScaleY="24452" custLinFactNeighborX="-26875" custLinFactNeighborY="-103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72647-49BB-41BB-899C-893E7CC4C722}" type="pres">
      <dgm:prSet presAssocID="{89E4E37C-56E1-4BD6-88B3-08DD33EFC7B4}" presName="Name13" presStyleLbl="parChTrans1D2" presStyleIdx="1" presStyleCnt="2"/>
      <dgm:spPr/>
      <dgm:t>
        <a:bodyPr/>
        <a:lstStyle/>
        <a:p>
          <a:endParaRPr lang="en-US"/>
        </a:p>
      </dgm:t>
    </dgm:pt>
    <dgm:pt modelId="{A529B6B0-7D3F-4463-A103-866835B27B45}" type="pres">
      <dgm:prSet presAssocID="{DBAD2D11-D1B9-47B3-9DD9-6984AF5F1EE3}" presName="childText" presStyleLbl="bgAcc1" presStyleIdx="1" presStyleCnt="2" custScaleX="52305" custScaleY="21442" custLinFactNeighborX="-25023" custLinFactNeighborY="-11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6E1E6E-2F22-487D-BEF5-8C290F772748}" type="presOf" srcId="{6263C9F6-10D5-4B32-AF36-AE530E5AF98C}" destId="{F7D059A1-84A2-427B-97C6-3BD321E73904}" srcOrd="1" destOrd="0" presId="urn:microsoft.com/office/officeart/2005/8/layout/hierarchy3"/>
    <dgm:cxn modelId="{F729517F-A48D-4FFB-8EA8-357A6E23DDD1}" type="presOf" srcId="{DBAD2D11-D1B9-47B3-9DD9-6984AF5F1EE3}" destId="{A529B6B0-7D3F-4463-A103-866835B27B45}" srcOrd="0" destOrd="0" presId="urn:microsoft.com/office/officeart/2005/8/layout/hierarchy3"/>
    <dgm:cxn modelId="{653B612A-FF75-41A2-B8C5-0B2C1F786840}" srcId="{6263C9F6-10D5-4B32-AF36-AE530E5AF98C}" destId="{DBAD2D11-D1B9-47B3-9DD9-6984AF5F1EE3}" srcOrd="1" destOrd="0" parTransId="{89E4E37C-56E1-4BD6-88B3-08DD33EFC7B4}" sibTransId="{EF6A8299-AA8D-4AB5-820D-480B5594CC7E}"/>
    <dgm:cxn modelId="{23F1CED3-105A-44CB-AF23-3D68DA677D59}" type="presOf" srcId="{B2F9DA32-D458-4689-B18B-04C8D76412FE}" destId="{1B7921CB-B2AC-46E0-A310-7CB6C914FB4F}" srcOrd="0" destOrd="0" presId="urn:microsoft.com/office/officeart/2005/8/layout/hierarchy3"/>
    <dgm:cxn modelId="{1990E32F-E6D2-46E7-A98B-B98D0765055D}" type="presOf" srcId="{6263C9F6-10D5-4B32-AF36-AE530E5AF98C}" destId="{8234686D-53A6-4488-AB55-64AE98DE7690}" srcOrd="0" destOrd="0" presId="urn:microsoft.com/office/officeart/2005/8/layout/hierarchy3"/>
    <dgm:cxn modelId="{38233480-90B4-4323-B125-01DB21822359}" srcId="{42946200-F4F6-4832-BCFB-14E67C66356A}" destId="{6263C9F6-10D5-4B32-AF36-AE530E5AF98C}" srcOrd="0" destOrd="0" parTransId="{94FEC343-294A-425F-8E8A-707703105462}" sibTransId="{C2814E82-1980-4532-839C-BF67AF8FABD0}"/>
    <dgm:cxn modelId="{4874D6DD-4CCD-40C3-B482-AD9C58DD0C18}" type="presOf" srcId="{89E4E37C-56E1-4BD6-88B3-08DD33EFC7B4}" destId="{83672647-49BB-41BB-899C-893E7CC4C722}" srcOrd="0" destOrd="0" presId="urn:microsoft.com/office/officeart/2005/8/layout/hierarchy3"/>
    <dgm:cxn modelId="{2053D5A6-D76F-4775-9F3D-213A34526F53}" srcId="{6263C9F6-10D5-4B32-AF36-AE530E5AF98C}" destId="{86B5C208-2908-4823-81A5-4101DCC88EBE}" srcOrd="0" destOrd="0" parTransId="{B2F9DA32-D458-4689-B18B-04C8D76412FE}" sibTransId="{A43A1C78-CCE1-4570-87AD-254E3C80DC43}"/>
    <dgm:cxn modelId="{AA073DC5-F232-46C8-B37A-685E99C70398}" type="presOf" srcId="{86B5C208-2908-4823-81A5-4101DCC88EBE}" destId="{53F65321-F09A-42CC-8EA3-FE89EE9F4449}" srcOrd="0" destOrd="0" presId="urn:microsoft.com/office/officeart/2005/8/layout/hierarchy3"/>
    <dgm:cxn modelId="{EC6B0837-BE4E-4BDA-85FE-E098DB4864C0}" type="presOf" srcId="{42946200-F4F6-4832-BCFB-14E67C66356A}" destId="{F2B8917A-34D7-4E96-B6E9-62F7A0867277}" srcOrd="0" destOrd="0" presId="urn:microsoft.com/office/officeart/2005/8/layout/hierarchy3"/>
    <dgm:cxn modelId="{4B4B6C6F-E0EF-4524-9AA4-6E687F6F7253}" type="presParOf" srcId="{F2B8917A-34D7-4E96-B6E9-62F7A0867277}" destId="{BCA6FB94-EDCE-4257-90A3-3F5F33E80500}" srcOrd="0" destOrd="0" presId="urn:microsoft.com/office/officeart/2005/8/layout/hierarchy3"/>
    <dgm:cxn modelId="{68D909DD-7510-4B2C-AC9B-51B737B8CD91}" type="presParOf" srcId="{BCA6FB94-EDCE-4257-90A3-3F5F33E80500}" destId="{5C027B5F-9F5B-48BE-8FB2-BBB38A05B6AF}" srcOrd="0" destOrd="0" presId="urn:microsoft.com/office/officeart/2005/8/layout/hierarchy3"/>
    <dgm:cxn modelId="{379FC1DD-79E5-4E1E-8A19-1E929578581D}" type="presParOf" srcId="{5C027B5F-9F5B-48BE-8FB2-BBB38A05B6AF}" destId="{8234686D-53A6-4488-AB55-64AE98DE7690}" srcOrd="0" destOrd="0" presId="urn:microsoft.com/office/officeart/2005/8/layout/hierarchy3"/>
    <dgm:cxn modelId="{ED7E2C01-B1C5-415C-B2A6-1F36CBD7F28F}" type="presParOf" srcId="{5C027B5F-9F5B-48BE-8FB2-BBB38A05B6AF}" destId="{F7D059A1-84A2-427B-97C6-3BD321E73904}" srcOrd="1" destOrd="0" presId="urn:microsoft.com/office/officeart/2005/8/layout/hierarchy3"/>
    <dgm:cxn modelId="{E7E3BF15-EF98-4E29-883C-C5A6541F0708}" type="presParOf" srcId="{BCA6FB94-EDCE-4257-90A3-3F5F33E80500}" destId="{A87312F0-16E6-4404-B380-144B0E65666B}" srcOrd="1" destOrd="0" presId="urn:microsoft.com/office/officeart/2005/8/layout/hierarchy3"/>
    <dgm:cxn modelId="{6A2CFFA9-B90D-4057-9979-8CC22692A987}" type="presParOf" srcId="{A87312F0-16E6-4404-B380-144B0E65666B}" destId="{1B7921CB-B2AC-46E0-A310-7CB6C914FB4F}" srcOrd="0" destOrd="0" presId="urn:microsoft.com/office/officeart/2005/8/layout/hierarchy3"/>
    <dgm:cxn modelId="{F8173001-5093-4A42-889C-46392C9C87CD}" type="presParOf" srcId="{A87312F0-16E6-4404-B380-144B0E65666B}" destId="{53F65321-F09A-42CC-8EA3-FE89EE9F4449}" srcOrd="1" destOrd="0" presId="urn:microsoft.com/office/officeart/2005/8/layout/hierarchy3"/>
    <dgm:cxn modelId="{31BF401D-D27D-4EBC-A630-094EE2507444}" type="presParOf" srcId="{A87312F0-16E6-4404-B380-144B0E65666B}" destId="{83672647-49BB-41BB-899C-893E7CC4C722}" srcOrd="2" destOrd="0" presId="urn:microsoft.com/office/officeart/2005/8/layout/hierarchy3"/>
    <dgm:cxn modelId="{E3155AD3-4C05-4805-85CD-EAE112906974}" type="presParOf" srcId="{A87312F0-16E6-4404-B380-144B0E65666B}" destId="{A529B6B0-7D3F-4463-A103-866835B27B4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946200-F4F6-4832-BCFB-14E67C66356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CC76436-D021-401D-957E-AA7EB2B19F2B}">
      <dgm:prSet custT="1"/>
      <dgm:spPr>
        <a:solidFill>
          <a:srgbClr val="583799"/>
        </a:solidFill>
      </dgm:spPr>
      <dgm:t>
        <a:bodyPr/>
        <a:lstStyle/>
        <a:p>
          <a:pPr rtl="0"/>
          <a:r>
            <a:rPr lang="fr-FR" sz="1100" b="1" baseline="0" dirty="0" smtClean="0"/>
            <a:t>   QUALITÉ DU CODE</a:t>
          </a:r>
          <a:endParaRPr lang="fr-FR" sz="1100" b="1" dirty="0"/>
        </a:p>
      </dgm:t>
    </dgm:pt>
    <dgm:pt modelId="{2B91448D-AB83-40CD-A5C5-BEFE0453CFC0}" type="parTrans" cxnId="{5D2920F5-32B5-453F-9116-24AF70CCC0E0}">
      <dgm:prSet/>
      <dgm:spPr/>
      <dgm:t>
        <a:bodyPr/>
        <a:lstStyle/>
        <a:p>
          <a:endParaRPr lang="fr-FR" sz="2800"/>
        </a:p>
      </dgm:t>
    </dgm:pt>
    <dgm:pt modelId="{EEE5E3BB-CE63-4BF9-8C08-B08437C87573}" type="sibTrans" cxnId="{5D2920F5-32B5-453F-9116-24AF70CCC0E0}">
      <dgm:prSet/>
      <dgm:spPr/>
      <dgm:t>
        <a:bodyPr/>
        <a:lstStyle/>
        <a:p>
          <a:endParaRPr lang="fr-FR" sz="2800"/>
        </a:p>
      </dgm:t>
    </dgm:pt>
    <dgm:pt modelId="{CA928298-41B2-4CA4-9BB7-948126133D7A}">
      <dgm:prSet custT="1"/>
      <dgm:spPr/>
      <dgm:t>
        <a:bodyPr/>
        <a:lstStyle/>
        <a:p>
          <a:pPr rtl="0"/>
          <a:r>
            <a:rPr lang="fr-FR" sz="1100" dirty="0" err="1" smtClean="0"/>
            <a:t>SonarLint</a:t>
          </a:r>
          <a:endParaRPr lang="fr-FR" sz="1100" dirty="0"/>
        </a:p>
      </dgm:t>
    </dgm:pt>
    <dgm:pt modelId="{03F05837-8B19-4990-BAB7-203BCE9FD91D}" type="parTrans" cxnId="{156ED907-3E6A-49F7-A6EE-2A05291F1171}">
      <dgm:prSet/>
      <dgm:spPr/>
      <dgm:t>
        <a:bodyPr/>
        <a:lstStyle/>
        <a:p>
          <a:endParaRPr lang="fr-FR" sz="2800"/>
        </a:p>
      </dgm:t>
    </dgm:pt>
    <dgm:pt modelId="{5F2C3235-109E-4A0C-8056-A8831DF60FA6}" type="sibTrans" cxnId="{156ED907-3E6A-49F7-A6EE-2A05291F1171}">
      <dgm:prSet/>
      <dgm:spPr/>
      <dgm:t>
        <a:bodyPr/>
        <a:lstStyle/>
        <a:p>
          <a:endParaRPr lang="fr-FR" sz="2800"/>
        </a:p>
      </dgm:t>
    </dgm:pt>
    <dgm:pt modelId="{9B40EE3F-8199-417F-B45A-A3E3354F94FD}">
      <dgm:prSet custT="1"/>
      <dgm:spPr/>
      <dgm:t>
        <a:bodyPr/>
        <a:lstStyle/>
        <a:p>
          <a:pPr rtl="0"/>
          <a:r>
            <a:rPr lang="fr-FR" sz="1100" dirty="0" err="1" smtClean="0"/>
            <a:t>TSLint</a:t>
          </a:r>
          <a:endParaRPr lang="fr-FR" sz="1100" dirty="0"/>
        </a:p>
      </dgm:t>
    </dgm:pt>
    <dgm:pt modelId="{D767B1EE-B7A4-4D9D-B971-7B0D8F2E5F9F}" type="parTrans" cxnId="{668022C5-570C-4E90-AD26-032AFA671692}">
      <dgm:prSet/>
      <dgm:spPr/>
      <dgm:t>
        <a:bodyPr/>
        <a:lstStyle/>
        <a:p>
          <a:endParaRPr lang="fr-FR" sz="2800"/>
        </a:p>
      </dgm:t>
    </dgm:pt>
    <dgm:pt modelId="{EB488077-BABC-4128-866A-88607BB98B5C}" type="sibTrans" cxnId="{668022C5-570C-4E90-AD26-032AFA671692}">
      <dgm:prSet/>
      <dgm:spPr/>
      <dgm:t>
        <a:bodyPr/>
        <a:lstStyle/>
        <a:p>
          <a:endParaRPr lang="fr-FR" sz="2800"/>
        </a:p>
      </dgm:t>
    </dgm:pt>
    <dgm:pt modelId="{F2B8917A-34D7-4E96-B6E9-62F7A0867277}" type="pres">
      <dgm:prSet presAssocID="{42946200-F4F6-4832-BCFB-14E67C66356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D8798C-9C5F-46EE-92B1-91F05C3D6D4E}" type="pres">
      <dgm:prSet presAssocID="{8CC76436-D021-401D-957E-AA7EB2B19F2B}" presName="root" presStyleCnt="0"/>
      <dgm:spPr/>
      <dgm:t>
        <a:bodyPr/>
        <a:lstStyle/>
        <a:p>
          <a:endParaRPr lang="en-US"/>
        </a:p>
      </dgm:t>
    </dgm:pt>
    <dgm:pt modelId="{625A6B9A-8D33-49F1-A6C6-345259601BC3}" type="pres">
      <dgm:prSet presAssocID="{8CC76436-D021-401D-957E-AA7EB2B19F2B}" presName="rootComposite" presStyleCnt="0"/>
      <dgm:spPr/>
      <dgm:t>
        <a:bodyPr/>
        <a:lstStyle/>
        <a:p>
          <a:endParaRPr lang="en-US"/>
        </a:p>
      </dgm:t>
    </dgm:pt>
    <dgm:pt modelId="{9D482E5D-9727-4873-8105-513BE784EB7F}" type="pres">
      <dgm:prSet presAssocID="{8CC76436-D021-401D-957E-AA7EB2B19F2B}" presName="rootText" presStyleLbl="node1" presStyleIdx="0" presStyleCnt="1" custScaleX="78137" custScaleY="31393" custLinFactNeighborX="-10472" custLinFactNeighborY="-7092"/>
      <dgm:spPr/>
      <dgm:t>
        <a:bodyPr/>
        <a:lstStyle/>
        <a:p>
          <a:endParaRPr lang="en-US"/>
        </a:p>
      </dgm:t>
    </dgm:pt>
    <dgm:pt modelId="{3332AB3A-3989-418F-ACFC-2EBFEF55B7B3}" type="pres">
      <dgm:prSet presAssocID="{8CC76436-D021-401D-957E-AA7EB2B19F2B}" presName="rootConnector" presStyleLbl="node1" presStyleIdx="0" presStyleCnt="1"/>
      <dgm:spPr/>
      <dgm:t>
        <a:bodyPr/>
        <a:lstStyle/>
        <a:p>
          <a:endParaRPr lang="en-US"/>
        </a:p>
      </dgm:t>
    </dgm:pt>
    <dgm:pt modelId="{AE574C49-413B-46E6-98E2-58AE0AF0902D}" type="pres">
      <dgm:prSet presAssocID="{8CC76436-D021-401D-957E-AA7EB2B19F2B}" presName="childShape" presStyleCnt="0"/>
      <dgm:spPr/>
      <dgm:t>
        <a:bodyPr/>
        <a:lstStyle/>
        <a:p>
          <a:endParaRPr lang="en-US"/>
        </a:p>
      </dgm:t>
    </dgm:pt>
    <dgm:pt modelId="{8EAE93CD-943B-46EE-A7C8-6328F25BA833}" type="pres">
      <dgm:prSet presAssocID="{03F05837-8B19-4990-BAB7-203BCE9FD91D}" presName="Name13" presStyleLbl="parChTrans1D2" presStyleIdx="0" presStyleCnt="2"/>
      <dgm:spPr/>
      <dgm:t>
        <a:bodyPr/>
        <a:lstStyle/>
        <a:p>
          <a:endParaRPr lang="en-US"/>
        </a:p>
      </dgm:t>
    </dgm:pt>
    <dgm:pt modelId="{F102E56D-CD64-490E-B5E7-C15D42494C2A}" type="pres">
      <dgm:prSet presAssocID="{CA928298-41B2-4CA4-9BB7-948126133D7A}" presName="childText" presStyleLbl="bgAcc1" presStyleIdx="0" presStyleCnt="2" custScaleX="69638" custScaleY="28110" custLinFactNeighborX="-5708" custLinFactNeighborY="-207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1022C-4D24-4C76-A82F-3A26DCDE5F23}" type="pres">
      <dgm:prSet presAssocID="{D767B1EE-B7A4-4D9D-B971-7B0D8F2E5F9F}" presName="Name13" presStyleLbl="parChTrans1D2" presStyleIdx="1" presStyleCnt="2"/>
      <dgm:spPr/>
      <dgm:t>
        <a:bodyPr/>
        <a:lstStyle/>
        <a:p>
          <a:endParaRPr lang="en-US"/>
        </a:p>
      </dgm:t>
    </dgm:pt>
    <dgm:pt modelId="{271BCB10-9605-4196-A9E5-7EF84E3B6F81}" type="pres">
      <dgm:prSet presAssocID="{9B40EE3F-8199-417F-B45A-A3E3354F94FD}" presName="childText" presStyleLbl="bgAcc1" presStyleIdx="1" presStyleCnt="2" custScaleX="68306" custScaleY="24087" custLinFactNeighborX="-5053" custLinFactNeighborY="-35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E6B4DA-45C6-4E90-82AC-673FA3A7E4DE}" type="presOf" srcId="{42946200-F4F6-4832-BCFB-14E67C66356A}" destId="{F2B8917A-34D7-4E96-B6E9-62F7A0867277}" srcOrd="0" destOrd="0" presId="urn:microsoft.com/office/officeart/2005/8/layout/hierarchy3"/>
    <dgm:cxn modelId="{156ED907-3E6A-49F7-A6EE-2A05291F1171}" srcId="{8CC76436-D021-401D-957E-AA7EB2B19F2B}" destId="{CA928298-41B2-4CA4-9BB7-948126133D7A}" srcOrd="0" destOrd="0" parTransId="{03F05837-8B19-4990-BAB7-203BCE9FD91D}" sibTransId="{5F2C3235-109E-4A0C-8056-A8831DF60FA6}"/>
    <dgm:cxn modelId="{0DF7D098-1434-4791-879A-A8CC4DD75F13}" type="presOf" srcId="{CA928298-41B2-4CA4-9BB7-948126133D7A}" destId="{F102E56D-CD64-490E-B5E7-C15D42494C2A}" srcOrd="0" destOrd="0" presId="urn:microsoft.com/office/officeart/2005/8/layout/hierarchy3"/>
    <dgm:cxn modelId="{825542AD-B774-4D59-914B-C17F1EE73109}" type="presOf" srcId="{D767B1EE-B7A4-4D9D-B971-7B0D8F2E5F9F}" destId="{A421022C-4D24-4C76-A82F-3A26DCDE5F23}" srcOrd="0" destOrd="0" presId="urn:microsoft.com/office/officeart/2005/8/layout/hierarchy3"/>
    <dgm:cxn modelId="{5D2920F5-32B5-453F-9116-24AF70CCC0E0}" srcId="{42946200-F4F6-4832-BCFB-14E67C66356A}" destId="{8CC76436-D021-401D-957E-AA7EB2B19F2B}" srcOrd="0" destOrd="0" parTransId="{2B91448D-AB83-40CD-A5C5-BEFE0453CFC0}" sibTransId="{EEE5E3BB-CE63-4BF9-8C08-B08437C87573}"/>
    <dgm:cxn modelId="{9FC05238-7F76-48DB-A491-E406156AD7D1}" type="presOf" srcId="{03F05837-8B19-4990-BAB7-203BCE9FD91D}" destId="{8EAE93CD-943B-46EE-A7C8-6328F25BA833}" srcOrd="0" destOrd="0" presId="urn:microsoft.com/office/officeart/2005/8/layout/hierarchy3"/>
    <dgm:cxn modelId="{D996993A-E32B-44EE-8275-4848C09FB9D1}" type="presOf" srcId="{9B40EE3F-8199-417F-B45A-A3E3354F94FD}" destId="{271BCB10-9605-4196-A9E5-7EF84E3B6F81}" srcOrd="0" destOrd="0" presId="urn:microsoft.com/office/officeart/2005/8/layout/hierarchy3"/>
    <dgm:cxn modelId="{668022C5-570C-4E90-AD26-032AFA671692}" srcId="{8CC76436-D021-401D-957E-AA7EB2B19F2B}" destId="{9B40EE3F-8199-417F-B45A-A3E3354F94FD}" srcOrd="1" destOrd="0" parTransId="{D767B1EE-B7A4-4D9D-B971-7B0D8F2E5F9F}" sibTransId="{EB488077-BABC-4128-866A-88607BB98B5C}"/>
    <dgm:cxn modelId="{338E84BC-3903-4E24-98CE-E771D0C8731B}" type="presOf" srcId="{8CC76436-D021-401D-957E-AA7EB2B19F2B}" destId="{9D482E5D-9727-4873-8105-513BE784EB7F}" srcOrd="0" destOrd="0" presId="urn:microsoft.com/office/officeart/2005/8/layout/hierarchy3"/>
    <dgm:cxn modelId="{FF3D1448-3FFE-4DE6-B2B4-4FC9DA75C61C}" type="presOf" srcId="{8CC76436-D021-401D-957E-AA7EB2B19F2B}" destId="{3332AB3A-3989-418F-ACFC-2EBFEF55B7B3}" srcOrd="1" destOrd="0" presId="urn:microsoft.com/office/officeart/2005/8/layout/hierarchy3"/>
    <dgm:cxn modelId="{FBD85B44-D850-477C-9879-ABDECECCF08F}" type="presParOf" srcId="{F2B8917A-34D7-4E96-B6E9-62F7A0867277}" destId="{CFD8798C-9C5F-46EE-92B1-91F05C3D6D4E}" srcOrd="0" destOrd="0" presId="urn:microsoft.com/office/officeart/2005/8/layout/hierarchy3"/>
    <dgm:cxn modelId="{9AED74E3-C13A-4440-9683-B527DF4C7AF7}" type="presParOf" srcId="{CFD8798C-9C5F-46EE-92B1-91F05C3D6D4E}" destId="{625A6B9A-8D33-49F1-A6C6-345259601BC3}" srcOrd="0" destOrd="0" presId="urn:microsoft.com/office/officeart/2005/8/layout/hierarchy3"/>
    <dgm:cxn modelId="{2AA33537-C2AA-46AA-8F24-D616DA64FB85}" type="presParOf" srcId="{625A6B9A-8D33-49F1-A6C6-345259601BC3}" destId="{9D482E5D-9727-4873-8105-513BE784EB7F}" srcOrd="0" destOrd="0" presId="urn:microsoft.com/office/officeart/2005/8/layout/hierarchy3"/>
    <dgm:cxn modelId="{56530427-7FEC-4510-9CA9-3A66877FCB88}" type="presParOf" srcId="{625A6B9A-8D33-49F1-A6C6-345259601BC3}" destId="{3332AB3A-3989-418F-ACFC-2EBFEF55B7B3}" srcOrd="1" destOrd="0" presId="urn:microsoft.com/office/officeart/2005/8/layout/hierarchy3"/>
    <dgm:cxn modelId="{2D278668-9438-451C-A58A-CAC027BD223D}" type="presParOf" srcId="{CFD8798C-9C5F-46EE-92B1-91F05C3D6D4E}" destId="{AE574C49-413B-46E6-98E2-58AE0AF0902D}" srcOrd="1" destOrd="0" presId="urn:microsoft.com/office/officeart/2005/8/layout/hierarchy3"/>
    <dgm:cxn modelId="{BF36949F-713D-4479-B314-C1995AA7258F}" type="presParOf" srcId="{AE574C49-413B-46E6-98E2-58AE0AF0902D}" destId="{8EAE93CD-943B-46EE-A7C8-6328F25BA833}" srcOrd="0" destOrd="0" presId="urn:microsoft.com/office/officeart/2005/8/layout/hierarchy3"/>
    <dgm:cxn modelId="{BBE4F1CF-ED26-43EA-8BDD-13844C068CD3}" type="presParOf" srcId="{AE574C49-413B-46E6-98E2-58AE0AF0902D}" destId="{F102E56D-CD64-490E-B5E7-C15D42494C2A}" srcOrd="1" destOrd="0" presId="urn:microsoft.com/office/officeart/2005/8/layout/hierarchy3"/>
    <dgm:cxn modelId="{D45357D1-9C95-453D-A14D-BA904757A3B5}" type="presParOf" srcId="{AE574C49-413B-46E6-98E2-58AE0AF0902D}" destId="{A421022C-4D24-4C76-A82F-3A26DCDE5F23}" srcOrd="2" destOrd="0" presId="urn:microsoft.com/office/officeart/2005/8/layout/hierarchy3"/>
    <dgm:cxn modelId="{5034A7CD-DDF2-4159-B777-53BE629EA600}" type="presParOf" srcId="{AE574C49-413B-46E6-98E2-58AE0AF0902D}" destId="{271BCB10-9605-4196-A9E5-7EF84E3B6F8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DCA73-46A6-486E-AC6E-5453A9E5BE7E}">
      <dsp:nvSpPr>
        <dsp:cNvPr id="0" name=""/>
        <dsp:cNvSpPr/>
      </dsp:nvSpPr>
      <dsp:spPr>
        <a:xfrm>
          <a:off x="3168086" y="2104876"/>
          <a:ext cx="1615103" cy="1615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+mn-lt"/>
            </a:rPr>
            <a:t>SOFRECOM</a:t>
          </a:r>
          <a:endParaRPr lang="en-US" sz="1500" b="1" kern="1200" dirty="0">
            <a:latin typeface="+mn-lt"/>
          </a:endParaRPr>
        </a:p>
      </dsp:txBody>
      <dsp:txXfrm>
        <a:off x="3404612" y="2341402"/>
        <a:ext cx="1142051" cy="1142051"/>
      </dsp:txXfrm>
    </dsp:sp>
    <dsp:sp modelId="{7B930151-875D-476F-82F1-748337C2048D}">
      <dsp:nvSpPr>
        <dsp:cNvPr id="0" name=""/>
        <dsp:cNvSpPr/>
      </dsp:nvSpPr>
      <dsp:spPr>
        <a:xfrm rot="16200000">
          <a:off x="3732500" y="1843457"/>
          <a:ext cx="486276" cy="36562"/>
        </a:xfrm>
        <a:custGeom>
          <a:avLst/>
          <a:gdLst/>
          <a:ahLst/>
          <a:cxnLst/>
          <a:rect l="0" t="0" r="0" b="0"/>
          <a:pathLst>
            <a:path>
              <a:moveTo>
                <a:pt x="0" y="18281"/>
              </a:moveTo>
              <a:lnTo>
                <a:pt x="486276" y="182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3481" y="1849581"/>
        <a:ext cx="24313" cy="24313"/>
      </dsp:txXfrm>
    </dsp:sp>
    <dsp:sp modelId="{09332A9B-6343-4A7B-9D10-3AE83103B991}">
      <dsp:nvSpPr>
        <dsp:cNvPr id="0" name=""/>
        <dsp:cNvSpPr/>
      </dsp:nvSpPr>
      <dsp:spPr>
        <a:xfrm>
          <a:off x="3168086" y="3497"/>
          <a:ext cx="1615103" cy="16151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Filiale du groupe Orange</a:t>
          </a:r>
          <a:endParaRPr lang="en-US" sz="1500" kern="1200" dirty="0"/>
        </a:p>
      </dsp:txBody>
      <dsp:txXfrm>
        <a:off x="3404612" y="240023"/>
        <a:ext cx="1142051" cy="1142051"/>
      </dsp:txXfrm>
    </dsp:sp>
    <dsp:sp modelId="{7516C92F-B41D-4576-95E0-2D3203A5D327}">
      <dsp:nvSpPr>
        <dsp:cNvPr id="0" name=""/>
        <dsp:cNvSpPr/>
      </dsp:nvSpPr>
      <dsp:spPr>
        <a:xfrm rot="10800000">
          <a:off x="2681810" y="2894147"/>
          <a:ext cx="486276" cy="36562"/>
        </a:xfrm>
        <a:custGeom>
          <a:avLst/>
          <a:gdLst/>
          <a:ahLst/>
          <a:cxnLst/>
          <a:rect l="0" t="0" r="0" b="0"/>
          <a:pathLst>
            <a:path>
              <a:moveTo>
                <a:pt x="0" y="18281"/>
              </a:moveTo>
              <a:lnTo>
                <a:pt x="486276" y="182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12791" y="2900271"/>
        <a:ext cx="24313" cy="24313"/>
      </dsp:txXfrm>
    </dsp:sp>
    <dsp:sp modelId="{C9D8E347-C463-450C-BDFD-9F8C4E4FF992}">
      <dsp:nvSpPr>
        <dsp:cNvPr id="0" name=""/>
        <dsp:cNvSpPr/>
      </dsp:nvSpPr>
      <dsp:spPr>
        <a:xfrm>
          <a:off x="1066707" y="2104876"/>
          <a:ext cx="1615103" cy="16151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Fondée en 1966</a:t>
          </a:r>
          <a:endParaRPr lang="en-US" sz="2000" kern="1200" dirty="0"/>
        </a:p>
      </dsp:txBody>
      <dsp:txXfrm>
        <a:off x="1303233" y="2341402"/>
        <a:ext cx="1142051" cy="1142051"/>
      </dsp:txXfrm>
    </dsp:sp>
    <dsp:sp modelId="{A914FABA-60F8-40B0-ACE5-77E328FB50AC}">
      <dsp:nvSpPr>
        <dsp:cNvPr id="0" name=""/>
        <dsp:cNvSpPr/>
      </dsp:nvSpPr>
      <dsp:spPr>
        <a:xfrm rot="5400000">
          <a:off x="3732500" y="3944837"/>
          <a:ext cx="486276" cy="36562"/>
        </a:xfrm>
        <a:custGeom>
          <a:avLst/>
          <a:gdLst/>
          <a:ahLst/>
          <a:cxnLst/>
          <a:rect l="0" t="0" r="0" b="0"/>
          <a:pathLst>
            <a:path>
              <a:moveTo>
                <a:pt x="0" y="18281"/>
              </a:moveTo>
              <a:lnTo>
                <a:pt x="486276" y="182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63481" y="3950961"/>
        <a:ext cx="24313" cy="24313"/>
      </dsp:txXfrm>
    </dsp:sp>
    <dsp:sp modelId="{6E00947F-5588-4910-8A73-C8CD813A2795}">
      <dsp:nvSpPr>
        <dsp:cNvPr id="0" name=""/>
        <dsp:cNvSpPr/>
      </dsp:nvSpPr>
      <dsp:spPr>
        <a:xfrm>
          <a:off x="3168086" y="4206256"/>
          <a:ext cx="1615103" cy="16151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Plusieurs filiales (Maroc, Algérie, Argentine…)</a:t>
          </a:r>
          <a:endParaRPr lang="en-US" sz="1500" kern="1200" dirty="0"/>
        </a:p>
      </dsp:txBody>
      <dsp:txXfrm>
        <a:off x="3404612" y="4442782"/>
        <a:ext cx="1142051" cy="1142051"/>
      </dsp:txXfrm>
    </dsp:sp>
    <dsp:sp modelId="{EAC40AAB-2045-4BC9-A8CC-13415B3821C2}">
      <dsp:nvSpPr>
        <dsp:cNvPr id="0" name=""/>
        <dsp:cNvSpPr/>
      </dsp:nvSpPr>
      <dsp:spPr>
        <a:xfrm>
          <a:off x="4783190" y="2894147"/>
          <a:ext cx="486276" cy="36562"/>
        </a:xfrm>
        <a:custGeom>
          <a:avLst/>
          <a:gdLst/>
          <a:ahLst/>
          <a:cxnLst/>
          <a:rect l="0" t="0" r="0" b="0"/>
          <a:pathLst>
            <a:path>
              <a:moveTo>
                <a:pt x="0" y="18281"/>
              </a:moveTo>
              <a:lnTo>
                <a:pt x="486276" y="182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14171" y="2900271"/>
        <a:ext cx="24313" cy="24313"/>
      </dsp:txXfrm>
    </dsp:sp>
    <dsp:sp modelId="{452F239C-A1B4-48E0-B724-530737FA2FDD}">
      <dsp:nvSpPr>
        <dsp:cNvPr id="0" name=""/>
        <dsp:cNvSpPr/>
      </dsp:nvSpPr>
      <dsp:spPr>
        <a:xfrm>
          <a:off x="5269466" y="2104876"/>
          <a:ext cx="1615103" cy="16151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Expertises</a:t>
          </a:r>
          <a:endParaRPr lang="en-US" sz="1500" kern="1200" dirty="0"/>
        </a:p>
      </dsp:txBody>
      <dsp:txXfrm>
        <a:off x="5505992" y="2341402"/>
        <a:ext cx="1142051" cy="11420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9EB8C-573B-4C57-AFF9-771196331AA2}">
      <dsp:nvSpPr>
        <dsp:cNvPr id="0" name=""/>
        <dsp:cNvSpPr/>
      </dsp:nvSpPr>
      <dsp:spPr>
        <a:xfrm>
          <a:off x="0" y="0"/>
          <a:ext cx="2233797" cy="604362"/>
        </a:xfrm>
        <a:prstGeom prst="roundRect">
          <a:avLst>
            <a:gd name="adj" fmla="val 10000"/>
          </a:avLst>
        </a:prstGeom>
        <a:solidFill>
          <a:srgbClr val="EE9E13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baseline="0" dirty="0" smtClean="0"/>
            <a:t>DEVOPS</a:t>
          </a:r>
          <a:endParaRPr lang="fr-FR" sz="1200" b="1" kern="1200" dirty="0"/>
        </a:p>
      </dsp:txBody>
      <dsp:txXfrm>
        <a:off x="17701" y="17701"/>
        <a:ext cx="2198395" cy="568960"/>
      </dsp:txXfrm>
    </dsp:sp>
    <dsp:sp modelId="{FDA26FB9-7DE3-4AE8-A86C-C2C1E538A999}">
      <dsp:nvSpPr>
        <dsp:cNvPr id="0" name=""/>
        <dsp:cNvSpPr/>
      </dsp:nvSpPr>
      <dsp:spPr>
        <a:xfrm>
          <a:off x="223379" y="604362"/>
          <a:ext cx="294647" cy="322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016"/>
              </a:lnTo>
              <a:lnTo>
                <a:pt x="294647" y="3220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09BA5-2C8A-4D02-B35A-E5AADE996145}">
      <dsp:nvSpPr>
        <dsp:cNvPr id="0" name=""/>
        <dsp:cNvSpPr/>
      </dsp:nvSpPr>
      <dsp:spPr>
        <a:xfrm>
          <a:off x="518027" y="717124"/>
          <a:ext cx="1615641" cy="41851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Gitlab</a:t>
          </a:r>
          <a:r>
            <a:rPr lang="fr-FR" sz="1100" kern="1200" dirty="0" smtClean="0"/>
            <a:t>/CI</a:t>
          </a:r>
          <a:endParaRPr lang="fr-FR" sz="1100" kern="1200" dirty="0"/>
        </a:p>
      </dsp:txBody>
      <dsp:txXfrm>
        <a:off x="530285" y="729382"/>
        <a:ext cx="1591125" cy="393994"/>
      </dsp:txXfrm>
    </dsp:sp>
    <dsp:sp modelId="{0BB2563C-BBFB-4C75-BC94-C6B67878CBAB}">
      <dsp:nvSpPr>
        <dsp:cNvPr id="0" name=""/>
        <dsp:cNvSpPr/>
      </dsp:nvSpPr>
      <dsp:spPr>
        <a:xfrm>
          <a:off x="223379" y="604362"/>
          <a:ext cx="308343" cy="919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990"/>
              </a:lnTo>
              <a:lnTo>
                <a:pt x="308343" y="9199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75A94-7174-4C97-9A1E-11A2E063579F}">
      <dsp:nvSpPr>
        <dsp:cNvPr id="0" name=""/>
        <dsp:cNvSpPr/>
      </dsp:nvSpPr>
      <dsp:spPr>
        <a:xfrm>
          <a:off x="531723" y="1292235"/>
          <a:ext cx="1596412" cy="46423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Docker/CD</a:t>
          </a:r>
          <a:endParaRPr lang="fr-FR" sz="1100" kern="1200" dirty="0"/>
        </a:p>
      </dsp:txBody>
      <dsp:txXfrm>
        <a:off x="545320" y="1305832"/>
        <a:ext cx="1569218" cy="4370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F2D60-D619-4991-9520-662D749B9B3B}">
      <dsp:nvSpPr>
        <dsp:cNvPr id="0" name=""/>
        <dsp:cNvSpPr/>
      </dsp:nvSpPr>
      <dsp:spPr>
        <a:xfrm>
          <a:off x="0" y="16631"/>
          <a:ext cx="2790902" cy="647057"/>
        </a:xfrm>
        <a:prstGeom prst="roundRect">
          <a:avLst>
            <a:gd name="adj" fmla="val 10000"/>
          </a:avLst>
        </a:prstGeom>
        <a:solidFill>
          <a:srgbClr val="4E62C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baseline="0" dirty="0" smtClean="0"/>
            <a:t>      SPÉCIFICATIONS UI DESIGN</a:t>
          </a:r>
          <a:endParaRPr lang="fr-FR" sz="1100" b="1" kern="1200" dirty="0"/>
        </a:p>
      </dsp:txBody>
      <dsp:txXfrm>
        <a:off x="18952" y="35583"/>
        <a:ext cx="2752998" cy="609153"/>
      </dsp:txXfrm>
    </dsp:sp>
    <dsp:sp modelId="{74499D19-C387-488F-85F4-2EB507E5D352}">
      <dsp:nvSpPr>
        <dsp:cNvPr id="0" name=""/>
        <dsp:cNvSpPr/>
      </dsp:nvSpPr>
      <dsp:spPr>
        <a:xfrm>
          <a:off x="279090" y="663689"/>
          <a:ext cx="462076" cy="417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087"/>
              </a:lnTo>
              <a:lnTo>
                <a:pt x="462076" y="41708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30DE5-0EC1-444D-8C43-E7933DD229DA}">
      <dsp:nvSpPr>
        <dsp:cNvPr id="0" name=""/>
        <dsp:cNvSpPr/>
      </dsp:nvSpPr>
      <dsp:spPr>
        <a:xfrm>
          <a:off x="741166" y="824592"/>
          <a:ext cx="1326192" cy="51236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Angular</a:t>
          </a:r>
          <a:endParaRPr lang="fr-FR" sz="1200" kern="1200" dirty="0"/>
        </a:p>
      </dsp:txBody>
      <dsp:txXfrm>
        <a:off x="756173" y="839599"/>
        <a:ext cx="1296178" cy="482355"/>
      </dsp:txXfrm>
    </dsp:sp>
    <dsp:sp modelId="{1752A690-1C1C-487B-AAB9-ED96335CD48A}">
      <dsp:nvSpPr>
        <dsp:cNvPr id="0" name=""/>
        <dsp:cNvSpPr/>
      </dsp:nvSpPr>
      <dsp:spPr>
        <a:xfrm>
          <a:off x="279090" y="663689"/>
          <a:ext cx="476347" cy="103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128"/>
              </a:lnTo>
              <a:lnTo>
                <a:pt x="476347" y="10311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3E89B-D0AA-41DE-8B4C-DCD9FB4EFF6E}">
      <dsp:nvSpPr>
        <dsp:cNvPr id="0" name=""/>
        <dsp:cNvSpPr/>
      </dsp:nvSpPr>
      <dsp:spPr>
        <a:xfrm>
          <a:off x="755437" y="1439213"/>
          <a:ext cx="1295752" cy="51120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Angular </a:t>
          </a:r>
          <a:r>
            <a:rPr lang="fr-FR" sz="1100" kern="1200" dirty="0" err="1" smtClean="0"/>
            <a:t>material</a:t>
          </a:r>
          <a:endParaRPr lang="fr-FR" sz="1100" kern="1200" dirty="0"/>
        </a:p>
      </dsp:txBody>
      <dsp:txXfrm>
        <a:off x="770410" y="1454186"/>
        <a:ext cx="1265806" cy="4812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5FD94-B3AE-49D7-9C38-AEBAF8F457E2}">
      <dsp:nvSpPr>
        <dsp:cNvPr id="0" name=""/>
        <dsp:cNvSpPr/>
      </dsp:nvSpPr>
      <dsp:spPr>
        <a:xfrm>
          <a:off x="0" y="0"/>
          <a:ext cx="2765153" cy="561879"/>
        </a:xfrm>
        <a:prstGeom prst="roundRect">
          <a:avLst>
            <a:gd name="adj" fmla="val 10000"/>
          </a:avLst>
        </a:prstGeom>
        <a:solidFill>
          <a:srgbClr val="BA3C2E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baseline="0" dirty="0" smtClean="0"/>
            <a:t>AUTOMATISATION </a:t>
          </a:r>
          <a:endParaRPr lang="fr-FR" sz="1100" b="1" kern="1200" dirty="0"/>
        </a:p>
      </dsp:txBody>
      <dsp:txXfrm>
        <a:off x="16457" y="16457"/>
        <a:ext cx="2732239" cy="528965"/>
      </dsp:txXfrm>
    </dsp:sp>
    <dsp:sp modelId="{487CFDF2-D254-4DD1-8B52-713FF2840C08}">
      <dsp:nvSpPr>
        <dsp:cNvPr id="0" name=""/>
        <dsp:cNvSpPr/>
      </dsp:nvSpPr>
      <dsp:spPr>
        <a:xfrm>
          <a:off x="276515" y="561879"/>
          <a:ext cx="315161" cy="44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300"/>
              </a:lnTo>
              <a:lnTo>
                <a:pt x="315161" y="4413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06660-19D1-496B-81C4-261A89C11078}">
      <dsp:nvSpPr>
        <dsp:cNvPr id="0" name=""/>
        <dsp:cNvSpPr/>
      </dsp:nvSpPr>
      <dsp:spPr>
        <a:xfrm>
          <a:off x="591677" y="753527"/>
          <a:ext cx="1949323" cy="4993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baseline="0" dirty="0" smtClean="0"/>
            <a:t>Camunda </a:t>
          </a:r>
          <a:r>
            <a:rPr lang="fr-FR" sz="1100" kern="1200" baseline="0" dirty="0" err="1" smtClean="0"/>
            <a:t>engine</a:t>
          </a:r>
          <a:endParaRPr lang="fr-FR" sz="1100" kern="1200" dirty="0"/>
        </a:p>
      </dsp:txBody>
      <dsp:txXfrm>
        <a:off x="606301" y="768151"/>
        <a:ext cx="1920075" cy="4700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7312-EA3A-4BF1-BDAF-F4475962F97A}">
      <dsp:nvSpPr>
        <dsp:cNvPr id="0" name=""/>
        <dsp:cNvSpPr/>
      </dsp:nvSpPr>
      <dsp:spPr>
        <a:xfrm>
          <a:off x="-5589357" y="-855808"/>
          <a:ext cx="6655850" cy="6655850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D25C6-954B-4565-8C22-0C07805A5960}">
      <dsp:nvSpPr>
        <dsp:cNvPr id="0" name=""/>
        <dsp:cNvSpPr/>
      </dsp:nvSpPr>
      <dsp:spPr>
        <a:xfrm>
          <a:off x="686259" y="494423"/>
          <a:ext cx="7650073" cy="988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897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err="1" smtClean="0"/>
            <a:t>Digitalisation</a:t>
          </a:r>
          <a:r>
            <a:rPr lang="en-US" sz="2000" kern="1200" baseline="0" dirty="0" smtClean="0"/>
            <a:t> des Tests Techniques </a:t>
          </a:r>
          <a:r>
            <a:rPr lang="en-US" sz="2000" kern="1200" baseline="0" dirty="0" err="1" smtClean="0"/>
            <a:t>Sofrecom</a:t>
          </a:r>
          <a:r>
            <a:rPr lang="en-US" sz="2000" kern="1200" baseline="0" dirty="0" smtClean="0"/>
            <a:t> (TTS)</a:t>
          </a:r>
          <a:endParaRPr lang="en-US" sz="2000" kern="1200" dirty="0"/>
        </a:p>
      </dsp:txBody>
      <dsp:txXfrm>
        <a:off x="734530" y="542694"/>
        <a:ext cx="7553531" cy="892304"/>
      </dsp:txXfrm>
    </dsp:sp>
    <dsp:sp modelId="{AD326886-2646-42E6-B11F-F6257B7DCE9C}">
      <dsp:nvSpPr>
        <dsp:cNvPr id="0" name=""/>
        <dsp:cNvSpPr/>
      </dsp:nvSpPr>
      <dsp:spPr>
        <a:xfrm>
          <a:off x="68230" y="370817"/>
          <a:ext cx="1236058" cy="12360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69B7A-7245-4187-B9E8-AA963042971B}">
      <dsp:nvSpPr>
        <dsp:cNvPr id="0" name=""/>
        <dsp:cNvSpPr/>
      </dsp:nvSpPr>
      <dsp:spPr>
        <a:xfrm>
          <a:off x="1045705" y="1977693"/>
          <a:ext cx="7290628" cy="988846"/>
        </a:xfrm>
        <a:prstGeom prst="roundRect">
          <a:avLst/>
        </a:prstGeom>
        <a:solidFill>
          <a:srgbClr val="19A69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897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err="1" smtClean="0"/>
            <a:t>Implémentation</a:t>
          </a:r>
          <a:r>
            <a:rPr lang="en-US" sz="2000" kern="1200" baseline="0" dirty="0" smtClean="0"/>
            <a:t> de </a:t>
          </a:r>
          <a:r>
            <a:rPr lang="en-US" sz="2000" kern="1200" baseline="0" dirty="0" err="1" smtClean="0"/>
            <a:t>toutes</a:t>
          </a:r>
          <a:r>
            <a:rPr lang="en-US" sz="2000" kern="1200" baseline="0" dirty="0" smtClean="0"/>
            <a:t> les </a:t>
          </a:r>
          <a:r>
            <a:rPr lang="en-US" sz="2000" kern="1200" baseline="0" dirty="0" err="1" smtClean="0"/>
            <a:t>étapes</a:t>
          </a:r>
          <a:r>
            <a:rPr lang="en-US" sz="2000" kern="1200" baseline="0" dirty="0" smtClean="0"/>
            <a:t> du </a:t>
          </a:r>
          <a:r>
            <a:rPr lang="en-US" sz="2000" kern="1200" baseline="0" dirty="0" err="1" smtClean="0"/>
            <a:t>processus</a:t>
          </a:r>
          <a:r>
            <a:rPr lang="en-US" sz="2000" kern="1200" baseline="0" dirty="0" smtClean="0"/>
            <a:t> métier de </a:t>
          </a:r>
          <a:r>
            <a:rPr lang="en-US" sz="2000" kern="1200" baseline="0" dirty="0" err="1" smtClean="0"/>
            <a:t>recrutement</a:t>
          </a:r>
          <a:endParaRPr lang="en-US" sz="2000" kern="1200" dirty="0"/>
        </a:p>
      </dsp:txBody>
      <dsp:txXfrm>
        <a:off x="1093976" y="2025964"/>
        <a:ext cx="7194086" cy="892304"/>
      </dsp:txXfrm>
    </dsp:sp>
    <dsp:sp modelId="{988CA993-CDD0-41CB-9DCE-CA56F2090EBF}">
      <dsp:nvSpPr>
        <dsp:cNvPr id="0" name=""/>
        <dsp:cNvSpPr/>
      </dsp:nvSpPr>
      <dsp:spPr>
        <a:xfrm>
          <a:off x="427676" y="1854087"/>
          <a:ext cx="1236058" cy="12360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B1CD5-3C55-4740-9819-8FBBD4209E44}">
      <dsp:nvSpPr>
        <dsp:cNvPr id="0" name=""/>
        <dsp:cNvSpPr/>
      </dsp:nvSpPr>
      <dsp:spPr>
        <a:xfrm>
          <a:off x="686259" y="3460963"/>
          <a:ext cx="7650073" cy="988846"/>
        </a:xfrm>
        <a:prstGeom prst="roundRect">
          <a:avLst/>
        </a:prstGeom>
        <a:solidFill>
          <a:srgbClr val="BA3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4897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Plus de transparence sur le </a:t>
          </a:r>
          <a:r>
            <a:rPr lang="en-US" sz="2000" kern="1200" baseline="0" dirty="0" err="1" smtClean="0"/>
            <a:t>processus</a:t>
          </a:r>
          <a:r>
            <a:rPr lang="en-US" sz="2000" kern="1200" baseline="0" dirty="0" smtClean="0"/>
            <a:t> de </a:t>
          </a:r>
          <a:r>
            <a:rPr lang="en-US" sz="2000" kern="1200" baseline="0" dirty="0" err="1" smtClean="0"/>
            <a:t>recrutement</a:t>
          </a:r>
          <a:endParaRPr lang="en-US" sz="2000" kern="1200" dirty="0"/>
        </a:p>
      </dsp:txBody>
      <dsp:txXfrm>
        <a:off x="734530" y="3509234"/>
        <a:ext cx="7553531" cy="892304"/>
      </dsp:txXfrm>
    </dsp:sp>
    <dsp:sp modelId="{EC44387E-A8F0-4179-8581-D0226E18FE58}">
      <dsp:nvSpPr>
        <dsp:cNvPr id="0" name=""/>
        <dsp:cNvSpPr/>
      </dsp:nvSpPr>
      <dsp:spPr>
        <a:xfrm>
          <a:off x="68230" y="3337357"/>
          <a:ext cx="1236058" cy="12360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7312-EA3A-4BF1-BDAF-F4475962F97A}">
      <dsp:nvSpPr>
        <dsp:cNvPr id="0" name=""/>
        <dsp:cNvSpPr/>
      </dsp:nvSpPr>
      <dsp:spPr>
        <a:xfrm>
          <a:off x="-4522291" y="-698531"/>
          <a:ext cx="5426896" cy="5426896"/>
        </a:xfrm>
        <a:prstGeom prst="blockArc">
          <a:avLst>
            <a:gd name="adj1" fmla="val 18900000"/>
            <a:gd name="adj2" fmla="val 2700000"/>
            <a:gd name="adj3" fmla="val 39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D25C6-954B-4565-8C22-0C07805A5960}">
      <dsp:nvSpPr>
        <dsp:cNvPr id="0" name=""/>
        <dsp:cNvSpPr/>
      </dsp:nvSpPr>
      <dsp:spPr>
        <a:xfrm>
          <a:off x="740784" y="575702"/>
          <a:ext cx="6275540" cy="11512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799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Application mobile</a:t>
          </a:r>
          <a:endParaRPr lang="en-US" sz="2000" kern="1200" dirty="0"/>
        </a:p>
      </dsp:txBody>
      <dsp:txXfrm>
        <a:off x="796983" y="631901"/>
        <a:ext cx="6163142" cy="1038844"/>
      </dsp:txXfrm>
    </dsp:sp>
    <dsp:sp modelId="{AD326886-2646-42E6-B11F-F6257B7DCE9C}">
      <dsp:nvSpPr>
        <dsp:cNvPr id="0" name=""/>
        <dsp:cNvSpPr/>
      </dsp:nvSpPr>
      <dsp:spPr>
        <a:xfrm>
          <a:off x="21257" y="431796"/>
          <a:ext cx="1439053" cy="1439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B5437-1B23-468B-B63D-D36D6F7746B9}">
      <dsp:nvSpPr>
        <dsp:cNvPr id="0" name=""/>
        <dsp:cNvSpPr/>
      </dsp:nvSpPr>
      <dsp:spPr>
        <a:xfrm>
          <a:off x="740784" y="2302888"/>
          <a:ext cx="6275540" cy="1151242"/>
        </a:xfrm>
        <a:prstGeom prst="roundRect">
          <a:avLst/>
        </a:prstGeom>
        <a:solidFill>
          <a:srgbClr val="BA3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799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err="1" smtClean="0"/>
            <a:t>Système</a:t>
          </a:r>
          <a:r>
            <a:rPr lang="en-US" sz="2000" kern="1200" baseline="0" dirty="0" smtClean="0"/>
            <a:t> de notifications</a:t>
          </a:r>
          <a:endParaRPr lang="en-US" sz="2000" kern="1200" dirty="0"/>
        </a:p>
      </dsp:txBody>
      <dsp:txXfrm>
        <a:off x="796983" y="2359087"/>
        <a:ext cx="6163142" cy="1038844"/>
      </dsp:txXfrm>
    </dsp:sp>
    <dsp:sp modelId="{EC44387E-A8F0-4179-8581-D0226E18FE58}">
      <dsp:nvSpPr>
        <dsp:cNvPr id="0" name=""/>
        <dsp:cNvSpPr/>
      </dsp:nvSpPr>
      <dsp:spPr>
        <a:xfrm>
          <a:off x="21257" y="2158983"/>
          <a:ext cx="1439053" cy="14390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0D3FF-5465-4E52-A9EC-77CF678015C2}">
      <dsp:nvSpPr>
        <dsp:cNvPr id="0" name=""/>
        <dsp:cNvSpPr/>
      </dsp:nvSpPr>
      <dsp:spPr>
        <a:xfrm>
          <a:off x="266872" y="634"/>
          <a:ext cx="1873984" cy="749593"/>
        </a:xfrm>
        <a:prstGeom prst="chevron">
          <a:avLst/>
        </a:prstGeom>
        <a:solidFill>
          <a:srgbClr val="BA3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Transformation Réseaux et IT</a:t>
          </a:r>
          <a:endParaRPr lang="en-US" sz="1200" kern="1200" dirty="0"/>
        </a:p>
      </dsp:txBody>
      <dsp:txXfrm>
        <a:off x="641669" y="634"/>
        <a:ext cx="1124391" cy="749593"/>
      </dsp:txXfrm>
    </dsp:sp>
    <dsp:sp modelId="{DABD3880-A92E-4651-8E8D-A3878293EDCC}">
      <dsp:nvSpPr>
        <dsp:cNvPr id="0" name=""/>
        <dsp:cNvSpPr/>
      </dsp:nvSpPr>
      <dsp:spPr>
        <a:xfrm>
          <a:off x="266872" y="855171"/>
          <a:ext cx="1873984" cy="749593"/>
        </a:xfrm>
        <a:prstGeom prst="chevron">
          <a:avLst/>
        </a:prstGeom>
        <a:solidFill>
          <a:srgbClr val="BA3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Développement et intégration des services</a:t>
          </a:r>
          <a:endParaRPr lang="en-US" sz="1200" kern="1200" dirty="0"/>
        </a:p>
      </dsp:txBody>
      <dsp:txXfrm>
        <a:off x="641669" y="855171"/>
        <a:ext cx="1124391" cy="749593"/>
      </dsp:txXfrm>
    </dsp:sp>
    <dsp:sp modelId="{8D054808-CACE-40FE-887A-0AD88849D52B}">
      <dsp:nvSpPr>
        <dsp:cNvPr id="0" name=""/>
        <dsp:cNvSpPr/>
      </dsp:nvSpPr>
      <dsp:spPr>
        <a:xfrm>
          <a:off x="266872" y="1709708"/>
          <a:ext cx="1873984" cy="749593"/>
        </a:xfrm>
        <a:prstGeom prst="chevron">
          <a:avLst/>
        </a:prstGeom>
        <a:solidFill>
          <a:srgbClr val="BA3C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Stratégie et marketing</a:t>
          </a:r>
          <a:endParaRPr lang="en-US" sz="1200" kern="1200"/>
        </a:p>
      </dsp:txBody>
      <dsp:txXfrm>
        <a:off x="641669" y="1709708"/>
        <a:ext cx="1124391" cy="749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DD531-BDB3-42A3-9A0A-F8040DE4B6FB}">
      <dsp:nvSpPr>
        <dsp:cNvPr id="0" name=""/>
        <dsp:cNvSpPr/>
      </dsp:nvSpPr>
      <dsp:spPr>
        <a:xfrm>
          <a:off x="709177" y="0"/>
          <a:ext cx="8037343" cy="525779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EAEC4-A579-43A4-A99C-31A8D76ADE51}">
      <dsp:nvSpPr>
        <dsp:cNvPr id="0" name=""/>
        <dsp:cNvSpPr/>
      </dsp:nvSpPr>
      <dsp:spPr>
        <a:xfrm>
          <a:off x="104066" y="1568212"/>
          <a:ext cx="1404345" cy="2103119"/>
        </a:xfrm>
        <a:prstGeom prst="roundRect">
          <a:avLst/>
        </a:prstGeom>
        <a:solidFill>
          <a:srgbClr val="4E62C4"/>
        </a:solidFill>
        <a:ln w="19050" cap="flat" cmpd="sng" algn="ctr">
          <a:solidFill>
            <a:srgbClr val="277DBA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baseline="0" dirty="0" smtClean="0"/>
            <a:t>Refonte du système SIRHUS</a:t>
          </a:r>
          <a:endParaRPr lang="fr-FR" sz="1400" kern="1200" dirty="0"/>
        </a:p>
      </dsp:txBody>
      <dsp:txXfrm>
        <a:off x="172620" y="1636766"/>
        <a:ext cx="1267237" cy="1966011"/>
      </dsp:txXfrm>
    </dsp:sp>
    <dsp:sp modelId="{5D50E182-4AFC-46D1-BB8D-49E9E0511FE4}">
      <dsp:nvSpPr>
        <dsp:cNvPr id="0" name=""/>
        <dsp:cNvSpPr/>
      </dsp:nvSpPr>
      <dsp:spPr>
        <a:xfrm>
          <a:off x="1709273" y="1568212"/>
          <a:ext cx="2402069" cy="21031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smtClean="0">
              <a:sym typeface="Wingdings" pitchFamily="2" charset="2"/>
            </a:rPr>
            <a:t> </a:t>
          </a:r>
          <a:r>
            <a:rPr lang="fr-FR" sz="1400" kern="1200" baseline="0" dirty="0" smtClean="0"/>
            <a:t>Digitalisation des TTS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baseline="0" dirty="0" smtClean="0">
              <a:sym typeface="Wingdings" pitchFamily="2" charset="2"/>
            </a:rPr>
            <a:t> D</a:t>
          </a:r>
          <a:r>
            <a:rPr lang="fr-FR" sz="1400" kern="1200" baseline="0" dirty="0" smtClean="0"/>
            <a:t>éveloppement du module Recrutement</a:t>
          </a:r>
          <a:r>
            <a:rPr lang="fr-FR" sz="1600" kern="1200" baseline="0" dirty="0" smtClean="0"/>
            <a:t>	</a:t>
          </a:r>
          <a:endParaRPr lang="fr-FR" sz="1600" kern="1200" dirty="0"/>
        </a:p>
      </dsp:txBody>
      <dsp:txXfrm>
        <a:off x="1811939" y="1670878"/>
        <a:ext cx="2196737" cy="1897787"/>
      </dsp:txXfrm>
    </dsp:sp>
    <dsp:sp modelId="{0DDBFD6D-3136-434D-B5B1-301492371A36}">
      <dsp:nvSpPr>
        <dsp:cNvPr id="0" name=""/>
        <dsp:cNvSpPr/>
      </dsp:nvSpPr>
      <dsp:spPr>
        <a:xfrm>
          <a:off x="4196420" y="1568212"/>
          <a:ext cx="1603555" cy="2103119"/>
        </a:xfrm>
        <a:prstGeom prst="roundRect">
          <a:avLst/>
        </a:prstGeom>
        <a:solidFill>
          <a:srgbClr val="277DBA"/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baseline="0" dirty="0" smtClean="0"/>
            <a:t>Développement d’un SI basé sur une architecture  micro-service et Cloud</a:t>
          </a:r>
          <a:endParaRPr lang="fr-FR" sz="1400" kern="1200" dirty="0"/>
        </a:p>
      </dsp:txBody>
      <dsp:txXfrm>
        <a:off x="4274699" y="1646491"/>
        <a:ext cx="1446997" cy="1946561"/>
      </dsp:txXfrm>
    </dsp:sp>
    <dsp:sp modelId="{C5A484B9-E48B-4792-8FCC-E1C4000510F0}">
      <dsp:nvSpPr>
        <dsp:cNvPr id="0" name=""/>
        <dsp:cNvSpPr/>
      </dsp:nvSpPr>
      <dsp:spPr>
        <a:xfrm>
          <a:off x="5941545" y="1577339"/>
          <a:ext cx="3334546" cy="2103119"/>
        </a:xfrm>
        <a:prstGeom prst="roundRect">
          <a:avLst/>
        </a:prstGeom>
        <a:solidFill>
          <a:srgbClr val="009688"/>
        </a:solidFill>
        <a:ln w="19050" cap="flat" cmpd="sng" algn="ctr">
          <a:solidFill>
            <a:srgbClr val="19A695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ym typeface="Wingdings" pitchFamily="2" charset="2"/>
            </a:rPr>
            <a:t> </a:t>
          </a:r>
          <a:r>
            <a:rPr lang="fr-FR" sz="1400" kern="1200" dirty="0" smtClean="0"/>
            <a:t>Gestion des étapes de recrutement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ym typeface="Wingdings" pitchFamily="2" charset="2"/>
            </a:rPr>
            <a:t> </a:t>
          </a:r>
          <a:r>
            <a:rPr lang="fr-FR" sz="1400" kern="1200" dirty="0" smtClean="0"/>
            <a:t>Gestion des tests techniques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>
              <a:sym typeface="Wingdings" pitchFamily="2" charset="2"/>
            </a:rPr>
            <a:t> </a:t>
          </a:r>
          <a:r>
            <a:rPr lang="fr-FR" sz="1400" kern="1200" dirty="0" smtClean="0"/>
            <a:t>Améliorer la performance du processus de recrutement</a:t>
          </a:r>
          <a:endParaRPr lang="fr-FR" sz="1600" kern="1200" dirty="0"/>
        </a:p>
      </dsp:txBody>
      <dsp:txXfrm>
        <a:off x="6044211" y="1680005"/>
        <a:ext cx="3129214" cy="1897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2DAC8-16F9-46B1-9B7E-7667B273D2B4}">
      <dsp:nvSpPr>
        <dsp:cNvPr id="0" name=""/>
        <dsp:cNvSpPr/>
      </dsp:nvSpPr>
      <dsp:spPr>
        <a:xfrm>
          <a:off x="1701066" y="-70328"/>
          <a:ext cx="5813698" cy="5813698"/>
        </a:xfrm>
        <a:prstGeom prst="circularArrow">
          <a:avLst>
            <a:gd name="adj1" fmla="val 5544"/>
            <a:gd name="adj2" fmla="val 330680"/>
            <a:gd name="adj3" fmla="val 14906482"/>
            <a:gd name="adj4" fmla="val 16729482"/>
            <a:gd name="adj5" fmla="val 5757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EEAE0-6C4E-4C3E-BCA7-7615A887B6AF}">
      <dsp:nvSpPr>
        <dsp:cNvPr id="0" name=""/>
        <dsp:cNvSpPr/>
      </dsp:nvSpPr>
      <dsp:spPr>
        <a:xfrm>
          <a:off x="3957870" y="-19661"/>
          <a:ext cx="1300091" cy="672462"/>
        </a:xfrm>
        <a:prstGeom prst="roundRect">
          <a:avLst/>
        </a:prstGeom>
        <a:solidFill>
          <a:srgbClr val="19A695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>
              <a:solidFill>
                <a:schemeClr val="bg1"/>
              </a:solidFill>
            </a:rPr>
            <a:t>Créer demande</a:t>
          </a:r>
          <a:endParaRPr lang="fr-FR" sz="900" kern="1200" dirty="0">
            <a:solidFill>
              <a:schemeClr val="bg1"/>
            </a:solidFill>
          </a:endParaRPr>
        </a:p>
      </dsp:txBody>
      <dsp:txXfrm>
        <a:off x="3990697" y="13166"/>
        <a:ext cx="1234437" cy="606808"/>
      </dsp:txXfrm>
    </dsp:sp>
    <dsp:sp modelId="{A8A4B1D8-888C-4DDE-9533-E5BC7E7C3F4A}">
      <dsp:nvSpPr>
        <dsp:cNvPr id="0" name=""/>
        <dsp:cNvSpPr/>
      </dsp:nvSpPr>
      <dsp:spPr>
        <a:xfrm>
          <a:off x="5631595" y="562661"/>
          <a:ext cx="1169978" cy="584989"/>
        </a:xfrm>
        <a:prstGeom prst="roundRect">
          <a:avLst/>
        </a:prstGeom>
        <a:solidFill>
          <a:srgbClr val="277DBA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/>
              </a:solidFill>
            </a:rPr>
            <a:t>Valider la demande (DRH)</a:t>
          </a:r>
          <a:endParaRPr lang="fr-FR" sz="1100" kern="1200" dirty="0">
            <a:solidFill>
              <a:schemeClr val="bg1"/>
            </a:solidFill>
          </a:endParaRPr>
        </a:p>
      </dsp:txBody>
      <dsp:txXfrm>
        <a:off x="5660152" y="591218"/>
        <a:ext cx="1112864" cy="527875"/>
      </dsp:txXfrm>
    </dsp:sp>
    <dsp:sp modelId="{2312EB78-16B3-43DF-B5F0-BD6E9120C6E8}">
      <dsp:nvSpPr>
        <dsp:cNvPr id="0" name=""/>
        <dsp:cNvSpPr/>
      </dsp:nvSpPr>
      <dsp:spPr>
        <a:xfrm>
          <a:off x="6253425" y="1447252"/>
          <a:ext cx="1227588" cy="584989"/>
        </a:xfrm>
        <a:prstGeom prst="roundRect">
          <a:avLst/>
        </a:prstGeom>
        <a:solidFill>
          <a:srgbClr val="C9753D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/>
              </a:solidFill>
            </a:rPr>
            <a:t>Proposer candidat (Sourcing)</a:t>
          </a:r>
          <a:endParaRPr lang="fr-FR" sz="1100" kern="1200" dirty="0">
            <a:solidFill>
              <a:schemeClr val="bg1"/>
            </a:solidFill>
          </a:endParaRPr>
        </a:p>
      </dsp:txBody>
      <dsp:txXfrm>
        <a:off x="6281982" y="1475809"/>
        <a:ext cx="1170474" cy="527875"/>
      </dsp:txXfrm>
    </dsp:sp>
    <dsp:sp modelId="{655369E5-09EA-471C-AC3B-9835AC599D96}">
      <dsp:nvSpPr>
        <dsp:cNvPr id="0" name=""/>
        <dsp:cNvSpPr/>
      </dsp:nvSpPr>
      <dsp:spPr>
        <a:xfrm>
          <a:off x="6502115" y="2503264"/>
          <a:ext cx="1169978" cy="584989"/>
        </a:xfrm>
        <a:prstGeom prst="roundRect">
          <a:avLst/>
        </a:prstGeom>
        <a:solidFill>
          <a:srgbClr val="BA3C2E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/>
              </a:solidFill>
            </a:rPr>
            <a:t>Valider candidat CV (Manager)</a:t>
          </a:r>
          <a:endParaRPr lang="fr-FR" sz="1100" kern="1200" dirty="0">
            <a:solidFill>
              <a:schemeClr val="bg1"/>
            </a:solidFill>
          </a:endParaRPr>
        </a:p>
      </dsp:txBody>
      <dsp:txXfrm>
        <a:off x="6530672" y="2531821"/>
        <a:ext cx="1112864" cy="527875"/>
      </dsp:txXfrm>
    </dsp:sp>
    <dsp:sp modelId="{6CE74891-38D1-4684-ABF8-7BD4BDDEA58B}">
      <dsp:nvSpPr>
        <dsp:cNvPr id="0" name=""/>
        <dsp:cNvSpPr/>
      </dsp:nvSpPr>
      <dsp:spPr>
        <a:xfrm>
          <a:off x="6311116" y="3618405"/>
          <a:ext cx="1169978" cy="584989"/>
        </a:xfrm>
        <a:prstGeom prst="roundRect">
          <a:avLst/>
        </a:prstGeom>
        <a:solidFill>
          <a:srgbClr val="7030A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/>
              </a:solidFill>
            </a:rPr>
            <a:t>Passer le test (sourcing)</a:t>
          </a:r>
          <a:endParaRPr lang="fr-FR" sz="1100" kern="1200" dirty="0">
            <a:solidFill>
              <a:schemeClr val="bg1"/>
            </a:solidFill>
          </a:endParaRPr>
        </a:p>
      </dsp:txBody>
      <dsp:txXfrm>
        <a:off x="6339673" y="3646962"/>
        <a:ext cx="1112864" cy="527875"/>
      </dsp:txXfrm>
    </dsp:sp>
    <dsp:sp modelId="{4FC1EFCF-11A1-4F22-B383-C46908C3DF51}">
      <dsp:nvSpPr>
        <dsp:cNvPr id="0" name=""/>
        <dsp:cNvSpPr/>
      </dsp:nvSpPr>
      <dsp:spPr>
        <a:xfrm>
          <a:off x="5603994" y="4650294"/>
          <a:ext cx="1169978" cy="584989"/>
        </a:xfrm>
        <a:prstGeom prst="roundRect">
          <a:avLst/>
        </a:prstGeom>
        <a:solidFill>
          <a:srgbClr val="19A695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/>
              </a:solidFill>
            </a:rPr>
            <a:t>Valider candidat Test (Manager)</a:t>
          </a:r>
          <a:endParaRPr lang="fr-FR" sz="1100" kern="1200" dirty="0">
            <a:solidFill>
              <a:schemeClr val="bg1"/>
            </a:solidFill>
          </a:endParaRPr>
        </a:p>
      </dsp:txBody>
      <dsp:txXfrm>
        <a:off x="5632551" y="4678851"/>
        <a:ext cx="1112864" cy="527875"/>
      </dsp:txXfrm>
    </dsp:sp>
    <dsp:sp modelId="{E7DE8815-75F5-4734-9156-9912E5C4F629}">
      <dsp:nvSpPr>
        <dsp:cNvPr id="0" name=""/>
        <dsp:cNvSpPr/>
      </dsp:nvSpPr>
      <dsp:spPr>
        <a:xfrm>
          <a:off x="4022926" y="4982453"/>
          <a:ext cx="1169978" cy="584989"/>
        </a:xfrm>
        <a:prstGeom prst="roundRect">
          <a:avLst/>
        </a:prstGeom>
        <a:solidFill>
          <a:srgbClr val="277DBA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/>
              </a:solidFill>
            </a:rPr>
            <a:t>Go Entretien interne (Manager)</a:t>
          </a:r>
          <a:endParaRPr lang="fr-FR" sz="1100" kern="1200" dirty="0">
            <a:solidFill>
              <a:schemeClr val="bg1"/>
            </a:solidFill>
          </a:endParaRPr>
        </a:p>
      </dsp:txBody>
      <dsp:txXfrm>
        <a:off x="4051483" y="5011010"/>
        <a:ext cx="1112864" cy="527875"/>
      </dsp:txXfrm>
    </dsp:sp>
    <dsp:sp modelId="{9593FB9B-1C30-4B73-9FC1-4F389554CEBC}">
      <dsp:nvSpPr>
        <dsp:cNvPr id="0" name=""/>
        <dsp:cNvSpPr/>
      </dsp:nvSpPr>
      <dsp:spPr>
        <a:xfrm>
          <a:off x="2351270" y="4466945"/>
          <a:ext cx="1169978" cy="584989"/>
        </a:xfrm>
        <a:prstGeom prst="roundRect">
          <a:avLst/>
        </a:prstGeom>
        <a:solidFill>
          <a:srgbClr val="C9753D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/>
              </a:solidFill>
            </a:rPr>
            <a:t>Valider candidat client CV (Manager)</a:t>
          </a:r>
          <a:endParaRPr lang="fr-FR" sz="1100" kern="1200" dirty="0">
            <a:solidFill>
              <a:schemeClr val="bg1"/>
            </a:solidFill>
          </a:endParaRPr>
        </a:p>
      </dsp:txBody>
      <dsp:txXfrm>
        <a:off x="2379827" y="4495502"/>
        <a:ext cx="1112864" cy="527875"/>
      </dsp:txXfrm>
    </dsp:sp>
    <dsp:sp modelId="{80DCEAE3-46B8-41CF-8D71-DED33403C8C5}">
      <dsp:nvSpPr>
        <dsp:cNvPr id="0" name=""/>
        <dsp:cNvSpPr/>
      </dsp:nvSpPr>
      <dsp:spPr>
        <a:xfrm>
          <a:off x="1685982" y="3547688"/>
          <a:ext cx="1169978" cy="584989"/>
        </a:xfrm>
        <a:prstGeom prst="roundRect">
          <a:avLst/>
        </a:prstGeom>
        <a:solidFill>
          <a:srgbClr val="BA3C2E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/>
              </a:solidFill>
            </a:rPr>
            <a:t>Go Entretien client (Manager)</a:t>
          </a:r>
          <a:endParaRPr lang="fr-FR" sz="1100" kern="1200" dirty="0">
            <a:solidFill>
              <a:schemeClr val="bg1"/>
            </a:solidFill>
          </a:endParaRPr>
        </a:p>
      </dsp:txBody>
      <dsp:txXfrm>
        <a:off x="1714539" y="3576245"/>
        <a:ext cx="1112864" cy="527875"/>
      </dsp:txXfrm>
    </dsp:sp>
    <dsp:sp modelId="{A7D2450E-F6A8-4CAF-9B08-74EEC6846762}">
      <dsp:nvSpPr>
        <dsp:cNvPr id="0" name=""/>
        <dsp:cNvSpPr/>
      </dsp:nvSpPr>
      <dsp:spPr>
        <a:xfrm>
          <a:off x="1543737" y="2503264"/>
          <a:ext cx="1169978" cy="584989"/>
        </a:xfrm>
        <a:prstGeom prst="roundRect">
          <a:avLst/>
        </a:prstGeom>
        <a:solidFill>
          <a:srgbClr val="7030A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/>
              </a:solidFill>
            </a:rPr>
            <a:t>Go Recrut (Manager)</a:t>
          </a:r>
          <a:endParaRPr lang="fr-FR" sz="1100" kern="1200" dirty="0">
            <a:solidFill>
              <a:schemeClr val="bg1"/>
            </a:solidFill>
          </a:endParaRPr>
        </a:p>
      </dsp:txBody>
      <dsp:txXfrm>
        <a:off x="1572294" y="2531821"/>
        <a:ext cx="1112864" cy="527875"/>
      </dsp:txXfrm>
    </dsp:sp>
    <dsp:sp modelId="{A93F7980-4675-40DE-883F-D0609829B639}">
      <dsp:nvSpPr>
        <dsp:cNvPr id="0" name=""/>
        <dsp:cNvSpPr/>
      </dsp:nvSpPr>
      <dsp:spPr>
        <a:xfrm>
          <a:off x="1685963" y="1376544"/>
          <a:ext cx="1169978" cy="584989"/>
        </a:xfrm>
        <a:prstGeom prst="roundRect">
          <a:avLst/>
        </a:prstGeom>
        <a:solidFill>
          <a:srgbClr val="19A695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/>
              </a:solidFill>
            </a:rPr>
            <a:t>Entretien RH (DRH)</a:t>
          </a:r>
          <a:endParaRPr lang="fr-FR" sz="1100" kern="1200" dirty="0">
            <a:solidFill>
              <a:schemeClr val="bg1"/>
            </a:solidFill>
          </a:endParaRPr>
        </a:p>
      </dsp:txBody>
      <dsp:txXfrm>
        <a:off x="1714520" y="1405101"/>
        <a:ext cx="1112864" cy="527875"/>
      </dsp:txXfrm>
    </dsp:sp>
    <dsp:sp modelId="{05D5BE2B-5C60-47C9-90AC-87491F4C33A8}">
      <dsp:nvSpPr>
        <dsp:cNvPr id="0" name=""/>
        <dsp:cNvSpPr/>
      </dsp:nvSpPr>
      <dsp:spPr>
        <a:xfrm>
          <a:off x="2463804" y="425983"/>
          <a:ext cx="1169978" cy="584989"/>
        </a:xfrm>
        <a:prstGeom prst="roundRect">
          <a:avLst/>
        </a:prstGeom>
        <a:solidFill>
          <a:srgbClr val="277DBA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>
              <a:solidFill>
                <a:schemeClr val="bg1"/>
              </a:solidFill>
            </a:rPr>
            <a:t>Candidat Recruté</a:t>
          </a:r>
          <a:endParaRPr lang="fr-FR" sz="1100" kern="1200" dirty="0">
            <a:solidFill>
              <a:schemeClr val="bg1"/>
            </a:solidFill>
          </a:endParaRPr>
        </a:p>
      </dsp:txBody>
      <dsp:txXfrm>
        <a:off x="2492361" y="454540"/>
        <a:ext cx="1112864" cy="5278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CD62-FB71-4F70-915B-C257AC13E688}">
      <dsp:nvSpPr>
        <dsp:cNvPr id="0" name=""/>
        <dsp:cNvSpPr/>
      </dsp:nvSpPr>
      <dsp:spPr>
        <a:xfrm>
          <a:off x="1105" y="758730"/>
          <a:ext cx="3601449" cy="8473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smtClean="0"/>
            <a:t>Architecture monolithique</a:t>
          </a:r>
          <a:endParaRPr lang="fr-FR" sz="1600" kern="1200" dirty="0"/>
        </a:p>
      </dsp:txBody>
      <dsp:txXfrm>
        <a:off x="25923" y="783548"/>
        <a:ext cx="3551813" cy="797716"/>
      </dsp:txXfrm>
    </dsp:sp>
    <dsp:sp modelId="{E18664C0-39B2-421A-8662-23059C9F675A}">
      <dsp:nvSpPr>
        <dsp:cNvPr id="0" name=""/>
        <dsp:cNvSpPr/>
      </dsp:nvSpPr>
      <dsp:spPr>
        <a:xfrm>
          <a:off x="361250" y="1606082"/>
          <a:ext cx="360144" cy="570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276"/>
              </a:lnTo>
              <a:lnTo>
                <a:pt x="360144" y="57027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D81F8-5EF8-40F7-82BC-78F6D31368A0}">
      <dsp:nvSpPr>
        <dsp:cNvPr id="0" name=""/>
        <dsp:cNvSpPr/>
      </dsp:nvSpPr>
      <dsp:spPr>
        <a:xfrm>
          <a:off x="721395" y="1880490"/>
          <a:ext cx="3079313" cy="5917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Difficultés de maintenance et d’extension</a:t>
          </a:r>
          <a:endParaRPr lang="fr-FR" sz="1400" kern="1200" dirty="0"/>
        </a:p>
      </dsp:txBody>
      <dsp:txXfrm>
        <a:off x="738726" y="1897821"/>
        <a:ext cx="3044651" cy="557072"/>
      </dsp:txXfrm>
    </dsp:sp>
    <dsp:sp modelId="{3714A2BD-079D-427D-A653-920B1AE3F822}">
      <dsp:nvSpPr>
        <dsp:cNvPr id="0" name=""/>
        <dsp:cNvSpPr/>
      </dsp:nvSpPr>
      <dsp:spPr>
        <a:xfrm>
          <a:off x="361250" y="1606082"/>
          <a:ext cx="360144" cy="1446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6907"/>
              </a:lnTo>
              <a:lnTo>
                <a:pt x="360144" y="144690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BB4D0-10BB-42DE-B41C-5E5023B22986}">
      <dsp:nvSpPr>
        <dsp:cNvPr id="0" name=""/>
        <dsp:cNvSpPr/>
      </dsp:nvSpPr>
      <dsp:spPr>
        <a:xfrm>
          <a:off x="721395" y="2746634"/>
          <a:ext cx="3080823" cy="61271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Plusieurs modules</a:t>
          </a:r>
          <a:endParaRPr lang="fr-FR" sz="1400" kern="1200"/>
        </a:p>
      </dsp:txBody>
      <dsp:txXfrm>
        <a:off x="739341" y="2764580"/>
        <a:ext cx="3044931" cy="576818"/>
      </dsp:txXfrm>
    </dsp:sp>
    <dsp:sp modelId="{7BFF8AD5-2AC9-463D-B3F6-9E103BEFB857}">
      <dsp:nvSpPr>
        <dsp:cNvPr id="0" name=""/>
        <dsp:cNvSpPr/>
      </dsp:nvSpPr>
      <dsp:spPr>
        <a:xfrm>
          <a:off x="361250" y="1606082"/>
          <a:ext cx="360144" cy="233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4027"/>
              </a:lnTo>
              <a:lnTo>
                <a:pt x="360144" y="233402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5039B-28DD-4811-BA2B-B8CA1EBAF854}">
      <dsp:nvSpPr>
        <dsp:cNvPr id="0" name=""/>
        <dsp:cNvSpPr/>
      </dsp:nvSpPr>
      <dsp:spPr>
        <a:xfrm>
          <a:off x="721395" y="3633754"/>
          <a:ext cx="3054586" cy="61271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/>
            <a:t>Liaison forte entre les modules</a:t>
          </a:r>
          <a:endParaRPr lang="fr-FR" sz="1400" kern="1200"/>
        </a:p>
      </dsp:txBody>
      <dsp:txXfrm>
        <a:off x="739341" y="3651700"/>
        <a:ext cx="3018694" cy="576818"/>
      </dsp:txXfrm>
    </dsp:sp>
    <dsp:sp modelId="{61BB4F30-6947-4AED-89CF-CA75D76953DF}">
      <dsp:nvSpPr>
        <dsp:cNvPr id="0" name=""/>
        <dsp:cNvSpPr/>
      </dsp:nvSpPr>
      <dsp:spPr>
        <a:xfrm>
          <a:off x="4151372" y="758730"/>
          <a:ext cx="2195269" cy="8393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smtClean="0"/>
            <a:t>Langage Groovy </a:t>
          </a:r>
          <a:endParaRPr lang="fr-FR" sz="1600" kern="1200"/>
        </a:p>
      </dsp:txBody>
      <dsp:txXfrm>
        <a:off x="4175955" y="783313"/>
        <a:ext cx="2146103" cy="790173"/>
      </dsp:txXfrm>
    </dsp:sp>
    <dsp:sp modelId="{FF834CF4-504E-47CC-BB89-FEFEA77F8F85}">
      <dsp:nvSpPr>
        <dsp:cNvPr id="0" name=""/>
        <dsp:cNvSpPr/>
      </dsp:nvSpPr>
      <dsp:spPr>
        <a:xfrm>
          <a:off x="4370899" y="1598069"/>
          <a:ext cx="219526" cy="655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716"/>
              </a:lnTo>
              <a:lnTo>
                <a:pt x="219526" y="6557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6827B-0D33-4111-BBE5-0D022DA23DC4}">
      <dsp:nvSpPr>
        <dsp:cNvPr id="0" name=""/>
        <dsp:cNvSpPr/>
      </dsp:nvSpPr>
      <dsp:spPr>
        <a:xfrm>
          <a:off x="4590426" y="1872478"/>
          <a:ext cx="1964432" cy="76261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Profil rare</a:t>
          </a:r>
          <a:endParaRPr lang="fr-FR" sz="1400" kern="1200" dirty="0"/>
        </a:p>
      </dsp:txBody>
      <dsp:txXfrm>
        <a:off x="4612762" y="1894814"/>
        <a:ext cx="1919760" cy="717942"/>
      </dsp:txXfrm>
    </dsp:sp>
    <dsp:sp modelId="{3F52E168-6E34-4E42-AD3E-4B6BBA5D2689}">
      <dsp:nvSpPr>
        <dsp:cNvPr id="0" name=""/>
        <dsp:cNvSpPr/>
      </dsp:nvSpPr>
      <dsp:spPr>
        <a:xfrm>
          <a:off x="6869489" y="705428"/>
          <a:ext cx="2195269" cy="8725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baseline="0" dirty="0" smtClean="0"/>
            <a:t>Contraintes d’ergonomie</a:t>
          </a:r>
          <a:endParaRPr lang="fr-FR" sz="1600" kern="1200" dirty="0"/>
        </a:p>
      </dsp:txBody>
      <dsp:txXfrm>
        <a:off x="6895046" y="730985"/>
        <a:ext cx="2144155" cy="8214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49D5-DA71-4A70-945A-CA7719FDB7EA}">
      <dsp:nvSpPr>
        <dsp:cNvPr id="0" name=""/>
        <dsp:cNvSpPr/>
      </dsp:nvSpPr>
      <dsp:spPr>
        <a:xfrm>
          <a:off x="93990" y="0"/>
          <a:ext cx="3866230" cy="558451"/>
        </a:xfrm>
        <a:prstGeom prst="roundRect">
          <a:avLst>
            <a:gd name="adj" fmla="val 10000"/>
          </a:avLst>
        </a:prstGeom>
        <a:solidFill>
          <a:srgbClr val="277DBA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baseline="0" dirty="0" smtClean="0"/>
            <a:t>           ARCHITECTURE FULL MICRO-SERVICES</a:t>
          </a:r>
          <a:endParaRPr lang="fr-FR" sz="1100" b="1" kern="1200" dirty="0"/>
        </a:p>
      </dsp:txBody>
      <dsp:txXfrm>
        <a:off x="110346" y="16356"/>
        <a:ext cx="3833518" cy="525739"/>
      </dsp:txXfrm>
    </dsp:sp>
    <dsp:sp modelId="{56AF0BDF-2905-48AB-83AD-E547CACB7778}">
      <dsp:nvSpPr>
        <dsp:cNvPr id="0" name=""/>
        <dsp:cNvSpPr/>
      </dsp:nvSpPr>
      <dsp:spPr>
        <a:xfrm>
          <a:off x="480613" y="558451"/>
          <a:ext cx="390392" cy="433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959"/>
              </a:lnTo>
              <a:lnTo>
                <a:pt x="390392" y="43395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C6ED7-EAEC-41B4-9300-FEAB7D70ED41}">
      <dsp:nvSpPr>
        <dsp:cNvPr id="0" name=""/>
        <dsp:cNvSpPr/>
      </dsp:nvSpPr>
      <dsp:spPr>
        <a:xfrm>
          <a:off x="871006" y="754654"/>
          <a:ext cx="2970924" cy="4755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Remédier à la complexité de l’ancien SIRHUS</a:t>
          </a:r>
          <a:endParaRPr lang="fr-FR" sz="1100" kern="1200" dirty="0"/>
        </a:p>
      </dsp:txBody>
      <dsp:txXfrm>
        <a:off x="884933" y="768581"/>
        <a:ext cx="2943070" cy="447659"/>
      </dsp:txXfrm>
    </dsp:sp>
    <dsp:sp modelId="{6607CC10-C49C-444A-8E7D-2EB1AEAEC7F5}">
      <dsp:nvSpPr>
        <dsp:cNvPr id="0" name=""/>
        <dsp:cNvSpPr/>
      </dsp:nvSpPr>
      <dsp:spPr>
        <a:xfrm>
          <a:off x="480613" y="558451"/>
          <a:ext cx="427548" cy="1149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075"/>
              </a:lnTo>
              <a:lnTo>
                <a:pt x="427548" y="114907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1CF98-009C-4EE9-A2A8-5DD0C7DF0346}">
      <dsp:nvSpPr>
        <dsp:cNvPr id="0" name=""/>
        <dsp:cNvSpPr/>
      </dsp:nvSpPr>
      <dsp:spPr>
        <a:xfrm>
          <a:off x="908162" y="1479747"/>
          <a:ext cx="2949588" cy="455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Chaque micro-service a sa propre BD et 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son propre serveur embarqué</a:t>
          </a:r>
          <a:endParaRPr lang="fr-FR" sz="1100" kern="1200" dirty="0"/>
        </a:p>
      </dsp:txBody>
      <dsp:txXfrm>
        <a:off x="921505" y="1493090"/>
        <a:ext cx="2922902" cy="4288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FB8A-5CBE-41AF-A886-23571DAD82E1}">
      <dsp:nvSpPr>
        <dsp:cNvPr id="0" name=""/>
        <dsp:cNvSpPr/>
      </dsp:nvSpPr>
      <dsp:spPr>
        <a:xfrm>
          <a:off x="0" y="172921"/>
          <a:ext cx="3560090" cy="573947"/>
        </a:xfrm>
        <a:prstGeom prst="roundRect">
          <a:avLst>
            <a:gd name="adj" fmla="val 10000"/>
          </a:avLst>
        </a:prstGeom>
        <a:solidFill>
          <a:srgbClr val="009688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baseline="0" dirty="0" smtClean="0"/>
            <a:t>        COORDINATION AVEC SPRING-CLOUD</a:t>
          </a:r>
          <a:endParaRPr lang="fr-FR" sz="1100" b="1" kern="1200" dirty="0"/>
        </a:p>
      </dsp:txBody>
      <dsp:txXfrm>
        <a:off x="16810" y="189731"/>
        <a:ext cx="3526470" cy="540327"/>
      </dsp:txXfrm>
    </dsp:sp>
    <dsp:sp modelId="{57C272E9-18E1-4712-B1AB-B65F77E7E973}">
      <dsp:nvSpPr>
        <dsp:cNvPr id="0" name=""/>
        <dsp:cNvSpPr/>
      </dsp:nvSpPr>
      <dsp:spPr>
        <a:xfrm>
          <a:off x="356009" y="746868"/>
          <a:ext cx="232791" cy="361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044"/>
              </a:lnTo>
              <a:lnTo>
                <a:pt x="232791" y="36104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78912-D945-4FBD-8EEB-003A46E8C2FC}">
      <dsp:nvSpPr>
        <dsp:cNvPr id="0" name=""/>
        <dsp:cNvSpPr/>
      </dsp:nvSpPr>
      <dsp:spPr>
        <a:xfrm>
          <a:off x="588800" y="860605"/>
          <a:ext cx="1266955" cy="49461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Registry</a:t>
          </a:r>
          <a:endParaRPr lang="fr-FR" sz="1200" kern="1200" dirty="0"/>
        </a:p>
      </dsp:txBody>
      <dsp:txXfrm>
        <a:off x="603287" y="875092"/>
        <a:ext cx="1237981" cy="465641"/>
      </dsp:txXfrm>
    </dsp:sp>
    <dsp:sp modelId="{C26EC02F-9DA8-4BCD-9896-2C31181C9252}">
      <dsp:nvSpPr>
        <dsp:cNvPr id="0" name=""/>
        <dsp:cNvSpPr/>
      </dsp:nvSpPr>
      <dsp:spPr>
        <a:xfrm>
          <a:off x="356009" y="746868"/>
          <a:ext cx="258405" cy="1604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4769"/>
              </a:lnTo>
              <a:lnTo>
                <a:pt x="258405" y="160476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9BD6E-8BF0-47CA-B3B7-98E76E677BB5}">
      <dsp:nvSpPr>
        <dsp:cNvPr id="0" name=""/>
        <dsp:cNvSpPr/>
      </dsp:nvSpPr>
      <dsp:spPr>
        <a:xfrm>
          <a:off x="614414" y="2120810"/>
          <a:ext cx="1199387" cy="4616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Configuration</a:t>
          </a:r>
          <a:endParaRPr lang="fr-FR" sz="900" kern="1200" dirty="0"/>
        </a:p>
      </dsp:txBody>
      <dsp:txXfrm>
        <a:off x="627935" y="2134331"/>
        <a:ext cx="1172345" cy="434613"/>
      </dsp:txXfrm>
    </dsp:sp>
    <dsp:sp modelId="{A9F49EEF-52BC-42D5-BC7E-D2555B53A316}">
      <dsp:nvSpPr>
        <dsp:cNvPr id="0" name=""/>
        <dsp:cNvSpPr/>
      </dsp:nvSpPr>
      <dsp:spPr>
        <a:xfrm>
          <a:off x="356009" y="746868"/>
          <a:ext cx="267767" cy="1029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052"/>
              </a:lnTo>
              <a:lnTo>
                <a:pt x="267767" y="102905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B9BB6-5C02-4F44-A476-8977F4034FB2}">
      <dsp:nvSpPr>
        <dsp:cNvPr id="0" name=""/>
        <dsp:cNvSpPr/>
      </dsp:nvSpPr>
      <dsp:spPr>
        <a:xfrm>
          <a:off x="623776" y="1538652"/>
          <a:ext cx="1121973" cy="4745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Proxy</a:t>
          </a:r>
          <a:endParaRPr lang="fr-FR" sz="900" kern="1200" dirty="0"/>
        </a:p>
      </dsp:txBody>
      <dsp:txXfrm>
        <a:off x="637675" y="1552551"/>
        <a:ext cx="1094175" cy="4467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4686D-53A6-4488-AB55-64AE98DE7690}">
      <dsp:nvSpPr>
        <dsp:cNvPr id="0" name=""/>
        <dsp:cNvSpPr/>
      </dsp:nvSpPr>
      <dsp:spPr>
        <a:xfrm>
          <a:off x="0" y="0"/>
          <a:ext cx="2002792" cy="515778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baseline="0" dirty="0" smtClean="0"/>
            <a:t>SÉCURITÉ</a:t>
          </a:r>
          <a:endParaRPr lang="fr-FR" sz="1200" b="1" kern="1200" dirty="0"/>
        </a:p>
      </dsp:txBody>
      <dsp:txXfrm>
        <a:off x="15107" y="15107"/>
        <a:ext cx="1972578" cy="485564"/>
      </dsp:txXfrm>
    </dsp:sp>
    <dsp:sp modelId="{1B7921CB-B2AC-46E0-A310-7CB6C914FB4F}">
      <dsp:nvSpPr>
        <dsp:cNvPr id="0" name=""/>
        <dsp:cNvSpPr/>
      </dsp:nvSpPr>
      <dsp:spPr>
        <a:xfrm>
          <a:off x="200279" y="515778"/>
          <a:ext cx="190600" cy="427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979"/>
              </a:lnTo>
              <a:lnTo>
                <a:pt x="190600" y="4279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65321-F09A-42CC-8EA3-FE89EE9F4449}">
      <dsp:nvSpPr>
        <dsp:cNvPr id="0" name=""/>
        <dsp:cNvSpPr/>
      </dsp:nvSpPr>
      <dsp:spPr>
        <a:xfrm>
          <a:off x="390879" y="748957"/>
          <a:ext cx="1368688" cy="3896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Spring Security</a:t>
          </a:r>
          <a:endParaRPr lang="fr-FR" sz="1100" kern="1200" dirty="0"/>
        </a:p>
      </dsp:txBody>
      <dsp:txXfrm>
        <a:off x="402290" y="760368"/>
        <a:ext cx="1345866" cy="366780"/>
      </dsp:txXfrm>
    </dsp:sp>
    <dsp:sp modelId="{83672647-49BB-41BB-899C-893E7CC4C722}">
      <dsp:nvSpPr>
        <dsp:cNvPr id="0" name=""/>
        <dsp:cNvSpPr/>
      </dsp:nvSpPr>
      <dsp:spPr>
        <a:xfrm>
          <a:off x="200279" y="515778"/>
          <a:ext cx="237813" cy="1173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135"/>
              </a:lnTo>
              <a:lnTo>
                <a:pt x="237813" y="117313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9B6B0-7D3F-4463-A103-866835B27B45}">
      <dsp:nvSpPr>
        <dsp:cNvPr id="0" name=""/>
        <dsp:cNvSpPr/>
      </dsp:nvSpPr>
      <dsp:spPr>
        <a:xfrm>
          <a:off x="438092" y="1518092"/>
          <a:ext cx="1333431" cy="341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JWT</a:t>
          </a:r>
          <a:endParaRPr lang="fr-FR" sz="1000" kern="1200" dirty="0"/>
        </a:p>
      </dsp:txBody>
      <dsp:txXfrm>
        <a:off x="448098" y="1528098"/>
        <a:ext cx="1313419" cy="3216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82E5D-9727-4873-8105-513BE784EB7F}">
      <dsp:nvSpPr>
        <dsp:cNvPr id="0" name=""/>
        <dsp:cNvSpPr/>
      </dsp:nvSpPr>
      <dsp:spPr>
        <a:xfrm>
          <a:off x="14636" y="20092"/>
          <a:ext cx="2488867" cy="499974"/>
        </a:xfrm>
        <a:prstGeom prst="roundRect">
          <a:avLst>
            <a:gd name="adj" fmla="val 10000"/>
          </a:avLst>
        </a:prstGeom>
        <a:solidFill>
          <a:srgbClr val="583799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baseline="0" dirty="0" smtClean="0"/>
            <a:t>   QUALITÉ DU CODE</a:t>
          </a:r>
          <a:endParaRPr lang="fr-FR" sz="1100" b="1" kern="1200" dirty="0"/>
        </a:p>
      </dsp:txBody>
      <dsp:txXfrm>
        <a:off x="29280" y="34736"/>
        <a:ext cx="2459579" cy="470686"/>
      </dsp:txXfrm>
    </dsp:sp>
    <dsp:sp modelId="{8EAE93CD-943B-46EE-A7C8-6328F25BA833}">
      <dsp:nvSpPr>
        <dsp:cNvPr id="0" name=""/>
        <dsp:cNvSpPr/>
      </dsp:nvSpPr>
      <dsp:spPr>
        <a:xfrm>
          <a:off x="263523" y="520067"/>
          <a:ext cx="436995" cy="404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990"/>
              </a:lnTo>
              <a:lnTo>
                <a:pt x="436995" y="4049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2E56D-CD64-490E-B5E7-C15D42494C2A}">
      <dsp:nvSpPr>
        <dsp:cNvPr id="0" name=""/>
        <dsp:cNvSpPr/>
      </dsp:nvSpPr>
      <dsp:spPr>
        <a:xfrm>
          <a:off x="700518" y="701212"/>
          <a:ext cx="1774521" cy="44768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SonarLint</a:t>
          </a:r>
          <a:endParaRPr lang="fr-FR" sz="1100" kern="1200" dirty="0"/>
        </a:p>
      </dsp:txBody>
      <dsp:txXfrm>
        <a:off x="713630" y="714324"/>
        <a:ext cx="1748297" cy="421464"/>
      </dsp:txXfrm>
    </dsp:sp>
    <dsp:sp modelId="{A421022C-4D24-4C76-A82F-3A26DCDE5F23}">
      <dsp:nvSpPr>
        <dsp:cNvPr id="0" name=""/>
        <dsp:cNvSpPr/>
      </dsp:nvSpPr>
      <dsp:spPr>
        <a:xfrm>
          <a:off x="263523" y="520067"/>
          <a:ext cx="453686" cy="982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103"/>
              </a:lnTo>
              <a:lnTo>
                <a:pt x="453686" y="9821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BCB10-9605-4196-A9E5-7EF84E3B6F81}">
      <dsp:nvSpPr>
        <dsp:cNvPr id="0" name=""/>
        <dsp:cNvSpPr/>
      </dsp:nvSpPr>
      <dsp:spPr>
        <a:xfrm>
          <a:off x="717209" y="1310362"/>
          <a:ext cx="1740579" cy="38361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TSLint</a:t>
          </a:r>
          <a:endParaRPr lang="fr-FR" sz="1100" kern="1200" dirty="0"/>
        </a:p>
      </dsp:txBody>
      <dsp:txXfrm>
        <a:off x="728445" y="1321598"/>
        <a:ext cx="1718107" cy="361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92280-8666-4956-AFE7-120367937973}" type="datetimeFigureOut">
              <a:rPr lang="fr-FR" smtClean="0"/>
              <a:t>06/03/2021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BE67-3D6F-48F7-BBB7-2CBEF8043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25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2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7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0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bg1"/>
                </a:solidFill>
              </a:rPr>
              <a:t>‹N°›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1"/>
            <a:ext cx="12192000" cy="661850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661852"/>
            <a:ext cx="2621280" cy="6196148"/>
          </a:xfrm>
          <a:prstGeom prst="rect">
            <a:avLst/>
          </a:prstGeom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153791" y="119295"/>
            <a:ext cx="431835" cy="431835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 dirty="0">
              <a:latin typeface="Asap Medium" panose="020F0604030102060203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78739" y="139805"/>
            <a:ext cx="11524741" cy="3822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734490" y="749315"/>
            <a:ext cx="9335589" cy="599982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Proxima Nova Rg" panose="02000506030000020004" pitchFamily="2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Proxima Nova Rg" panose="02000506030000020004" pitchFamily="2" charset="0"/>
              </a:defRPr>
            </a:lvl3pPr>
          </a:lstStyle>
          <a:p>
            <a:pPr lvl="0"/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55987" y="192145"/>
            <a:ext cx="227441" cy="2775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-89" y="654231"/>
            <a:ext cx="2600414" cy="7921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/>
          <a:lstStyle>
            <a:lvl1pPr marL="0" indent="0">
              <a:buNone/>
              <a:defRPr sz="1350" b="1">
                <a:solidFill>
                  <a:srgbClr val="19A695"/>
                </a:solidFill>
                <a:latin typeface="+mj-lt"/>
              </a:defRPr>
            </a:lvl1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-92" y="1456566"/>
            <a:ext cx="2600417" cy="792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/>
          <a:lstStyle>
            <a:lvl1pPr marL="0" indent="0">
              <a:buNone/>
              <a:defRPr sz="135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bg1"/>
                </a:solidFill>
              </a:rPr>
              <a:t>‹N°›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4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1"/>
            <a:ext cx="12192000" cy="661850"/>
          </a:xfrm>
          <a:prstGeom prst="rect">
            <a:avLst/>
          </a:prstGeom>
          <a:solidFill>
            <a:srgbClr val="C97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661852"/>
            <a:ext cx="2621280" cy="6196148"/>
          </a:xfrm>
          <a:prstGeom prst="rect">
            <a:avLst/>
          </a:prstGeom>
          <a:solidFill>
            <a:srgbClr val="C9753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153791" y="119295"/>
            <a:ext cx="431835" cy="431835"/>
          </a:xfrm>
          <a:prstGeom prst="ellipse">
            <a:avLst/>
          </a:prstGeom>
          <a:solidFill>
            <a:srgbClr val="C9753D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 dirty="0">
              <a:latin typeface="Asap Medium" panose="020F060403010206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78739" y="139805"/>
            <a:ext cx="11524741" cy="3822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55987" y="192145"/>
            <a:ext cx="227441" cy="2775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-89" y="654231"/>
            <a:ext cx="2606130" cy="7921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/>
          <a:lstStyle>
            <a:lvl1pPr marL="0" indent="0">
              <a:buNone/>
              <a:defRPr sz="1350" b="1">
                <a:solidFill>
                  <a:srgbClr val="C9753D"/>
                </a:solidFill>
                <a:latin typeface="+mj-lt"/>
              </a:defRPr>
            </a:lvl1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-92" y="1456566"/>
            <a:ext cx="2606133" cy="792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/>
          <a:lstStyle>
            <a:lvl1pPr marL="0" indent="0">
              <a:buNone/>
              <a:defRPr sz="135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734490" y="749315"/>
            <a:ext cx="9335589" cy="599982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Proxima Nova Rg" panose="02000506030000020004" pitchFamily="2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Proxima Nova Rg" panose="02000506030000020004" pitchFamily="2" charset="0"/>
              </a:defRPr>
            </a:lvl3pPr>
          </a:lstStyle>
          <a:p>
            <a:pPr lvl="0"/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bg1"/>
                </a:solidFill>
              </a:rPr>
              <a:t>‹N°›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35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-11000"/>
            <a:ext cx="12192000" cy="661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623980"/>
            <a:ext cx="2621280" cy="6234020"/>
          </a:xfrm>
          <a:prstGeom prst="rect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153791" y="108294"/>
            <a:ext cx="431835" cy="431835"/>
          </a:xfrm>
          <a:prstGeom prst="ellipse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 dirty="0">
              <a:latin typeface="Asap Medium" panose="020F060403010206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78739" y="139805"/>
            <a:ext cx="11524741" cy="3822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55987" y="192145"/>
            <a:ext cx="227441" cy="2775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-90" y="654231"/>
            <a:ext cx="2606130" cy="7921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/>
          <a:lstStyle>
            <a:lvl1pPr marL="0" indent="0">
              <a:buNone/>
              <a:defRPr sz="1350" b="1">
                <a:solidFill>
                  <a:srgbClr val="BA3C2E"/>
                </a:solidFill>
                <a:latin typeface="+mj-lt"/>
              </a:defRPr>
            </a:lvl1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-91" y="1456566"/>
            <a:ext cx="2606132" cy="792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/>
          <a:lstStyle>
            <a:lvl1pPr marL="0" indent="0">
              <a:buNone/>
              <a:defRPr sz="135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734490" y="749315"/>
            <a:ext cx="9335589" cy="599982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Proxima Nova Rg" panose="02000506030000020004" pitchFamily="2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Proxima Nova Rg" panose="02000506030000020004" pitchFamily="2" charset="0"/>
              </a:defRPr>
            </a:lvl3pPr>
          </a:lstStyle>
          <a:p>
            <a:pPr lvl="0"/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bg1"/>
                </a:solidFill>
              </a:rPr>
              <a:t>‹N°›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3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-92" y="-17792"/>
            <a:ext cx="12192000" cy="661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-11664" y="552994"/>
            <a:ext cx="2632944" cy="6305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135084" y="108994"/>
            <a:ext cx="431835" cy="43183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 dirty="0">
              <a:latin typeface="Asap Medium" panose="020F060403010206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78739" y="139805"/>
            <a:ext cx="11524741" cy="3822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55987" y="192145"/>
            <a:ext cx="227441" cy="2775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-90" y="654231"/>
            <a:ext cx="2606130" cy="7921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/>
          <a:lstStyle>
            <a:lvl1pPr marL="0" indent="0">
              <a:buNone/>
              <a:defRPr sz="1350" b="1">
                <a:solidFill>
                  <a:srgbClr val="277DBA"/>
                </a:solidFill>
                <a:latin typeface="+mj-lt"/>
              </a:defRPr>
            </a:lvl1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-91" y="1456566"/>
            <a:ext cx="2606132" cy="792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/>
          <a:lstStyle>
            <a:lvl1pPr marL="0" indent="0">
              <a:buNone/>
              <a:defRPr sz="135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734490" y="749315"/>
            <a:ext cx="9335589" cy="599982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Proxima Nova Rg" panose="02000506030000020004" pitchFamily="2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Proxima Nova Rg" panose="02000506030000020004" pitchFamily="2" charset="0"/>
              </a:defRPr>
            </a:lvl3pPr>
          </a:lstStyle>
          <a:p>
            <a:pPr lvl="0"/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bg1"/>
                </a:solidFill>
              </a:rPr>
              <a:t>‹N°›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4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0"/>
            <a:ext cx="12192000" cy="6618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661852"/>
            <a:ext cx="2621280" cy="6196148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153791" y="119294"/>
            <a:ext cx="431835" cy="431835"/>
          </a:xfrm>
          <a:prstGeom prst="ellipse">
            <a:avLst/>
          </a:prstGeom>
          <a:solidFill>
            <a:srgbClr val="7030A0"/>
          </a:solidFill>
          <a:ln w="28575"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 dirty="0">
              <a:latin typeface="Asap Medium" panose="020F0604030102060203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-90" y="654231"/>
            <a:ext cx="2621370" cy="7921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/>
          <a:lstStyle>
            <a:lvl1pPr marL="0" indent="0">
              <a:buNone/>
              <a:defRPr sz="1350" b="1">
                <a:solidFill>
                  <a:srgbClr val="7030A0"/>
                </a:solidFill>
                <a:latin typeface="+mj-lt"/>
              </a:defRPr>
            </a:lvl1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-92" y="1456566"/>
            <a:ext cx="2621371" cy="792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/>
          <a:lstStyle>
            <a:lvl1pPr marL="0" indent="0">
              <a:buNone/>
              <a:defRPr sz="135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 smtClean="0"/>
              <a:t>Partie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78739" y="139805"/>
            <a:ext cx="11524741" cy="3822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55987" y="192145"/>
            <a:ext cx="227441" cy="2775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734490" y="749315"/>
            <a:ext cx="9335589" cy="599982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Proxima Nova Rg" panose="02000506030000020004" pitchFamily="2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Proxima Nova Rg" panose="02000506030000020004" pitchFamily="2" charset="0"/>
              </a:defRPr>
            </a:lvl3pPr>
          </a:lstStyle>
          <a:p>
            <a:pPr lvl="0"/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bg1"/>
                </a:solidFill>
              </a:rPr>
              <a:t>‹N°›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6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1"/>
            <a:ext cx="12192000" cy="661850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153791" y="119295"/>
            <a:ext cx="431835" cy="431835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 dirty="0">
              <a:latin typeface="Asap Medium" panose="020F0604030102060203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78739" y="139805"/>
            <a:ext cx="11524741" cy="3822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46904" y="749315"/>
            <a:ext cx="11823175" cy="563406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Proxima Nova Rg" panose="02000506030000020004" pitchFamily="2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Proxima Nova Rg" panose="02000506030000020004" pitchFamily="2" charset="0"/>
              </a:defRPr>
            </a:lvl3pPr>
          </a:lstStyle>
          <a:p>
            <a:pPr lvl="0"/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55987" y="192145"/>
            <a:ext cx="227441" cy="2775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tx1"/>
                </a:solidFill>
              </a:rPr>
              <a:t>‹N°›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8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1"/>
            <a:ext cx="12192000" cy="661850"/>
          </a:xfrm>
          <a:prstGeom prst="rect">
            <a:avLst/>
          </a:prstGeom>
          <a:solidFill>
            <a:srgbClr val="C97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153791" y="119295"/>
            <a:ext cx="431835" cy="431835"/>
          </a:xfrm>
          <a:prstGeom prst="ellipse">
            <a:avLst/>
          </a:prstGeom>
          <a:solidFill>
            <a:srgbClr val="C9753D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 dirty="0">
              <a:latin typeface="Asap Medium" panose="020F060403010206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78739" y="139805"/>
            <a:ext cx="11524741" cy="3822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55987" y="192145"/>
            <a:ext cx="227441" cy="2775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46904" y="749315"/>
            <a:ext cx="11823175" cy="564277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Proxima Nova Rg" panose="02000506030000020004" pitchFamily="2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Proxima Nova Rg" panose="02000506030000020004" pitchFamily="2" charset="0"/>
              </a:defRPr>
            </a:lvl3pPr>
          </a:lstStyle>
          <a:p>
            <a:pPr lvl="0"/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tx1"/>
                </a:solidFill>
              </a:rPr>
              <a:t>‹N°›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603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-11000"/>
            <a:ext cx="12192000" cy="661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153791" y="108294"/>
            <a:ext cx="431835" cy="431835"/>
          </a:xfrm>
          <a:prstGeom prst="ellipse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 dirty="0">
              <a:latin typeface="Asap Medium" panose="020F060403010206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78739" y="139805"/>
            <a:ext cx="11524741" cy="3822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55987" y="192145"/>
            <a:ext cx="227441" cy="2775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46904" y="749315"/>
            <a:ext cx="11823175" cy="558572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Proxima Nova Rg" panose="02000506030000020004" pitchFamily="2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Proxima Nova Rg" panose="02000506030000020004" pitchFamily="2" charset="0"/>
              </a:defRPr>
            </a:lvl3pPr>
          </a:lstStyle>
          <a:p>
            <a:pPr lvl="0"/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tx1"/>
                </a:solidFill>
              </a:rPr>
              <a:t>‹N°›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38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-92" y="-17792"/>
            <a:ext cx="12192000" cy="661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135084" y="108994"/>
            <a:ext cx="431835" cy="43183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 dirty="0">
              <a:latin typeface="Asap Medium" panose="020F060403010206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78739" y="139805"/>
            <a:ext cx="11524741" cy="3822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55987" y="192145"/>
            <a:ext cx="227441" cy="2775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46904" y="749315"/>
            <a:ext cx="11823175" cy="566019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Proxima Nova Rg" panose="02000506030000020004" pitchFamily="2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Proxima Nova Rg" panose="02000506030000020004" pitchFamily="2" charset="0"/>
              </a:defRPr>
            </a:lvl3pPr>
          </a:lstStyle>
          <a:p>
            <a:pPr lvl="0"/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tx1"/>
                </a:solidFill>
              </a:rPr>
              <a:t>‹N°›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205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0"/>
            <a:ext cx="12192000" cy="6618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153791" y="119294"/>
            <a:ext cx="431835" cy="431835"/>
          </a:xfrm>
          <a:prstGeom prst="ellipse">
            <a:avLst/>
          </a:prstGeom>
          <a:solidFill>
            <a:srgbClr val="7030A0"/>
          </a:solidFill>
          <a:ln w="28575">
            <a:solidFill>
              <a:srgbClr val="3E1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 dirty="0">
              <a:latin typeface="Asap Medium" panose="020F0604030102060203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678739" y="139805"/>
            <a:ext cx="11524741" cy="38224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55987" y="192145"/>
            <a:ext cx="227441" cy="2775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46904" y="749315"/>
            <a:ext cx="11823175" cy="569644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latin typeface="Proxima Nova Rg" panose="02000506030000020004" pitchFamily="2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Proxima Nova Rg" panose="02000506030000020004" pitchFamily="2" charset="0"/>
              </a:defRPr>
            </a:lvl3pPr>
          </a:lstStyle>
          <a:p>
            <a:pPr lvl="0"/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tx1"/>
                </a:solidFill>
              </a:rPr>
              <a:t>‹N°›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0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2607374"/>
            <a:ext cx="12192000" cy="1497265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22070" y="3063222"/>
            <a:ext cx="11747862" cy="6204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401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500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BB998F8-5F60-4F3A-941E-65C7CA793196}"/>
              </a:ext>
            </a:extLst>
          </p:cNvPr>
          <p:cNvSpPr/>
          <p:nvPr userDrawn="1"/>
        </p:nvSpPr>
        <p:spPr>
          <a:xfrm>
            <a:off x="0" y="3992880"/>
            <a:ext cx="12192000" cy="2865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12192000" cy="399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283068" y="4308474"/>
            <a:ext cx="3241040" cy="37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BioRhyme" panose="00000500000000000000" pitchFamily="2" charset="0"/>
                <a:ea typeface="BioRhyme" panose="000005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 smtClean="0"/>
              <a:t>Présenté par :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252822" y="4308474"/>
            <a:ext cx="3241040" cy="394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BioRhyme" panose="00000500000000000000" pitchFamily="2" charset="0"/>
                <a:ea typeface="BioRhyme" panose="00000500000000000000" pitchFamily="2" charset="0"/>
              </a:defRPr>
            </a:lvl1pPr>
          </a:lstStyle>
          <a:p>
            <a:pPr lvl="0"/>
            <a:r>
              <a:rPr lang="fr-FR" dirty="0" smtClean="0"/>
              <a:t>Encadré par :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54881" y="2467805"/>
            <a:ext cx="10282238" cy="5293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  <a:endParaRPr lang="fr-FR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83068" y="4789627"/>
            <a:ext cx="3241040" cy="173890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j-lt"/>
                <a:ea typeface="BioRhyme" panose="000005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 smtClean="0"/>
              <a:t>Personne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252822" y="4772301"/>
            <a:ext cx="3241040" cy="173890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="0" baseline="0">
                <a:solidFill>
                  <a:schemeClr val="bg1"/>
                </a:solidFill>
                <a:latin typeface="+mj-lt"/>
                <a:ea typeface="BioRhyme" panose="000005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 smtClean="0"/>
              <a:t>Personne</a:t>
            </a:r>
          </a:p>
        </p:txBody>
      </p:sp>
    </p:spTree>
    <p:extLst>
      <p:ext uri="{BB962C8B-B14F-4D97-AF65-F5344CB8AC3E}">
        <p14:creationId xmlns:p14="http://schemas.microsoft.com/office/powerpoint/2010/main" val="313881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75"/>
          <p:cNvSpPr>
            <a:spLocks noGrp="1"/>
          </p:cNvSpPr>
          <p:nvPr>
            <p:ph type="body" sz="quarter" idx="10" hasCustomPrompt="1"/>
          </p:nvPr>
        </p:nvSpPr>
        <p:spPr>
          <a:xfrm>
            <a:off x="183696" y="3176383"/>
            <a:ext cx="3614058" cy="505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074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1" y="2607375"/>
            <a:ext cx="12192000" cy="1675189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22070" y="3319614"/>
            <a:ext cx="11747862" cy="6204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  <a:endParaRPr lang="fr-FR" dirty="0"/>
          </a:p>
        </p:txBody>
      </p:sp>
      <p:sp>
        <p:nvSpPr>
          <p:cNvPr id="5" name="Shape 223"/>
          <p:cNvSpPr/>
          <p:nvPr userDrawn="1"/>
        </p:nvSpPr>
        <p:spPr>
          <a:xfrm>
            <a:off x="5652401" y="2176961"/>
            <a:ext cx="887200" cy="887200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>
              <a:latin typeface="Asap Medium" panose="020F0604030102060203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5879010" y="2377689"/>
            <a:ext cx="433982" cy="4857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687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1" y="2607375"/>
            <a:ext cx="12192000" cy="1675189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5652401" y="2176961"/>
            <a:ext cx="887200" cy="887200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>
              <a:latin typeface="Asap Medium" panose="020F0604030102060203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5879010" y="2377689"/>
            <a:ext cx="433982" cy="4857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22070" y="3319614"/>
            <a:ext cx="11747862" cy="6204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402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1" y="2607375"/>
            <a:ext cx="12192000" cy="1675189"/>
          </a:xfrm>
          <a:prstGeom prst="rect">
            <a:avLst/>
          </a:prstGeom>
          <a:solidFill>
            <a:srgbClr val="C9753D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5652401" y="2176961"/>
            <a:ext cx="887200" cy="887200"/>
          </a:xfrm>
          <a:prstGeom prst="ellipse">
            <a:avLst/>
          </a:prstGeom>
          <a:solidFill>
            <a:srgbClr val="C9753D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>
              <a:latin typeface="Asap Medium" panose="020F0604030102060203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5879010" y="2377689"/>
            <a:ext cx="433982" cy="4857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22070" y="3319614"/>
            <a:ext cx="11747862" cy="6204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421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1" y="2607375"/>
            <a:ext cx="12192000" cy="1675189"/>
          </a:xfrm>
          <a:prstGeom prst="rec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5652401" y="2176961"/>
            <a:ext cx="887200" cy="887200"/>
          </a:xfrm>
          <a:prstGeom prst="ellipse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5879010" y="2377689"/>
            <a:ext cx="433982" cy="4857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22070" y="3319614"/>
            <a:ext cx="11747862" cy="6204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4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1" y="2607375"/>
            <a:ext cx="12192000" cy="1675189"/>
          </a:xfrm>
          <a:prstGeom prst="rect">
            <a:avLst/>
          </a:prstGeom>
          <a:solidFill>
            <a:srgbClr val="7030A0"/>
          </a:solidFill>
          <a:ln w="28575">
            <a:solidFill>
              <a:srgbClr val="3E1B5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23"/>
          <p:cNvSpPr/>
          <p:nvPr userDrawn="1"/>
        </p:nvSpPr>
        <p:spPr>
          <a:xfrm>
            <a:off x="5652401" y="2176961"/>
            <a:ext cx="887200" cy="887200"/>
          </a:xfrm>
          <a:prstGeom prst="ellipse">
            <a:avLst/>
          </a:prstGeom>
          <a:solidFill>
            <a:srgbClr val="7030A0"/>
          </a:solidFill>
          <a:ln w="28575">
            <a:solidFill>
              <a:srgbClr val="3E1B5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4288" tIns="14288" rIns="14288" bIns="14288" anchor="ctr"/>
          <a:lstStyle/>
          <a:p>
            <a:endParaRPr sz="1500" b="1">
              <a:latin typeface="Asap Medium" panose="020F0604030102060203" pitchFamily="34" charset="0"/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5879010" y="2377689"/>
            <a:ext cx="433982" cy="4857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#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22070" y="3319614"/>
            <a:ext cx="11747862" cy="6204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9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1"/>
            <a:ext cx="12192000" cy="949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A64975-1C0D-43DB-B28F-106A015F4420}"/>
              </a:ext>
            </a:extLst>
          </p:cNvPr>
          <p:cNvSpPr/>
          <p:nvPr userDrawn="1"/>
        </p:nvSpPr>
        <p:spPr>
          <a:xfrm>
            <a:off x="0" y="984071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452801" y="300715"/>
            <a:ext cx="11443108" cy="4695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479493" y="1166291"/>
            <a:ext cx="11416416" cy="4999378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Proxima Nova Rg" panose="02000506030000020004" pitchFamily="2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Proxima Nova Rg" panose="02000506030000020004" pitchFamily="2" charset="0"/>
              </a:defRPr>
            </a:lvl3pPr>
          </a:lstStyle>
          <a:p>
            <a:pPr lvl="0"/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bg1"/>
                </a:solidFill>
              </a:rPr>
              <a:t>‹N°›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4CB848E-1D16-4F7F-919F-6A9FB17B8BC0}"/>
              </a:ext>
            </a:extLst>
          </p:cNvPr>
          <p:cNvSpPr/>
          <p:nvPr userDrawn="1"/>
        </p:nvSpPr>
        <p:spPr>
          <a:xfrm>
            <a:off x="0" y="1"/>
            <a:ext cx="12192000" cy="949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A64975-1C0D-43DB-B28F-106A015F4420}"/>
              </a:ext>
            </a:extLst>
          </p:cNvPr>
          <p:cNvSpPr/>
          <p:nvPr userDrawn="1"/>
        </p:nvSpPr>
        <p:spPr>
          <a:xfrm>
            <a:off x="0" y="984071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 flipH="1">
            <a:off x="452801" y="300715"/>
            <a:ext cx="11443108" cy="4695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Gotham" panose="02000504050000020004" pitchFamily="2" charset="0"/>
                <a:ea typeface="Gotham" panose="02000504050000020004" pitchFamily="2" charset="0"/>
                <a:cs typeface="Gotham" panose="02000504050000020004" pitchFamily="2" charset="0"/>
              </a:defRPr>
            </a:lvl1pPr>
          </a:lstStyle>
          <a:p>
            <a:pPr lvl="0"/>
            <a:r>
              <a:rPr lang="fr-FR" dirty="0" smtClean="0"/>
              <a:t>YOUR TITLE HERE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479493" y="1166291"/>
            <a:ext cx="11416416" cy="5173896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 typeface="Arial" panose="020B0604020202020204" pitchFamily="34" charset="0"/>
              <a:buChar char="•"/>
              <a:defRPr sz="2400" baseline="0">
                <a:solidFill>
                  <a:schemeClr val="tx1"/>
                </a:solidFill>
                <a:latin typeface="Proxima Nova Rg" panose="02000506030000020004" pitchFamily="2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Proxima Nova Rg" panose="02000506030000020004" pitchFamily="2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Proxima Nova Rg" panose="02000506030000020004" pitchFamily="2" charset="0"/>
              </a:defRPr>
            </a:lvl3pPr>
          </a:lstStyle>
          <a:p>
            <a:pPr lvl="0"/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text</a:t>
            </a:r>
            <a:endParaRPr lang="fr-FR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0193" y="644576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5808147-89CA-4F1B-A228-802F2A54E465}" type="slidenum">
              <a:rPr lang="en-US" b="1" smtClean="0">
                <a:solidFill>
                  <a:schemeClr val="tx1"/>
                </a:solidFill>
              </a:rPr>
              <a:t>‹N°›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08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03" r:id="rId2"/>
    <p:sldLayoutId id="2147483693" r:id="rId3"/>
    <p:sldLayoutId id="2147483699" r:id="rId4"/>
    <p:sldLayoutId id="2147483700" r:id="rId5"/>
    <p:sldLayoutId id="2147483701" r:id="rId6"/>
    <p:sldLayoutId id="2147483702" r:id="rId7"/>
    <p:sldLayoutId id="2147483687" r:id="rId8"/>
    <p:sldLayoutId id="2147483709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10" r:id="rId20"/>
    <p:sldLayoutId id="2147483711" r:id="rId21"/>
    <p:sldLayoutId id="2147483712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26" Type="http://schemas.openxmlformats.org/officeDocument/2006/relationships/diagramColors" Target="../diagrams/colors10.xml"/><Relationship Id="rId39" Type="http://schemas.openxmlformats.org/officeDocument/2006/relationships/image" Target="../media/image11.png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34" Type="http://schemas.openxmlformats.org/officeDocument/2006/relationships/diagramLayout" Target="../diagrams/layout12.xml"/><Relationship Id="rId42" Type="http://schemas.openxmlformats.org/officeDocument/2006/relationships/image" Target="../media/image13.png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5" Type="http://schemas.openxmlformats.org/officeDocument/2006/relationships/diagramQuickStyle" Target="../diagrams/quickStyle10.xml"/><Relationship Id="rId33" Type="http://schemas.openxmlformats.org/officeDocument/2006/relationships/diagramData" Target="../diagrams/data12.xml"/><Relationship Id="rId38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29" Type="http://schemas.openxmlformats.org/officeDocument/2006/relationships/diagramLayout" Target="../diagrams/layout11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openxmlformats.org/officeDocument/2006/relationships/diagramLayout" Target="../diagrams/layout10.xml"/><Relationship Id="rId32" Type="http://schemas.microsoft.com/office/2007/relationships/diagramDrawing" Target="../diagrams/drawing11.xml"/><Relationship Id="rId37" Type="http://schemas.microsoft.com/office/2007/relationships/diagramDrawing" Target="../diagrams/drawing12.xml"/><Relationship Id="rId40" Type="http://schemas.openxmlformats.org/officeDocument/2006/relationships/image" Target="../media/image12.png"/><Relationship Id="rId45" Type="http://schemas.openxmlformats.org/officeDocument/2006/relationships/image" Target="../media/image16.png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23" Type="http://schemas.openxmlformats.org/officeDocument/2006/relationships/diagramData" Target="../diagrams/data10.xml"/><Relationship Id="rId28" Type="http://schemas.openxmlformats.org/officeDocument/2006/relationships/diagramData" Target="../diagrams/data11.xml"/><Relationship Id="rId36" Type="http://schemas.openxmlformats.org/officeDocument/2006/relationships/diagramColors" Target="../diagrams/colors12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31" Type="http://schemas.openxmlformats.org/officeDocument/2006/relationships/diagramColors" Target="../diagrams/colors11.xml"/><Relationship Id="rId44" Type="http://schemas.openxmlformats.org/officeDocument/2006/relationships/image" Target="../media/image15.png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Relationship Id="rId27" Type="http://schemas.microsoft.com/office/2007/relationships/diagramDrawing" Target="../diagrams/drawing10.xml"/><Relationship Id="rId30" Type="http://schemas.openxmlformats.org/officeDocument/2006/relationships/diagramQuickStyle" Target="../diagrams/quickStyle11.xml"/><Relationship Id="rId35" Type="http://schemas.openxmlformats.org/officeDocument/2006/relationships/diagramQuickStyle" Target="../diagrams/quickStyle12.xml"/><Relationship Id="rId4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5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5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86768" y="4622895"/>
            <a:ext cx="3483597" cy="394063"/>
          </a:xfrm>
        </p:spPr>
        <p:txBody>
          <a:bodyPr/>
          <a:lstStyle/>
          <a:p>
            <a:r>
              <a:rPr lang="en-US" sz="2000" dirty="0" err="1" smtClean="0"/>
              <a:t>Encadrant</a:t>
            </a:r>
            <a:r>
              <a:rPr lang="en-US" sz="2000" dirty="0" smtClean="0"/>
              <a:t> </a:t>
            </a:r>
            <a:r>
              <a:rPr lang="en-US" sz="2000" dirty="0" err="1" smtClean="0"/>
              <a:t>académique</a:t>
            </a:r>
            <a:r>
              <a:rPr lang="en-US" sz="2000" dirty="0" smtClean="0"/>
              <a:t> :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976039" y="299783"/>
            <a:ext cx="4875512" cy="529395"/>
          </a:xfrm>
        </p:spPr>
        <p:txBody>
          <a:bodyPr/>
          <a:lstStyle/>
          <a:p>
            <a:r>
              <a:rPr lang="en-US" sz="2000" b="0" dirty="0" err="1" smtClean="0"/>
              <a:t>Département</a:t>
            </a:r>
            <a:r>
              <a:rPr lang="en-US" sz="2000" b="0" dirty="0" smtClean="0"/>
              <a:t> : </a:t>
            </a:r>
            <a:r>
              <a:rPr lang="en-US" sz="2000" b="0" dirty="0" err="1" smtClean="0"/>
              <a:t>Informatique</a:t>
            </a:r>
            <a:endParaRPr lang="en-US" sz="2000" b="0" dirty="0" smtClean="0"/>
          </a:p>
          <a:p>
            <a:r>
              <a:rPr lang="en-US" sz="2000" b="0" dirty="0" err="1" smtClean="0"/>
              <a:t>Filière</a:t>
            </a:r>
            <a:r>
              <a:rPr lang="en-US" sz="2000" b="0" dirty="0" smtClean="0"/>
              <a:t> : </a:t>
            </a:r>
            <a:r>
              <a:rPr lang="en-US" sz="2000" b="0" dirty="0" smtClean="0"/>
              <a:t>IDDL-TA</a:t>
            </a:r>
            <a:endParaRPr lang="en-US" sz="2000" b="0" dirty="0" smtClean="0"/>
          </a:p>
          <a:p>
            <a:r>
              <a:rPr lang="en-US" sz="2000" b="0" dirty="0" smtClean="0"/>
              <a:t>Project web</a:t>
            </a:r>
            <a:endParaRPr lang="en-US" sz="20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886767" y="5086722"/>
            <a:ext cx="3341353" cy="1738902"/>
          </a:xfrm>
        </p:spPr>
        <p:txBody>
          <a:bodyPr/>
          <a:lstStyle/>
          <a:p>
            <a:r>
              <a:rPr lang="en-US" sz="1600" dirty="0" smtClean="0"/>
              <a:t>M. EL HATIMI </a:t>
            </a:r>
            <a:r>
              <a:rPr lang="en-US" sz="1600" dirty="0" err="1" smtClean="0"/>
              <a:t>Badr</a:t>
            </a:r>
            <a:r>
              <a:rPr lang="en-US" sz="1600" dirty="0"/>
              <a:t> </a:t>
            </a:r>
            <a:r>
              <a:rPr lang="en-US" sz="1600" dirty="0" smtClean="0"/>
              <a:t>(EHTP)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1214049" y="2500391"/>
            <a:ext cx="9727474" cy="8262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Gotham" panose="0200050405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</a:t>
            </a:r>
            <a:r>
              <a:rPr lang="fr-FR" sz="2400" dirty="0" err="1" smtClean="0"/>
              <a:t>éalisation</a:t>
            </a:r>
            <a:r>
              <a:rPr lang="fr-FR" sz="2400" dirty="0" smtClean="0"/>
              <a:t> d ’une page web  du </a:t>
            </a:r>
            <a:r>
              <a:rPr lang="fr-FR" sz="2400" b="0" cap="all" dirty="0"/>
              <a:t>CORONAVIRUS PANDEMIC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205" y="4622895"/>
            <a:ext cx="3241040" cy="376737"/>
          </a:xfrm>
        </p:spPr>
        <p:txBody>
          <a:bodyPr/>
          <a:lstStyle/>
          <a:p>
            <a:r>
              <a:rPr lang="en-US" sz="2000" dirty="0" err="1" smtClean="0"/>
              <a:t>Réalisé</a:t>
            </a:r>
            <a:r>
              <a:rPr lang="en-US" sz="2000" dirty="0" smtClean="0"/>
              <a:t> par :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7205" y="5051886"/>
            <a:ext cx="3241040" cy="1738902"/>
          </a:xfrm>
        </p:spPr>
        <p:txBody>
          <a:bodyPr/>
          <a:lstStyle/>
          <a:p>
            <a:r>
              <a:rPr lang="en-US" sz="1600" dirty="0" smtClean="0"/>
              <a:t>AIT FARAJI Nourddine</a:t>
            </a:r>
          </a:p>
          <a:p>
            <a:r>
              <a:rPr lang="en-US" sz="1600" dirty="0" smtClean="0"/>
              <a:t>AMRANI </a:t>
            </a:r>
            <a:r>
              <a:rPr lang="en-US" sz="1600" dirty="0" err="1" smtClean="0"/>
              <a:t>Ayoub</a:t>
            </a:r>
            <a:endParaRPr lang="en-US" sz="1600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839332" y="4657823"/>
            <a:ext cx="4004329" cy="3940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bg1"/>
                </a:solidFill>
                <a:latin typeface="BioRhyme" panose="00000500000000000000" pitchFamily="2" charset="0"/>
                <a:ea typeface="BioRhyme" panose="000005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Encadrants</a:t>
            </a:r>
            <a:r>
              <a:rPr lang="en-US" sz="2000" dirty="0" smtClean="0"/>
              <a:t> </a:t>
            </a:r>
            <a:r>
              <a:rPr lang="en-US" sz="2000" dirty="0" err="1" smtClean="0"/>
              <a:t>professionnels</a:t>
            </a:r>
            <a:r>
              <a:rPr lang="en-US" sz="2000" dirty="0" smtClean="0"/>
              <a:t> :</a:t>
            </a:r>
            <a:endParaRPr lang="en-US" sz="2000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7839332" y="5121650"/>
            <a:ext cx="3863541" cy="17389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kern="1200" baseline="0">
                <a:solidFill>
                  <a:schemeClr val="bg1"/>
                </a:solidFill>
                <a:latin typeface="+mj-lt"/>
                <a:ea typeface="BioRhyme" panose="00000500000000000000" pitchFamily="2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M. HADDAOUI </a:t>
            </a:r>
            <a:r>
              <a:rPr lang="en-US" sz="1600" dirty="0" err="1" smtClean="0"/>
              <a:t>Yassine</a:t>
            </a:r>
            <a:r>
              <a:rPr lang="en-US" sz="1600" dirty="0"/>
              <a:t>  </a:t>
            </a:r>
            <a:r>
              <a:rPr lang="en-US" sz="1600" dirty="0" smtClean="0"/>
              <a:t>(SSM)</a:t>
            </a:r>
          </a:p>
          <a:p>
            <a:r>
              <a:rPr lang="en-US" sz="1600" dirty="0" smtClean="0"/>
              <a:t>M. LOUKILI </a:t>
            </a:r>
            <a:r>
              <a:rPr lang="en-US" sz="1600" dirty="0" err="1"/>
              <a:t>Taoufik</a:t>
            </a:r>
            <a:r>
              <a:rPr lang="en-US" sz="1600" dirty="0"/>
              <a:t> </a:t>
            </a:r>
            <a:r>
              <a:rPr lang="en-US" sz="1600" dirty="0" smtClean="0"/>
              <a:t>(SSM)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102" y="125922"/>
            <a:ext cx="1905000" cy="1905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3" y="254843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DÉMARCHE DU </a:t>
            </a:r>
            <a:r>
              <a:rPr lang="en-US" dirty="0" smtClean="0"/>
              <a:t>PROJET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PLANIFICATION DU </a:t>
            </a:r>
            <a:r>
              <a:rPr lang="en-US" dirty="0" smtClean="0"/>
              <a:t>PROJET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CONDUITE DU PROJET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1"/>
          </p:nvPr>
        </p:nvSpPr>
        <p:spPr>
          <a:xfrm>
            <a:off x="2600325" y="5666622"/>
            <a:ext cx="9582966" cy="344764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fr-FR" sz="1600" b="1" u="sng" dirty="0" smtClean="0">
                <a:solidFill>
                  <a:srgbClr val="009688"/>
                </a:solidFill>
                <a:latin typeface="Proxima Nova Lt" panose="02000506030000020004" pitchFamily="2" charset="0"/>
              </a:rPr>
              <a:t>ÉQUIPE DU PROJET</a:t>
            </a:r>
            <a:endParaRPr lang="fr-FR" sz="1600" b="1" u="sng" dirty="0">
              <a:solidFill>
                <a:srgbClr val="009688"/>
              </a:solidFill>
              <a:latin typeface="Proxima Nova Lt" panose="02000506030000020004" pitchFamily="2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05822"/>
              </p:ext>
            </p:extLst>
          </p:nvPr>
        </p:nvGraphicFramePr>
        <p:xfrm>
          <a:off x="2787204" y="1618816"/>
          <a:ext cx="9209208" cy="3831985"/>
        </p:xfrm>
        <a:graphic>
          <a:graphicData uri="http://schemas.openxmlformats.org/drawingml/2006/table">
            <a:tbl>
              <a:tblPr/>
              <a:tblGrid>
                <a:gridCol w="3069736">
                  <a:extLst>
                    <a:ext uri="{9D8B030D-6E8A-4147-A177-3AD203B41FA5}">
                      <a16:colId xmlns:a16="http://schemas.microsoft.com/office/drawing/2014/main" xmlns="" val="2602366175"/>
                    </a:ext>
                  </a:extLst>
                </a:gridCol>
                <a:gridCol w="3069736">
                  <a:extLst>
                    <a:ext uri="{9D8B030D-6E8A-4147-A177-3AD203B41FA5}">
                      <a16:colId xmlns:a16="http://schemas.microsoft.com/office/drawing/2014/main" xmlns="" val="2688477849"/>
                    </a:ext>
                  </a:extLst>
                </a:gridCol>
                <a:gridCol w="3069736">
                  <a:extLst>
                    <a:ext uri="{9D8B030D-6E8A-4147-A177-3AD203B41FA5}">
                      <a16:colId xmlns:a16="http://schemas.microsoft.com/office/drawing/2014/main" xmlns="" val="297191743"/>
                    </a:ext>
                  </a:extLst>
                </a:gridCol>
              </a:tblGrid>
              <a:tr h="44873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74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3F3F3"/>
                          </a:solidFill>
                          <a:effectLst/>
                          <a:latin typeface="Nunito" panose="00000500000000000000" pitchFamily="2" charset="0"/>
                        </a:rPr>
                        <a:t>Nom &amp; </a:t>
                      </a:r>
                      <a:r>
                        <a:rPr lang="en-US" sz="1200" b="1" i="0" u="none" strike="noStrike" dirty="0" err="1">
                          <a:solidFill>
                            <a:srgbClr val="F3F3F3"/>
                          </a:solidFill>
                          <a:effectLst/>
                          <a:latin typeface="Nunito" panose="00000500000000000000" pitchFamily="2" charset="0"/>
                        </a:rPr>
                        <a:t>Prénom</a:t>
                      </a:r>
                      <a:endParaRPr lang="en-US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74A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F3F3F3"/>
                          </a:solidFill>
                          <a:effectLst/>
                          <a:latin typeface="Nunito" panose="00000500000000000000" pitchFamily="2" charset="0"/>
                        </a:rPr>
                        <a:t>Rôle</a:t>
                      </a:r>
                      <a:endParaRPr lang="en-US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74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3021405"/>
                  </a:ext>
                </a:extLst>
              </a:tr>
              <a:tr h="60156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F3F3F3"/>
                          </a:solidFill>
                          <a:effectLst/>
                          <a:latin typeface="Nunito" panose="00000500000000000000" pitchFamily="2" charset="0"/>
                        </a:rPr>
                        <a:t>Maîtrise</a:t>
                      </a:r>
                      <a:r>
                        <a:rPr lang="en-US" sz="1200" b="1" i="0" u="none" strike="noStrike" dirty="0">
                          <a:solidFill>
                            <a:srgbClr val="F3F3F3"/>
                          </a:solidFill>
                          <a:effectLst/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F3F3F3"/>
                          </a:solidFill>
                          <a:effectLst/>
                          <a:latin typeface="Nunito" panose="00000500000000000000" pitchFamily="2" charset="0"/>
                        </a:rPr>
                        <a:t>d’ouvrage</a:t>
                      </a:r>
                      <a:r>
                        <a:rPr lang="en-US" sz="1200" b="1" i="0" u="none" strike="noStrike" dirty="0">
                          <a:solidFill>
                            <a:srgbClr val="F3F3F3"/>
                          </a:solidFill>
                          <a:effectLst/>
                          <a:latin typeface="Nunito" panose="00000500000000000000" pitchFamily="2" charset="0"/>
                        </a:rPr>
                        <a:t>(MOA)</a:t>
                      </a:r>
                      <a:endParaRPr lang="en-US" dirty="0">
                        <a:effectLst/>
                      </a:endParaRPr>
                    </a:p>
                  </a:txBody>
                  <a:tcPr marL="53340" marR="53340" marT="53340" marB="5334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74A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M.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Loukili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Taoufik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53340" marR="53340" marT="53340" marB="5334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Responsable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projet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 et Product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Owner</a:t>
                      </a:r>
                      <a:endParaRPr lang="en-US" dirty="0">
                        <a:effectLst/>
                      </a:endParaRPr>
                    </a:p>
                  </a:txBody>
                  <a:tcPr marL="53340" marR="53340" marT="53340" marB="5334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0191969"/>
                  </a:ext>
                </a:extLst>
              </a:tr>
              <a:tr h="368702">
                <a:tc rowSpan="6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Nunito" panose="00000500000000000000" pitchFamily="2" charset="0"/>
                        </a:rPr>
                        <a:t>Maîtrise d’oeuvre(MOE)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74A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M. Haddaoui Yassine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Architecte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logiciel,technique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 et Scrum Master</a:t>
                      </a:r>
                      <a:endParaRPr lang="en-US" dirty="0">
                        <a:effectLst/>
                      </a:endParaRPr>
                    </a:p>
                  </a:txBody>
                  <a:tcPr marL="53340" marR="53340" marT="53340" marB="5334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2716695"/>
                  </a:ext>
                </a:extLst>
              </a:tr>
              <a:tr h="368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M. Elbazy Zakaria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Développeurs full stack</a:t>
                      </a:r>
                      <a:endParaRPr lang="en-US" dirty="0">
                        <a:effectLst/>
                      </a:endParaRPr>
                    </a:p>
                  </a:txBody>
                  <a:tcPr marL="53340" marR="53340" marT="53340" marB="5334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9851799"/>
                  </a:ext>
                </a:extLst>
              </a:tr>
              <a:tr h="601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M. Ait Faraji Nourddine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484894"/>
                  </a:ext>
                </a:extLst>
              </a:tr>
              <a:tr h="368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M. Amrani Ayoub</a:t>
                      </a:r>
                      <a:endParaRPr lang="en-US">
                        <a:effectLst/>
                      </a:endParaRPr>
                    </a:p>
                  </a:txBody>
                  <a:tcPr marL="53340" marR="53340" marT="53340" marB="5334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003690"/>
                  </a:ext>
                </a:extLst>
              </a:tr>
              <a:tr h="601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M. El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Mohammadi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Sohaib</a:t>
                      </a:r>
                      <a:endParaRPr lang="en-US" dirty="0">
                        <a:effectLst/>
                      </a:endParaRPr>
                    </a:p>
                  </a:txBody>
                  <a:tcPr marL="53340" marR="53340" marT="53340" marB="5334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3380072"/>
                  </a:ext>
                </a:extLst>
              </a:tr>
              <a:tr h="368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M.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Rouaizi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 Othmane</a:t>
                      </a:r>
                      <a:endParaRPr lang="en-US" dirty="0">
                        <a:effectLst/>
                      </a:endParaRPr>
                    </a:p>
                  </a:txBody>
                  <a:tcPr marL="53340" marR="53340" marT="53340" marB="53340" anchor="ctr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377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2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solidFill>
            <a:srgbClr val="19A695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DÉMARCHE DU </a:t>
            </a:r>
            <a:r>
              <a:rPr lang="en-US" dirty="0" smtClean="0">
                <a:solidFill>
                  <a:schemeClr val="bg1"/>
                </a:solidFill>
              </a:rPr>
              <a:t>PROJET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19A695"/>
                </a:solidFill>
              </a:rPr>
              <a:t>PLANIFICATION DU </a:t>
            </a:r>
            <a:r>
              <a:rPr lang="en-US" dirty="0" smtClean="0">
                <a:solidFill>
                  <a:srgbClr val="19A695"/>
                </a:solidFill>
              </a:rPr>
              <a:t>PROJET</a:t>
            </a:r>
            <a:endParaRPr lang="en-US" dirty="0">
              <a:solidFill>
                <a:srgbClr val="19A695"/>
              </a:solidFill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CONDUITE DU PROJET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/>
          </p:nvPr>
        </p:nvSpPr>
        <p:spPr>
          <a:xfrm>
            <a:off x="2600325" y="5625246"/>
            <a:ext cx="9603155" cy="344764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fr-FR" sz="1600" b="1" u="sng" dirty="0" smtClean="0">
                <a:solidFill>
                  <a:srgbClr val="009688"/>
                </a:solidFill>
                <a:latin typeface="Proxima Nova Lt" panose="02000506030000020004" pitchFamily="2" charset="0"/>
              </a:rPr>
              <a:t>MACRO PLANNING</a:t>
            </a:r>
            <a:endParaRPr lang="fr-FR" sz="1600" b="1" u="sng" dirty="0">
              <a:solidFill>
                <a:srgbClr val="009688"/>
              </a:solidFill>
              <a:latin typeface="Proxima Nova Lt" panose="02000506030000020004" pitchFamily="2" charset="0"/>
            </a:endParaRPr>
          </a:p>
        </p:txBody>
      </p:sp>
      <p:pic>
        <p:nvPicPr>
          <p:cNvPr id="10" name="Picture 2" descr="https://lh4.googleusercontent.com/oj9deBVFmEPLSUKqKhG6mMfeVgkMLOUZiHJOMeBozud8422m722XPDkCLp_otYhRr0z_h0QtcMYia_SZ-M4YZ8ZOqxQWPXrb3jE0brZqEDHgTm7mSnJLU0z3J6UTjh0tqcUV9AnjnZ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37" y="1707674"/>
            <a:ext cx="9364930" cy="368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26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654231"/>
            <a:ext cx="9591675" cy="619359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solidFill>
            <a:srgbClr val="19A695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DÉMARCHE DU </a:t>
            </a:r>
            <a:r>
              <a:rPr lang="en-US" dirty="0" smtClean="0">
                <a:solidFill>
                  <a:schemeClr val="bg1"/>
                </a:solidFill>
              </a:rPr>
              <a:t>PROJET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19A695"/>
                </a:solidFill>
              </a:rPr>
              <a:t>PLANIFICATION DU </a:t>
            </a:r>
            <a:r>
              <a:rPr lang="en-US" dirty="0" smtClean="0">
                <a:solidFill>
                  <a:srgbClr val="19A695"/>
                </a:solidFill>
              </a:rPr>
              <a:t>PROJET</a:t>
            </a:r>
            <a:endParaRPr lang="en-US" dirty="0">
              <a:solidFill>
                <a:srgbClr val="19A695"/>
              </a:solidFill>
            </a:endParaRP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CONDUITE DU PROJET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38823"/>
              </p:ext>
            </p:extLst>
          </p:nvPr>
        </p:nvGraphicFramePr>
        <p:xfrm>
          <a:off x="2801997" y="765932"/>
          <a:ext cx="9215832" cy="554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ÉTUDE DE L’EXISTANT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LIMITES DE </a:t>
            </a:r>
            <a:r>
              <a:rPr lang="en-US" dirty="0" smtClean="0"/>
              <a:t>L’EXISTANT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ÉTUDE PRÉLIMINAIRE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-92" y="2248728"/>
            <a:ext cx="2606133" cy="7921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 PROPOSÉE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2606041" y="6513236"/>
            <a:ext cx="9597439" cy="344764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fr-FR" sz="1600" b="1" u="sng" dirty="0" smtClean="0">
                <a:solidFill>
                  <a:srgbClr val="C9753D"/>
                </a:solidFill>
                <a:latin typeface="Proxima Nova Lt" panose="02000506030000020004" pitchFamily="2" charset="0"/>
              </a:rPr>
              <a:t>PROCESSUS DE RECRUTEMENT DE SOFRECOM</a:t>
            </a:r>
            <a:endParaRPr lang="fr-FR" sz="1600" b="1" u="sng" dirty="0">
              <a:solidFill>
                <a:srgbClr val="C9753D"/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rgbClr val="C9753D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ÉTUDE DE L’EXISTANT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C9753D"/>
                </a:solidFill>
              </a:rPr>
              <a:t>LIMITES DE </a:t>
            </a:r>
            <a:r>
              <a:rPr lang="en-US" dirty="0" smtClean="0">
                <a:solidFill>
                  <a:srgbClr val="C9753D"/>
                </a:solidFill>
              </a:rPr>
              <a:t>L’EXISTANT</a:t>
            </a:r>
            <a:endParaRPr lang="en-US" dirty="0">
              <a:solidFill>
                <a:srgbClr val="C9753D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ÉTUDE PRÉLIMINAIRE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-92" y="2248728"/>
            <a:ext cx="2606133" cy="7921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 PROPOSÉE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589976606"/>
              </p:ext>
            </p:extLst>
          </p:nvPr>
        </p:nvGraphicFramePr>
        <p:xfrm>
          <a:off x="2857994" y="1155624"/>
          <a:ext cx="9091835" cy="500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62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rgbClr val="C9753D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ÉTUDE DE L’EXISTANT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solidFill>
            <a:srgbClr val="C9753D"/>
          </a:solidFill>
        </p:spPr>
        <p:txBody>
          <a:bodyPr/>
          <a:lstStyle/>
          <a:p>
            <a:r>
              <a:rPr lang="en-US" dirty="0"/>
              <a:t>LIMITES DE </a:t>
            </a:r>
            <a:r>
              <a:rPr lang="en-US" dirty="0" smtClean="0"/>
              <a:t>L’EXISTANT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ÉTUDE PRÉLIMINAIRE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-92" y="2248728"/>
            <a:ext cx="2606133" cy="79216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9753D"/>
                </a:solidFill>
              </a:rPr>
              <a:t>SOLUTION PROPOSÉE</a:t>
            </a:r>
          </a:p>
        </p:txBody>
      </p:sp>
      <p:graphicFrame>
        <p:nvGraphicFramePr>
          <p:cNvPr id="10" name="Espace réservé du contenu 1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45900510"/>
              </p:ext>
            </p:extLst>
          </p:nvPr>
        </p:nvGraphicFramePr>
        <p:xfrm>
          <a:off x="2606041" y="732461"/>
          <a:ext cx="3960221" cy="2305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Espace réservé du contenu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588543"/>
              </p:ext>
            </p:extLst>
          </p:nvPr>
        </p:nvGraphicFramePr>
        <p:xfrm>
          <a:off x="2727334" y="3211061"/>
          <a:ext cx="4463510" cy="269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Espace réservé du contenu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899430"/>
              </p:ext>
            </p:extLst>
          </p:nvPr>
        </p:nvGraphicFramePr>
        <p:xfrm>
          <a:off x="6827535" y="752172"/>
          <a:ext cx="3353703" cy="2044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Espace réservé du contenu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652694"/>
              </p:ext>
            </p:extLst>
          </p:nvPr>
        </p:nvGraphicFramePr>
        <p:xfrm>
          <a:off x="9185724" y="737500"/>
          <a:ext cx="3185261" cy="239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4" name="Espace réservé du contenu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737126"/>
              </p:ext>
            </p:extLst>
          </p:nvPr>
        </p:nvGraphicFramePr>
        <p:xfrm>
          <a:off x="9795222" y="3322434"/>
          <a:ext cx="3016819" cy="189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5" name="Espace réservé du contenu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430423"/>
              </p:ext>
            </p:extLst>
          </p:nvPr>
        </p:nvGraphicFramePr>
        <p:xfrm>
          <a:off x="6771072" y="3330006"/>
          <a:ext cx="3397716" cy="231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6" name="Espace réservé du contenu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470799"/>
              </p:ext>
            </p:extLst>
          </p:nvPr>
        </p:nvGraphicFramePr>
        <p:xfrm>
          <a:off x="6839109" y="5418749"/>
          <a:ext cx="3810904" cy="161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53" y="5501208"/>
            <a:ext cx="380346" cy="38034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253" y="3425465"/>
            <a:ext cx="651092" cy="37377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799" y="799502"/>
            <a:ext cx="397856" cy="40685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14" y="831069"/>
            <a:ext cx="314716" cy="31471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51" y="749620"/>
            <a:ext cx="813932" cy="506618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24" y="3386347"/>
            <a:ext cx="488458" cy="49090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86" y="3497633"/>
            <a:ext cx="464520" cy="3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54" y="1446393"/>
            <a:ext cx="9305925" cy="4114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Spécifications</a:t>
            </a:r>
            <a:r>
              <a:rPr lang="en-US" dirty="0"/>
              <a:t> </a:t>
            </a:r>
            <a:r>
              <a:rPr lang="en-US" dirty="0" err="1" smtClean="0"/>
              <a:t>fonctionnelles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Spécifications</a:t>
            </a:r>
            <a:r>
              <a:rPr lang="en-US" dirty="0"/>
              <a:t> techniques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SPÉCIFICATIONS GÉNÉRALES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3473467" y="5561193"/>
            <a:ext cx="8540195" cy="344764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fr-FR" sz="1600" b="1" u="sng" dirty="0" smtClean="0">
                <a:solidFill>
                  <a:srgbClr val="C00000"/>
                </a:solidFill>
                <a:latin typeface="Proxima Nova Lt" panose="02000506030000020004" pitchFamily="2" charset="0"/>
              </a:rPr>
              <a:t>IDENTIFICATION DES PACKAGES</a:t>
            </a:r>
            <a:endParaRPr lang="fr-FR" sz="1600" b="1" u="sng" dirty="0">
              <a:solidFill>
                <a:srgbClr val="C00000"/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Spécifications</a:t>
            </a:r>
            <a:r>
              <a:rPr lang="en-US" dirty="0"/>
              <a:t> </a:t>
            </a:r>
            <a:r>
              <a:rPr lang="en-US" dirty="0" err="1" smtClean="0"/>
              <a:t>fonctionnelles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Spécifications</a:t>
            </a:r>
            <a:r>
              <a:rPr lang="en-US" dirty="0"/>
              <a:t> techniques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SPÉCIFICATIONS GÉNÉRALES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36" y="1847084"/>
            <a:ext cx="9524936" cy="3238500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3545780" y="5161174"/>
            <a:ext cx="9171709" cy="3447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fr-FR" sz="1600" b="1" u="sng" dirty="0" smtClean="0">
                <a:solidFill>
                  <a:srgbClr val="C00000"/>
                </a:solidFill>
                <a:latin typeface="Proxima Nova Lt" panose="02000506030000020004" pitchFamily="2" charset="0"/>
              </a:rPr>
              <a:t>DIAGRAMME DE CAS D’UTILISATIONS - CHARGÉ DE RECRUTEMENT </a:t>
            </a:r>
            <a:endParaRPr lang="fr-FR" sz="1600" b="1" u="sng" dirty="0">
              <a:solidFill>
                <a:srgbClr val="C00000"/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44" y="710919"/>
            <a:ext cx="8906690" cy="5763153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Spécifications</a:t>
            </a:r>
            <a:r>
              <a:rPr lang="en-US" dirty="0"/>
              <a:t> </a:t>
            </a:r>
            <a:r>
              <a:rPr lang="en-US" dirty="0" err="1" smtClean="0"/>
              <a:t>fonctionnelles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Spécifications</a:t>
            </a:r>
            <a:r>
              <a:rPr lang="en-US" dirty="0"/>
              <a:t> techniques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SPÉCIFICATIONS GÉNÉRALES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3680691" y="6474072"/>
            <a:ext cx="8313513" cy="344764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fr-FR" sz="1600" b="1" u="sng" dirty="0" smtClean="0">
                <a:solidFill>
                  <a:srgbClr val="C00000"/>
                </a:solidFill>
                <a:latin typeface="Proxima Nova Lt" panose="02000506030000020004" pitchFamily="2" charset="0"/>
              </a:rPr>
              <a:t>DIAGRAMME DE CAS D’UTILISATIONS – MANAGER + RESPONSABLE D’ENTITÉ</a:t>
            </a:r>
            <a:endParaRPr lang="fr-FR" sz="1600" b="1" u="sng" dirty="0">
              <a:solidFill>
                <a:srgbClr val="C00000"/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1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72" y="719850"/>
            <a:ext cx="7470322" cy="556367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Spécifications</a:t>
            </a:r>
            <a:r>
              <a:rPr lang="en-US" dirty="0"/>
              <a:t> </a:t>
            </a:r>
            <a:r>
              <a:rPr lang="en-US" dirty="0" err="1" smtClean="0"/>
              <a:t>fonctionnelles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Spécifications</a:t>
            </a:r>
            <a:r>
              <a:rPr lang="en-US" dirty="0"/>
              <a:t> techniques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SPÉCIFICATIONS GÉNÉRALES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3084944" y="6308943"/>
            <a:ext cx="9264073" cy="344764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fr-FR" sz="1600" b="1" u="sng" dirty="0" smtClean="0">
                <a:solidFill>
                  <a:srgbClr val="C00000"/>
                </a:solidFill>
                <a:latin typeface="Proxima Nova Lt" panose="02000506030000020004" pitchFamily="2" charset="0"/>
              </a:rPr>
              <a:t>DIAGRAMME DE CAS D’UTILISATIONS – CHARGÉ DE RECRUTEMENT + DRH</a:t>
            </a:r>
            <a:endParaRPr lang="fr-FR" sz="1600" b="1" u="sng" dirty="0">
              <a:solidFill>
                <a:srgbClr val="C00000"/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97798" y="3247632"/>
            <a:ext cx="1949905" cy="505233"/>
          </a:xfrm>
        </p:spPr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17" name="Google Shape;73;p13"/>
          <p:cNvSpPr/>
          <p:nvPr/>
        </p:nvSpPr>
        <p:spPr>
          <a:xfrm>
            <a:off x="5477692" y="1181662"/>
            <a:ext cx="6065520" cy="607949"/>
          </a:xfrm>
          <a:prstGeom prst="roundRect">
            <a:avLst>
              <a:gd name="adj" fmla="val 16667"/>
            </a:avLst>
          </a:prstGeom>
          <a:solidFill>
            <a:srgbClr val="277D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buClr>
                <a:srgbClr val="FFFFFF"/>
              </a:buClr>
              <a:buSzPts val="1400"/>
            </a:pPr>
            <a:r>
              <a:rPr lang="en-US" sz="2000" b="1" dirty="0">
                <a:solidFill>
                  <a:srgbClr val="FFFFFF"/>
                </a:solidFill>
                <a:latin typeface="Gotham" panose="02000504050000020004" pitchFamily="2" charset="0"/>
                <a:ea typeface="Century Gothic"/>
                <a:cs typeface="Century Gothic"/>
                <a:sym typeface="Century Gothic"/>
              </a:rPr>
              <a:t>CONTEXTE DU PROJET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8905E8-278A-4BD2-B75B-0CAAFBDB26F1}"/>
              </a:ext>
            </a:extLst>
          </p:cNvPr>
          <p:cNvSpPr txBox="1"/>
          <p:nvPr/>
        </p:nvSpPr>
        <p:spPr>
          <a:xfrm>
            <a:off x="4729073" y="1135800"/>
            <a:ext cx="814724" cy="707886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4000" b="1" dirty="0" smtClean="0">
                <a:solidFill>
                  <a:srgbClr val="277DBA"/>
                </a:solidFill>
                <a:cs typeface="Arial" pitchFamily="34" charset="0"/>
              </a:rPr>
              <a:t>1</a:t>
            </a:r>
            <a:endParaRPr lang="ko-KR" altLang="en-US" sz="4000" b="1" dirty="0">
              <a:solidFill>
                <a:srgbClr val="277DBA"/>
              </a:solidFill>
              <a:cs typeface="Arial" pitchFamily="34" charset="0"/>
            </a:endParaRPr>
          </a:p>
        </p:txBody>
      </p:sp>
      <p:sp>
        <p:nvSpPr>
          <p:cNvPr id="19" name="Google Shape;73;p13"/>
          <p:cNvSpPr/>
          <p:nvPr/>
        </p:nvSpPr>
        <p:spPr>
          <a:xfrm>
            <a:off x="5477692" y="1861934"/>
            <a:ext cx="6065520" cy="60794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buClr>
                <a:srgbClr val="FFFFFF"/>
              </a:buClr>
              <a:buSzPts val="1400"/>
            </a:pPr>
            <a:r>
              <a:rPr lang="en-US" sz="2000" b="1" dirty="0">
                <a:solidFill>
                  <a:srgbClr val="FFFFFF"/>
                </a:solidFill>
                <a:latin typeface="Gotham" panose="02000504050000020004" pitchFamily="2" charset="0"/>
                <a:ea typeface="Century Gothic"/>
                <a:cs typeface="Century Gothic"/>
                <a:sym typeface="Century Gothic"/>
              </a:rPr>
              <a:t>CONDUITE DU PROJET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C8905E8-278A-4BD2-B75B-0CAAFBDB26F1}"/>
              </a:ext>
            </a:extLst>
          </p:cNvPr>
          <p:cNvSpPr txBox="1"/>
          <p:nvPr/>
        </p:nvSpPr>
        <p:spPr>
          <a:xfrm>
            <a:off x="4729073" y="1802004"/>
            <a:ext cx="956964" cy="707886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4000" b="1" dirty="0" smtClean="0">
                <a:solidFill>
                  <a:srgbClr val="19A695"/>
                </a:solidFill>
                <a:cs typeface="Arial" pitchFamily="34" charset="0"/>
              </a:rPr>
              <a:t>2</a:t>
            </a:r>
            <a:endParaRPr lang="ko-KR" altLang="en-US" sz="4000" b="1" dirty="0">
              <a:solidFill>
                <a:srgbClr val="19A695"/>
              </a:solidFill>
              <a:cs typeface="Arial" pitchFamily="34" charset="0"/>
            </a:endParaRPr>
          </a:p>
        </p:txBody>
      </p:sp>
      <p:sp>
        <p:nvSpPr>
          <p:cNvPr id="21" name="Google Shape;73;p13"/>
          <p:cNvSpPr/>
          <p:nvPr/>
        </p:nvSpPr>
        <p:spPr>
          <a:xfrm>
            <a:off x="5477692" y="2530201"/>
            <a:ext cx="6065520" cy="607949"/>
          </a:xfrm>
          <a:prstGeom prst="roundRect">
            <a:avLst>
              <a:gd name="adj" fmla="val 16667"/>
            </a:avLst>
          </a:prstGeom>
          <a:solidFill>
            <a:srgbClr val="C975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buClr>
                <a:srgbClr val="FFFFFF"/>
              </a:buClr>
              <a:buSzPts val="1400"/>
            </a:pPr>
            <a:r>
              <a:rPr lang="en-US" sz="2000" b="1" dirty="0">
                <a:solidFill>
                  <a:srgbClr val="FFFFFF"/>
                </a:solidFill>
                <a:latin typeface="Gotham" panose="02000504050000020004" pitchFamily="2" charset="0"/>
                <a:ea typeface="Century Gothic"/>
                <a:cs typeface="Century Gothic"/>
                <a:sym typeface="Century Gothic"/>
              </a:rPr>
              <a:t>ETUDE PRÉLIMINAIRE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C8905E8-278A-4BD2-B75B-0CAAFBDB26F1}"/>
              </a:ext>
            </a:extLst>
          </p:cNvPr>
          <p:cNvSpPr txBox="1"/>
          <p:nvPr/>
        </p:nvSpPr>
        <p:spPr>
          <a:xfrm>
            <a:off x="4729073" y="2470271"/>
            <a:ext cx="956964" cy="707886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4000" b="1" dirty="0" smtClean="0">
                <a:solidFill>
                  <a:srgbClr val="C9753D"/>
                </a:solidFill>
                <a:cs typeface="Arial" pitchFamily="34" charset="0"/>
              </a:rPr>
              <a:t>3</a:t>
            </a:r>
            <a:endParaRPr lang="ko-KR" altLang="en-US" sz="4000" b="1" dirty="0">
              <a:solidFill>
                <a:srgbClr val="C9753D"/>
              </a:solidFill>
              <a:cs typeface="Arial" pitchFamily="34" charset="0"/>
            </a:endParaRPr>
          </a:p>
        </p:txBody>
      </p:sp>
      <p:sp>
        <p:nvSpPr>
          <p:cNvPr id="23" name="Google Shape;73;p13"/>
          <p:cNvSpPr/>
          <p:nvPr/>
        </p:nvSpPr>
        <p:spPr>
          <a:xfrm>
            <a:off x="5477692" y="3191046"/>
            <a:ext cx="6065520" cy="607949"/>
          </a:xfrm>
          <a:prstGeom prst="roundRect">
            <a:avLst>
              <a:gd name="adj" fmla="val 16667"/>
            </a:avLst>
          </a:prstGeom>
          <a:solidFill>
            <a:srgbClr val="BA3C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buClr>
                <a:srgbClr val="FFFFFF"/>
              </a:buClr>
              <a:buSzPts val="1400"/>
            </a:pPr>
            <a:r>
              <a:rPr lang="en-US" sz="2000" b="1" dirty="0">
                <a:solidFill>
                  <a:srgbClr val="FFFFFF"/>
                </a:solidFill>
                <a:latin typeface="Gotham" panose="02000504050000020004" pitchFamily="2" charset="0"/>
                <a:ea typeface="Century Gothic"/>
                <a:cs typeface="Century Gothic"/>
                <a:sym typeface="Century Gothic"/>
              </a:rPr>
              <a:t>SPÉCIFICATIONS GÉNÉRALES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C8905E8-278A-4BD2-B75B-0CAAFBDB26F1}"/>
              </a:ext>
            </a:extLst>
          </p:cNvPr>
          <p:cNvSpPr txBox="1"/>
          <p:nvPr/>
        </p:nvSpPr>
        <p:spPr>
          <a:xfrm>
            <a:off x="4729073" y="3145184"/>
            <a:ext cx="956964" cy="707886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4000" b="1" dirty="0" smtClean="0">
                <a:solidFill>
                  <a:srgbClr val="BA3C2E"/>
                </a:solidFill>
                <a:cs typeface="Arial" pitchFamily="34" charset="0"/>
              </a:rPr>
              <a:t>4</a:t>
            </a:r>
            <a:endParaRPr lang="ko-KR" altLang="en-US" sz="4000" b="1" dirty="0">
              <a:solidFill>
                <a:srgbClr val="BA3C2E"/>
              </a:solidFill>
              <a:cs typeface="Arial" pitchFamily="34" charset="0"/>
            </a:endParaRPr>
          </a:p>
        </p:txBody>
      </p:sp>
      <p:sp>
        <p:nvSpPr>
          <p:cNvPr id="25" name="Google Shape;73;p13"/>
          <p:cNvSpPr/>
          <p:nvPr/>
        </p:nvSpPr>
        <p:spPr>
          <a:xfrm>
            <a:off x="5477692" y="3864096"/>
            <a:ext cx="6065520" cy="607949"/>
          </a:xfrm>
          <a:prstGeom prst="roundRect">
            <a:avLst>
              <a:gd name="adj" fmla="val 16667"/>
            </a:avLst>
          </a:prstGeom>
          <a:solidFill>
            <a:srgbClr val="5837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buClr>
                <a:srgbClr val="FFFFFF"/>
              </a:buClr>
              <a:buSzPts val="1400"/>
            </a:pPr>
            <a:r>
              <a:rPr lang="en-US" sz="2000" b="1" dirty="0">
                <a:solidFill>
                  <a:srgbClr val="FFFFFF"/>
                </a:solidFill>
                <a:latin typeface="Gotham" panose="02000504050000020004" pitchFamily="2" charset="0"/>
                <a:ea typeface="Century Gothic"/>
                <a:cs typeface="Century Gothic"/>
                <a:sym typeface="Century Gothic"/>
              </a:rPr>
              <a:t>ANALYSE ET CONCEPTION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C8905E8-278A-4BD2-B75B-0CAAFBDB26F1}"/>
              </a:ext>
            </a:extLst>
          </p:cNvPr>
          <p:cNvSpPr txBox="1"/>
          <p:nvPr/>
        </p:nvSpPr>
        <p:spPr>
          <a:xfrm>
            <a:off x="4729073" y="3818234"/>
            <a:ext cx="956964" cy="707886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4000" b="1" dirty="0" smtClean="0">
                <a:solidFill>
                  <a:srgbClr val="583799"/>
                </a:solidFill>
                <a:cs typeface="Arial" pitchFamily="34" charset="0"/>
              </a:rPr>
              <a:t>5</a:t>
            </a:r>
            <a:endParaRPr lang="ko-KR" altLang="en-US" sz="4000" b="1" dirty="0">
              <a:solidFill>
                <a:srgbClr val="583799"/>
              </a:solidFill>
              <a:cs typeface="Arial" pitchFamily="34" charset="0"/>
            </a:endParaRPr>
          </a:p>
        </p:txBody>
      </p:sp>
      <p:sp>
        <p:nvSpPr>
          <p:cNvPr id="27" name="Google Shape;73;p13"/>
          <p:cNvSpPr/>
          <p:nvPr/>
        </p:nvSpPr>
        <p:spPr>
          <a:xfrm>
            <a:off x="5477692" y="4544601"/>
            <a:ext cx="6065520" cy="607949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buClr>
                <a:srgbClr val="FFFFFF"/>
              </a:buClr>
              <a:buSzPts val="1400"/>
            </a:pPr>
            <a:r>
              <a:rPr lang="en-US" sz="2000" b="1" dirty="0">
                <a:solidFill>
                  <a:srgbClr val="FFFFFF"/>
                </a:solidFill>
                <a:latin typeface="Gotham" panose="02000504050000020004" pitchFamily="2" charset="0"/>
                <a:ea typeface="Century Gothic"/>
                <a:cs typeface="Century Gothic"/>
                <a:sym typeface="Century Gothic"/>
              </a:rPr>
              <a:t>RÉALISATION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C8905E8-278A-4BD2-B75B-0CAAFBDB26F1}"/>
              </a:ext>
            </a:extLst>
          </p:cNvPr>
          <p:cNvSpPr txBox="1"/>
          <p:nvPr/>
        </p:nvSpPr>
        <p:spPr>
          <a:xfrm>
            <a:off x="4729072" y="4498739"/>
            <a:ext cx="878587" cy="707886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4000" b="1" dirty="0" smtClean="0">
                <a:solidFill>
                  <a:srgbClr val="002060"/>
                </a:solidFill>
                <a:cs typeface="Arial" pitchFamily="34" charset="0"/>
              </a:rPr>
              <a:t>6</a:t>
            </a:r>
            <a:endParaRPr lang="ko-KR" altLang="en-US" sz="40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43" name="Google Shape;73;p13"/>
          <p:cNvSpPr/>
          <p:nvPr/>
        </p:nvSpPr>
        <p:spPr>
          <a:xfrm>
            <a:off x="5477692" y="5226969"/>
            <a:ext cx="6065520" cy="607949"/>
          </a:xfrm>
          <a:prstGeom prst="roundRect">
            <a:avLst>
              <a:gd name="adj" fmla="val 16667"/>
            </a:avLst>
          </a:prstGeom>
          <a:solidFill>
            <a:srgbClr val="4E6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>
              <a:buClr>
                <a:srgbClr val="FFFFFF"/>
              </a:buClr>
              <a:buSzPts val="1400"/>
            </a:pPr>
            <a:r>
              <a:rPr lang="en-US" sz="2000" b="1" dirty="0" smtClean="0">
                <a:solidFill>
                  <a:srgbClr val="FFFFFF"/>
                </a:solidFill>
                <a:latin typeface="Gotham" panose="02000504050000020004" pitchFamily="2" charset="0"/>
                <a:ea typeface="Century Gothic"/>
                <a:cs typeface="Century Gothic"/>
                <a:sym typeface="Century Gothic"/>
              </a:rPr>
              <a:t>CONCLUSION</a:t>
            </a:r>
            <a:endParaRPr lang="en-US" sz="2000" b="1" dirty="0">
              <a:solidFill>
                <a:srgbClr val="FFFFFF"/>
              </a:solidFill>
              <a:latin typeface="Gotham" panose="02000504050000020004" pitchFamily="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C8905E8-278A-4BD2-B75B-0CAAFBDB26F1}"/>
              </a:ext>
            </a:extLst>
          </p:cNvPr>
          <p:cNvSpPr txBox="1"/>
          <p:nvPr/>
        </p:nvSpPr>
        <p:spPr>
          <a:xfrm>
            <a:off x="4729073" y="5181107"/>
            <a:ext cx="956964" cy="707886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4000" b="1" dirty="0" smtClean="0">
                <a:solidFill>
                  <a:srgbClr val="4E62C4"/>
                </a:solidFill>
                <a:cs typeface="Arial" pitchFamily="34" charset="0"/>
              </a:rPr>
              <a:t>7</a:t>
            </a:r>
            <a:endParaRPr lang="ko-KR" altLang="en-US" sz="4000" b="1" dirty="0">
              <a:solidFill>
                <a:srgbClr val="4E62C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16" y="654231"/>
            <a:ext cx="8026400" cy="6019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rgbClr val="BA3C2E"/>
          </a:solidFill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Spécifications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fonctionnelles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err="1">
                <a:solidFill>
                  <a:srgbClr val="BA3C2E"/>
                </a:solidFill>
              </a:rPr>
              <a:t>Spécifications</a:t>
            </a:r>
            <a:r>
              <a:rPr lang="en-US" dirty="0">
                <a:solidFill>
                  <a:srgbClr val="BA3C2E"/>
                </a:solidFill>
              </a:rPr>
              <a:t> techniques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SPÉCIFICATIONS GÉNÉRALES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/>
          </p:nvPr>
        </p:nvSpPr>
        <p:spPr>
          <a:xfrm>
            <a:off x="2687782" y="6513236"/>
            <a:ext cx="9504218" cy="344764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fr-FR" sz="1600" b="1" u="sng" dirty="0" smtClean="0">
                <a:solidFill>
                  <a:srgbClr val="C00000"/>
                </a:solidFill>
                <a:latin typeface="Proxima Nova Lt" panose="02000506030000020004" pitchFamily="2" charset="0"/>
              </a:rPr>
              <a:t>ARCHITECTURE LOGICIELLE</a:t>
            </a:r>
            <a:endParaRPr lang="fr-FR" sz="1600" b="1" u="sng" dirty="0">
              <a:solidFill>
                <a:srgbClr val="C00000"/>
              </a:solidFill>
              <a:latin typeface="Proxima Nova Lt" panose="02000506030000020004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21745" y="4171675"/>
            <a:ext cx="738910" cy="520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rgbClr val="BA3C2E"/>
          </a:solidFill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Spécifications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fonctionnelles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err="1">
                <a:solidFill>
                  <a:srgbClr val="BA3C2E"/>
                </a:solidFill>
              </a:rPr>
              <a:t>Spécifications</a:t>
            </a:r>
            <a:r>
              <a:rPr lang="en-US" dirty="0">
                <a:solidFill>
                  <a:srgbClr val="BA3C2E"/>
                </a:solidFill>
              </a:rPr>
              <a:t> techniques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SPÉCIFICATIONS GÉNÉRALES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1"/>
          </p:nvPr>
        </p:nvSpPr>
        <p:spPr>
          <a:xfrm>
            <a:off x="3056350" y="6156229"/>
            <a:ext cx="8577943" cy="344764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fr-FR" sz="1600" b="1" u="sng" dirty="0" smtClean="0">
                <a:solidFill>
                  <a:srgbClr val="C00000"/>
                </a:solidFill>
                <a:latin typeface="Proxima Nova Lt" panose="02000506030000020004" pitchFamily="2" charset="0"/>
              </a:rPr>
              <a:t>ARCHITECTURE DU BACKEND ( MICROSERVICES )</a:t>
            </a:r>
            <a:endParaRPr lang="fr-FR" sz="1600" b="1" u="sng" dirty="0">
              <a:solidFill>
                <a:srgbClr val="C00000"/>
              </a:solidFill>
              <a:latin typeface="Proxima Nova Lt" panose="02000506030000020004" pitchFamily="2" charset="0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7290149" y="1064712"/>
            <a:ext cx="3883068" cy="701458"/>
          </a:xfrm>
          <a:prstGeom prst="roundRect">
            <a:avLst/>
          </a:prstGeom>
          <a:solidFill>
            <a:srgbClr val="4E62C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COUCHE SERVICES WEB</a:t>
            </a:r>
            <a:endParaRPr lang="fr-FR" sz="14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290149" y="2407084"/>
            <a:ext cx="3883068" cy="701458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COUCHE M</a:t>
            </a:r>
            <a:r>
              <a:rPr lang="en-US" sz="1400" b="1" dirty="0" smtClean="0"/>
              <a:t>É</a:t>
            </a:r>
            <a:r>
              <a:rPr lang="fr-FR" sz="1400" b="1" dirty="0" smtClean="0"/>
              <a:t>TIER</a:t>
            </a:r>
            <a:endParaRPr lang="fr-FR" sz="14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290149" y="3699352"/>
            <a:ext cx="3883068" cy="701458"/>
          </a:xfrm>
          <a:prstGeom prst="roundRect">
            <a:avLst/>
          </a:prstGeom>
          <a:solidFill>
            <a:srgbClr val="BA3C2E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COUCHE DAO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290149" y="5054250"/>
            <a:ext cx="3883068" cy="701458"/>
          </a:xfrm>
          <a:prstGeom prst="roundRect">
            <a:avLst/>
          </a:prstGeom>
          <a:solidFill>
            <a:srgbClr val="72388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      COUCHE STOCKAGE DE DONN</a:t>
            </a:r>
            <a:r>
              <a:rPr lang="en-US" sz="1400" b="1" dirty="0" smtClean="0"/>
              <a:t>É</a:t>
            </a:r>
            <a:r>
              <a:rPr lang="fr-FR" sz="1400" b="1" dirty="0" smtClean="0"/>
              <a:t>ES</a:t>
            </a:r>
            <a:endParaRPr lang="fr-FR" sz="14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093929" y="1064712"/>
            <a:ext cx="2419612" cy="701458"/>
          </a:xfrm>
          <a:prstGeom prst="roundRect">
            <a:avLst/>
          </a:prstGeom>
          <a:solidFill>
            <a:srgbClr val="00968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    CLIENT HTTPS</a:t>
            </a:r>
            <a:endParaRPr lang="fr-FR" sz="1400" b="1" dirty="0"/>
          </a:p>
        </p:txBody>
      </p:sp>
      <p:sp>
        <p:nvSpPr>
          <p:cNvPr id="3" name="Double flèche horizontale 2"/>
          <p:cNvSpPr/>
          <p:nvPr/>
        </p:nvSpPr>
        <p:spPr>
          <a:xfrm>
            <a:off x="5649237" y="1173125"/>
            <a:ext cx="1528175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HTTPS/JSON</a:t>
            </a:r>
            <a:endParaRPr lang="fr-FR" sz="1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50" y="1071606"/>
            <a:ext cx="680087" cy="68008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23" y="1188262"/>
            <a:ext cx="454358" cy="45435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3" y="2488831"/>
            <a:ext cx="493937" cy="49393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99" y="5189916"/>
            <a:ext cx="430126" cy="43012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72" y="3765519"/>
            <a:ext cx="854218" cy="569123"/>
          </a:xfrm>
          <a:prstGeom prst="rect">
            <a:avLst/>
          </a:prstGeom>
        </p:spPr>
      </p:pic>
      <p:sp>
        <p:nvSpPr>
          <p:cNvPr id="25" name="Double flèche verticale 24"/>
          <p:cNvSpPr/>
          <p:nvPr/>
        </p:nvSpPr>
        <p:spPr>
          <a:xfrm>
            <a:off x="8989367" y="1767130"/>
            <a:ext cx="367575" cy="5964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Double flèche verticale 25"/>
          <p:cNvSpPr/>
          <p:nvPr/>
        </p:nvSpPr>
        <p:spPr>
          <a:xfrm>
            <a:off x="8989366" y="3078502"/>
            <a:ext cx="367575" cy="5964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Double flèche verticale 26"/>
          <p:cNvSpPr/>
          <p:nvPr/>
        </p:nvSpPr>
        <p:spPr>
          <a:xfrm>
            <a:off x="8985265" y="4419106"/>
            <a:ext cx="367575" cy="5964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3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Processus</a:t>
            </a:r>
            <a:r>
              <a:rPr lang="en-US" dirty="0" smtClean="0"/>
              <a:t> métier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Conception </a:t>
            </a:r>
            <a:r>
              <a:rPr lang="en-US" dirty="0" err="1" smtClean="0"/>
              <a:t>détaillée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ANALYSE ET CONCEPTION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6" name="Espace réservé du contenu 2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81" y="37578"/>
            <a:ext cx="6562570" cy="6546799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3614057" y="6584377"/>
            <a:ext cx="8577943" cy="3447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fr-FR" sz="1400" b="1" u="sng" dirty="0" smtClean="0">
                <a:solidFill>
                  <a:srgbClr val="583799"/>
                </a:solidFill>
                <a:latin typeface="Proxima Nova Lt" panose="02000506030000020004" pitchFamily="2" charset="0"/>
              </a:rPr>
              <a:t>PROCESSUS MÉTIER GESTION DEMANDES DE RECRUTEMENT</a:t>
            </a:r>
            <a:endParaRPr lang="fr-FR" sz="1400" b="1" u="sng" dirty="0">
              <a:solidFill>
                <a:srgbClr val="583799"/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Processus</a:t>
            </a:r>
            <a:r>
              <a:rPr lang="en-US" dirty="0">
                <a:solidFill>
                  <a:schemeClr val="bg1"/>
                </a:solidFill>
              </a:rPr>
              <a:t> métier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Conception </a:t>
            </a:r>
            <a:r>
              <a:rPr lang="en-US" dirty="0" err="1" smtClean="0">
                <a:solidFill>
                  <a:srgbClr val="7030A0"/>
                </a:solidFill>
              </a:rPr>
              <a:t>détaillée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ANALYSE ET CONCEPTION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632759" y="6518744"/>
            <a:ext cx="9570721" cy="339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u="sng" dirty="0" smtClean="0">
                <a:solidFill>
                  <a:srgbClr val="7030A0"/>
                </a:solidFill>
                <a:latin typeface="Proxima Nova Lt" panose="02000506030000020004" pitchFamily="2" charset="0"/>
              </a:rPr>
              <a:t>DIAGRAMME DES CLASSES CANDIDATES : PACKAGE DEMANDES DE RECRUTEMENT</a:t>
            </a:r>
            <a:endParaRPr lang="en-US" sz="1600" b="1" u="sng" dirty="0">
              <a:solidFill>
                <a:srgbClr val="7030A0"/>
              </a:solidFill>
              <a:latin typeface="Proxima Nova Lt" panose="02000506030000020004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75" y="770868"/>
            <a:ext cx="8312727" cy="54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ENVIRONNEMENT DU </a:t>
            </a:r>
            <a:r>
              <a:rPr lang="en-US" dirty="0" smtClean="0"/>
              <a:t>PROJET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DÉMONSTRATION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RÉALISATION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734490" y="692675"/>
            <a:ext cx="9335589" cy="339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277DBA"/>
                </a:solidFill>
                <a:latin typeface="Proxima Nova Lt" panose="02000506030000020004" pitchFamily="2" charset="0"/>
              </a:rPr>
              <a:t>CONCEPTION</a:t>
            </a:r>
            <a:endParaRPr lang="en-US" b="1" dirty="0">
              <a:solidFill>
                <a:srgbClr val="277DBA"/>
              </a:solidFill>
              <a:latin typeface="Proxima Nova Lt" panose="02000506030000020004" pitchFamily="2" charset="0"/>
            </a:endParaRPr>
          </a:p>
        </p:txBody>
      </p:sp>
      <p:cxnSp>
        <p:nvCxnSpPr>
          <p:cNvPr id="11" name="Straight Connector 8"/>
          <p:cNvCxnSpPr/>
          <p:nvPr/>
        </p:nvCxnSpPr>
        <p:spPr>
          <a:xfrm>
            <a:off x="7315525" y="1536189"/>
            <a:ext cx="15758" cy="4467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5"/>
          <p:cNvSpPr txBox="1">
            <a:spLocks/>
          </p:cNvSpPr>
          <p:nvPr/>
        </p:nvSpPr>
        <p:spPr>
          <a:xfrm>
            <a:off x="2734489" y="1414079"/>
            <a:ext cx="4596794" cy="339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 smtClean="0">
                <a:latin typeface="Proxima Nova Lt" panose="02000506030000020004" pitchFamily="2" charset="0"/>
              </a:rPr>
              <a:t>Technologies</a:t>
            </a:r>
            <a:endParaRPr lang="en-US" b="1" u="sng" dirty="0">
              <a:latin typeface="Proxima Nova Lt" panose="02000506030000020004" pitchFamily="2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7347042" y="1414079"/>
            <a:ext cx="4596792" cy="339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 smtClean="0">
                <a:latin typeface="Proxima Nova Lt" panose="02000506030000020004" pitchFamily="2" charset="0"/>
              </a:rPr>
              <a:t>Outils</a:t>
            </a:r>
            <a:endParaRPr lang="en-US" b="1" u="sng" dirty="0">
              <a:latin typeface="Proxima Nova Lt" panose="02000506030000020004" pitchFamily="2" charset="0"/>
            </a:endParaRPr>
          </a:p>
        </p:txBody>
      </p:sp>
      <p:pic>
        <p:nvPicPr>
          <p:cNvPr id="14" name="Picture 3" descr="https://lh6.googleusercontent.com/yiK4xjo1q3Xh16IA74ELU66NE5zCYJUPYUbsqcE8f6L3xDrcLEiqYqzO_68AfaQDGuICA6dHDegEXnFBcP3YphXMS613Ul_mbeQJ3JyqTrZwShOTZK2Bo8uGK0EJZKlAkBz7qcoX_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46" y="2626451"/>
            <a:ext cx="1860888" cy="13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PMN Specification - Business Process Model and No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630" y="4578842"/>
            <a:ext cx="1262520" cy="142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Trigger input event on decision table in Modeler - Modeler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326" y="4559344"/>
            <a:ext cx="1219198" cy="12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WhiteStarUML - Software Informer. WhiteStarUML can be used to edit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882" y="2611295"/>
            <a:ext cx="2021568" cy="136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4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ENVIRONNEMENT DU </a:t>
            </a:r>
            <a:r>
              <a:rPr lang="en-US" dirty="0" smtClean="0"/>
              <a:t>PROJET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DÉMONSTRATION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RÉALISATION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1"/>
          </p:nvPr>
        </p:nvSpPr>
        <p:spPr>
          <a:xfrm>
            <a:off x="2734489" y="749315"/>
            <a:ext cx="9209345" cy="33925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277DBA"/>
                </a:solidFill>
                <a:latin typeface="Proxima Nova Lt" panose="02000506030000020004" pitchFamily="2" charset="0"/>
              </a:rPr>
              <a:t>DÉVELOPPEMENT BACKEND</a:t>
            </a:r>
            <a:endParaRPr lang="en-US" b="1" dirty="0">
              <a:solidFill>
                <a:srgbClr val="277DBA"/>
              </a:solidFill>
              <a:latin typeface="Proxima Nova Lt" panose="02000506030000020004" pitchFamily="2" charset="0"/>
            </a:endParaRPr>
          </a:p>
        </p:txBody>
      </p:sp>
      <p:cxnSp>
        <p:nvCxnSpPr>
          <p:cNvPr id="19" name="Straight Connector 8"/>
          <p:cNvCxnSpPr/>
          <p:nvPr/>
        </p:nvCxnSpPr>
        <p:spPr>
          <a:xfrm>
            <a:off x="7322916" y="1672046"/>
            <a:ext cx="15758" cy="4467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16" y="2226517"/>
            <a:ext cx="1045558" cy="1320390"/>
          </a:xfrm>
          <a:prstGeom prst="rect">
            <a:avLst/>
          </a:prstGeom>
        </p:spPr>
      </p:pic>
      <p:pic>
        <p:nvPicPr>
          <p:cNvPr id="23" name="Picture 4" descr="What is Java E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38" y="2269607"/>
            <a:ext cx="1984789" cy="138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14" y="3656747"/>
            <a:ext cx="1741636" cy="914360"/>
          </a:xfrm>
          <a:prstGeom prst="rect">
            <a:avLst/>
          </a:prstGeom>
        </p:spPr>
      </p:pic>
      <p:pic>
        <p:nvPicPr>
          <p:cNvPr id="25" name="Picture 6" descr="https://lh6.googleusercontent.com/Xp6Z0f4sXdJc6x4I6f2796eu4mWx4PDACZ0aw9KO-vvLSdVHuBypkOUM3yh-pSnux7-0QiXha01GIKaEbMcdDmmqRt82-7srwnjBZTbP4H4Lul9Nwj6iNNHXqmvtBfw37xA4wT6Z_A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83" y="5164516"/>
            <a:ext cx="1639254" cy="57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s://lh4.googleusercontent.com/te041kvKtVa0ALjXrNmwTRw9VuceTWsGf9ch0Vv7cY8klPR5Y-4ayp2D1A2JJBXS_-I4_Om6xi102-vJBxPGqynXclYx7idiyYqCS1-_AVE1Sdd6OW-F3Z40TXPfUj826XzLtkvcFi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16" y="3433793"/>
            <a:ext cx="1273689" cy="114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s://lh3.googleusercontent.com/wcNdrA-w6VBFneoRdKx4XC0pZcZE70Kzrzmzif7-nXL-h2KaPdYFmo2LQASFLwI4cEyI_5RAFSZBu4cauCbng1bJLvzUt2MNwm3UPBfo1udZVixVro_ZPE5HFk9k1nPjLudmPR-dEv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826" y="4976929"/>
            <a:ext cx="1802601" cy="94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https://lh4.googleusercontent.com/MDn4l75j9alLL5JjqfA6d7X3X1k1OfW0wJOsTYWg8lEdLxAKiX60FMyTOlaZDniat1ehNzj8nRpZhx4jJwRpPdUXYgnieXQUPSsPXwV0sRremOfnHplLfGG1Lz-GQUt63_7RiQEHx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07" y="3582248"/>
            <a:ext cx="2360074" cy="9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DE - JTu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38" y="2173841"/>
            <a:ext cx="1116570" cy="12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547" y="4854926"/>
            <a:ext cx="2110143" cy="882236"/>
          </a:xfrm>
          <a:prstGeom prst="rect">
            <a:avLst/>
          </a:prstGeom>
        </p:spPr>
      </p:pic>
      <p:pic>
        <p:nvPicPr>
          <p:cNvPr id="31" name="Image 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4" t="13079" r="23873"/>
          <a:stretch/>
        </p:blipFill>
        <p:spPr>
          <a:xfrm>
            <a:off x="10407640" y="2173841"/>
            <a:ext cx="1335059" cy="1092243"/>
          </a:xfrm>
          <a:prstGeom prst="rect">
            <a:avLst/>
          </a:prstGeom>
        </p:spPr>
      </p:pic>
      <p:sp>
        <p:nvSpPr>
          <p:cNvPr id="33" name="Content Placeholder 5"/>
          <p:cNvSpPr txBox="1">
            <a:spLocks/>
          </p:cNvSpPr>
          <p:nvPr/>
        </p:nvSpPr>
        <p:spPr>
          <a:xfrm>
            <a:off x="2734489" y="1414079"/>
            <a:ext cx="4596794" cy="339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 smtClean="0">
                <a:latin typeface="Proxima Nova Lt" panose="02000506030000020004" pitchFamily="2" charset="0"/>
              </a:rPr>
              <a:t>Technologies</a:t>
            </a:r>
            <a:endParaRPr lang="en-US" b="1" u="sng" dirty="0">
              <a:latin typeface="Proxima Nova Lt" panose="02000506030000020004" pitchFamily="2" charset="0"/>
            </a:endParaRPr>
          </a:p>
        </p:txBody>
      </p:sp>
      <p:sp>
        <p:nvSpPr>
          <p:cNvPr id="34" name="Content Placeholder 5"/>
          <p:cNvSpPr txBox="1">
            <a:spLocks/>
          </p:cNvSpPr>
          <p:nvPr/>
        </p:nvSpPr>
        <p:spPr>
          <a:xfrm>
            <a:off x="7347042" y="1414079"/>
            <a:ext cx="4596792" cy="339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 smtClean="0">
                <a:latin typeface="Proxima Nova Lt" panose="02000506030000020004" pitchFamily="2" charset="0"/>
              </a:rPr>
              <a:t>Outils</a:t>
            </a:r>
            <a:endParaRPr lang="en-US" b="1" u="sng" dirty="0"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5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ENVIRONNEMENT DU </a:t>
            </a:r>
            <a:r>
              <a:rPr lang="en-US" dirty="0" smtClean="0"/>
              <a:t>PROJET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DÉMONSTRATION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RÉALISATION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Content Placeholder 5"/>
          <p:cNvSpPr>
            <a:spLocks noGrp="1"/>
          </p:cNvSpPr>
          <p:nvPr>
            <p:ph sz="quarter" idx="11"/>
          </p:nvPr>
        </p:nvSpPr>
        <p:spPr>
          <a:xfrm>
            <a:off x="2820187" y="796833"/>
            <a:ext cx="9224032" cy="33925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277DBA"/>
                </a:solidFill>
                <a:latin typeface="Proxima Nova Lt" panose="02000506030000020004" pitchFamily="2" charset="0"/>
              </a:rPr>
              <a:t>DÉVELOPPEMENT FRONTEND</a:t>
            </a:r>
            <a:endParaRPr lang="en-US" b="1" dirty="0">
              <a:solidFill>
                <a:srgbClr val="277DBA"/>
              </a:solidFill>
              <a:latin typeface="Proxima Nova Lt" panose="02000506030000020004" pitchFamily="2" charset="0"/>
            </a:endParaRPr>
          </a:p>
        </p:txBody>
      </p:sp>
      <p:cxnSp>
        <p:nvCxnSpPr>
          <p:cNvPr id="33" name="Straight Connector 8"/>
          <p:cNvCxnSpPr/>
          <p:nvPr/>
        </p:nvCxnSpPr>
        <p:spPr>
          <a:xfrm>
            <a:off x="7934060" y="1719564"/>
            <a:ext cx="15758" cy="4467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16" b="35923"/>
          <a:stretch/>
        </p:blipFill>
        <p:spPr>
          <a:xfrm>
            <a:off x="3109983" y="2319766"/>
            <a:ext cx="1935152" cy="541091"/>
          </a:xfrm>
          <a:prstGeom prst="rect">
            <a:avLst/>
          </a:prstGeom>
        </p:spPr>
      </p:pic>
      <p:pic>
        <p:nvPicPr>
          <p:cNvPr id="37" name="Imag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4" r="11398"/>
          <a:stretch/>
        </p:blipFill>
        <p:spPr>
          <a:xfrm>
            <a:off x="3612363" y="3559048"/>
            <a:ext cx="930392" cy="1198065"/>
          </a:xfrm>
          <a:prstGeom prst="rect">
            <a:avLst/>
          </a:prstGeom>
        </p:spPr>
      </p:pic>
      <p:pic>
        <p:nvPicPr>
          <p:cNvPr id="38" name="Imag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56" y="3708695"/>
            <a:ext cx="785167" cy="1101385"/>
          </a:xfrm>
          <a:prstGeom prst="rect">
            <a:avLst/>
          </a:prstGeom>
        </p:spPr>
      </p:pic>
      <p:pic>
        <p:nvPicPr>
          <p:cNvPr id="39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40" y="5283816"/>
            <a:ext cx="1252607" cy="1002086"/>
          </a:xfrm>
          <a:prstGeom prst="rect">
            <a:avLst/>
          </a:prstGeom>
        </p:spPr>
      </p:pic>
      <p:pic>
        <p:nvPicPr>
          <p:cNvPr id="40" name="Picture 2" descr="https://lh4.googleusercontent.com/5Qg8D_ZMKlMXxt6lCzN_-vxzC_3fERf_z-5tOYAceZkH9oVXXVw-xegoLkMWmJm_pAYpRRdFraRvGemS982CVI_iFRi8hB-N4KEcUNUJUUTK0Mb1vd5lYO8dJb5fwhTX8ww38uUpLK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91" y="2197281"/>
            <a:ext cx="955131" cy="95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91" y="5307132"/>
            <a:ext cx="978770" cy="978770"/>
          </a:xfrm>
          <a:prstGeom prst="rect">
            <a:avLst/>
          </a:prstGeom>
        </p:spPr>
      </p:pic>
      <p:pic>
        <p:nvPicPr>
          <p:cNvPr id="42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346" y="3152412"/>
            <a:ext cx="2859361" cy="1426379"/>
          </a:xfrm>
          <a:prstGeom prst="rect">
            <a:avLst/>
          </a:prstGeom>
        </p:spPr>
      </p:pic>
      <p:sp>
        <p:nvSpPr>
          <p:cNvPr id="19" name="Content Placeholder 5"/>
          <p:cNvSpPr txBox="1">
            <a:spLocks/>
          </p:cNvSpPr>
          <p:nvPr/>
        </p:nvSpPr>
        <p:spPr>
          <a:xfrm>
            <a:off x="2734489" y="1414079"/>
            <a:ext cx="4596794" cy="339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 smtClean="0">
                <a:latin typeface="Proxima Nova Lt" panose="02000506030000020004" pitchFamily="2" charset="0"/>
              </a:rPr>
              <a:t>Technologies</a:t>
            </a:r>
            <a:endParaRPr lang="en-US" b="1" u="sng" dirty="0">
              <a:latin typeface="Proxima Nova Lt" panose="02000506030000020004" pitchFamily="2" charset="0"/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7347042" y="1414079"/>
            <a:ext cx="4596792" cy="339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 smtClean="0">
                <a:latin typeface="Proxima Nova Lt" panose="02000506030000020004" pitchFamily="2" charset="0"/>
              </a:rPr>
              <a:t>Outils</a:t>
            </a:r>
            <a:endParaRPr lang="en-US" b="1" u="sng" dirty="0"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ENVIRONNEMENT DU </a:t>
            </a:r>
            <a:r>
              <a:rPr lang="en-US" dirty="0" smtClean="0"/>
              <a:t>PROJET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DÉMONSTRATION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RÉALISATION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19" name="Picture 2" descr="https://lh6.googleusercontent.com/wFA6zC0rDSO5aWMsZ1ti0bmsv4NEraUIdwCw4HjIdL_r64gf0K0Xctr1moZNYHBlCy7kX88KETMQBTxPCfZ9LOl6-TOW2ufB3odoNpSlN7CbV7fK8OXU0Jsqp2htMIVtzGMhOkWSO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06" y="3191000"/>
            <a:ext cx="2456346" cy="138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lh3.googleusercontent.com/ukZXKZRwoH-fVuTCUINvn543KRYSM6eK4FYE4kM0ugjl8Ke_njoxybx1AhBboTF7i3EVVJtSdUBrmdzMbt-j851Ma7MxgYf5xJ2gAOY_s8HeWHiKqHF-j8Z1uiXc4c09S2e5z6sFb9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48" y="3191000"/>
            <a:ext cx="2456346" cy="138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s://lh5.googleusercontent.com/AyZcNf3iMxptKCpcD4DkrOWpWiDLQS2qkxzpA4mVsCAQdPfzkXPZDIn2XkLhX0aC6e3qp0WPyZHEKQY45CVixs8kbMKJzSwtvOX9SyQvGFbVcRdSvxjo0dXWVbjp4tteGgH7TLReR7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775" y="3407995"/>
            <a:ext cx="3162390" cy="9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5"/>
          <p:cNvSpPr txBox="1">
            <a:spLocks/>
          </p:cNvSpPr>
          <p:nvPr/>
        </p:nvSpPr>
        <p:spPr>
          <a:xfrm>
            <a:off x="2770909" y="873026"/>
            <a:ext cx="9310256" cy="339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277DBA"/>
                </a:solidFill>
                <a:latin typeface="Proxima Nova Lt" panose="02000506030000020004" pitchFamily="2" charset="0"/>
              </a:rPr>
              <a:t>SUIVI DU PROJET</a:t>
            </a:r>
            <a:endParaRPr lang="en-US" b="1" dirty="0">
              <a:solidFill>
                <a:srgbClr val="277DBA"/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rgbClr val="277DBA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ENVIRONNEMENT DU </a:t>
            </a:r>
            <a:r>
              <a:rPr lang="en-US" dirty="0" smtClean="0">
                <a:solidFill>
                  <a:schemeClr val="bg1"/>
                </a:solidFill>
              </a:rPr>
              <a:t>PROJET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rgbClr val="277DBA"/>
                </a:solidFill>
              </a:rPr>
              <a:t>DÉMONSTRATION</a:t>
            </a:r>
            <a:endParaRPr lang="en-US" dirty="0">
              <a:solidFill>
                <a:srgbClr val="277DBA"/>
              </a:solidFill>
            </a:endParaRPr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013" y="2415381"/>
            <a:ext cx="2667000" cy="2667000"/>
          </a:xfrm>
        </p:spPr>
      </p:pic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RÉALISATION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27570372"/>
              </p:ext>
            </p:extLst>
          </p:nvPr>
        </p:nvGraphicFramePr>
        <p:xfrm>
          <a:off x="3362563" y="1327257"/>
          <a:ext cx="8404564" cy="4944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OBJECTIFS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27" y="3515322"/>
            <a:ext cx="1136205" cy="5681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89" y="5051758"/>
            <a:ext cx="868114" cy="4868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89" y="1930263"/>
            <a:ext cx="779848" cy="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ORGANISME </a:t>
            </a:r>
            <a:r>
              <a:rPr lang="en-US" dirty="0" smtClean="0"/>
              <a:t>D’ACCUEIL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PRÉSENTATION DU </a:t>
            </a:r>
            <a:r>
              <a:rPr lang="en-US" dirty="0" smtClean="0"/>
              <a:t>PROJET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CONTEXTE DU PROJET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36531" y="192145"/>
            <a:ext cx="227441" cy="27756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0" y="2248728"/>
            <a:ext cx="2606132" cy="7921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DESCRIPTION DU PROJET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3026536"/>
            <a:ext cx="2606132" cy="7921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DIAGRAMME DE CONTEXTE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631019385"/>
              </p:ext>
            </p:extLst>
          </p:nvPr>
        </p:nvGraphicFramePr>
        <p:xfrm>
          <a:off x="1762994" y="807947"/>
          <a:ext cx="7951277" cy="582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8809953" y="3677687"/>
            <a:ext cx="1018944" cy="0"/>
          </a:xfrm>
          <a:prstGeom prst="straightConnector1">
            <a:avLst/>
          </a:prstGeom>
          <a:ln w="38100">
            <a:solidFill>
              <a:srgbClr val="BA3C2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2776720"/>
              </p:ext>
            </p:extLst>
          </p:nvPr>
        </p:nvGraphicFramePr>
        <p:xfrm>
          <a:off x="9653091" y="2447718"/>
          <a:ext cx="2407729" cy="245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0977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148172800"/>
              </p:ext>
            </p:extLst>
          </p:nvPr>
        </p:nvGraphicFramePr>
        <p:xfrm>
          <a:off x="4027581" y="1852647"/>
          <a:ext cx="7037582" cy="4029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solidFill>
            <a:srgbClr val="19A695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OBJECTIFS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rgbClr val="19A695"/>
                </a:solidFill>
              </a:rPr>
              <a:t>PERSPECTIVES</a:t>
            </a:r>
            <a:endParaRPr lang="en-US" dirty="0">
              <a:solidFill>
                <a:srgbClr val="19A69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669" y="2545777"/>
            <a:ext cx="938641" cy="9386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43" y="4387884"/>
            <a:ext cx="672521" cy="6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MERCI POUR VOTRE ATTENTION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0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ORGANISME </a:t>
            </a:r>
            <a:r>
              <a:rPr lang="en-US" dirty="0" smtClean="0"/>
              <a:t>D’ACCUEIL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PRÉSENTATION DU </a:t>
            </a:r>
            <a:r>
              <a:rPr lang="en-US" dirty="0" smtClean="0"/>
              <a:t>PROJET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CONTEXTE DU PROJET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0" y="2248728"/>
            <a:ext cx="2606132" cy="7921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DESCRIPTION DU PROJET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3026536"/>
            <a:ext cx="2606132" cy="7921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DIAGRAMME DE CONTEXTE</a:t>
            </a:r>
          </a:p>
        </p:txBody>
      </p:sp>
      <p:pic>
        <p:nvPicPr>
          <p:cNvPr id="12" name="Picture 2" descr="https://lh5.googleusercontent.com/VCRFbmWE_QQu_ObEfQai1lFF2_OeRth9veCkHAyZAbTISdXrS-13GXN9mWbLawXE-mh17t1KyCWrKlEAltdtc7N11PvIla4CKXjLYQjJ4q-hV394wd06QmGlxJlX_KNV_Of9Xg-rBw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65" y="715535"/>
            <a:ext cx="8714526" cy="55688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91913" y="1713051"/>
            <a:ext cx="1701479" cy="8854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2720325" y="6385321"/>
            <a:ext cx="9353006" cy="3447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fr-FR" sz="1600" b="1" u="sng" dirty="0" smtClean="0">
                <a:solidFill>
                  <a:srgbClr val="277DBA"/>
                </a:solidFill>
                <a:latin typeface="Proxima Nova Lt" panose="02000506030000020004" pitchFamily="2" charset="0"/>
              </a:rPr>
              <a:t>ORGANIGRAMME SOFRECOM SERVICES MAROC</a:t>
            </a:r>
            <a:endParaRPr lang="fr-FR" sz="1600" b="1" u="sng" dirty="0">
              <a:solidFill>
                <a:srgbClr val="277DBA"/>
              </a:solidFill>
              <a:latin typeface="Proxima Nova Lt" panose="02000506030000020004" pitchFamily="2" charset="0"/>
            </a:endParaRP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36531" y="192145"/>
            <a:ext cx="227441" cy="27756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978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rgbClr val="277DBA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ORGANISME </a:t>
            </a:r>
            <a:r>
              <a:rPr lang="en-US" dirty="0" smtClean="0">
                <a:solidFill>
                  <a:schemeClr val="bg1"/>
                </a:solidFill>
              </a:rPr>
              <a:t>D’ACCUEIL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77DBA"/>
                </a:solidFill>
              </a:rPr>
              <a:t>PRÉSENTATION DU </a:t>
            </a:r>
            <a:r>
              <a:rPr lang="en-US" dirty="0" smtClean="0">
                <a:solidFill>
                  <a:srgbClr val="277DBA"/>
                </a:solidFill>
              </a:rPr>
              <a:t>PROJET</a:t>
            </a:r>
            <a:endParaRPr lang="en-US" dirty="0">
              <a:solidFill>
                <a:srgbClr val="277DBA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CONTEXTE DU PROJET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0" y="2248728"/>
            <a:ext cx="2606132" cy="7921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DESCRIPTION DU PROJET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3026536"/>
            <a:ext cx="2606132" cy="7921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DIAGRAMME DE CONTEXTE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04" y="909464"/>
            <a:ext cx="6229082" cy="5518604"/>
          </a:xfrm>
          <a:prstGeom prst="rect">
            <a:avLst/>
          </a:prstGeom>
        </p:spPr>
      </p:pic>
      <p:sp>
        <p:nvSpPr>
          <p:cNvPr id="14" name="Content Placeholder 5"/>
          <p:cNvSpPr txBox="1">
            <a:spLocks/>
          </p:cNvSpPr>
          <p:nvPr/>
        </p:nvSpPr>
        <p:spPr>
          <a:xfrm>
            <a:off x="2606040" y="6401941"/>
            <a:ext cx="9585960" cy="3447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fr-FR" sz="1600" b="1" u="sng" dirty="0" smtClean="0">
                <a:solidFill>
                  <a:srgbClr val="277DBA"/>
                </a:solidFill>
                <a:latin typeface="Proxima Nova Lt" panose="02000506030000020004" pitchFamily="2" charset="0"/>
              </a:rPr>
              <a:t>PÉRIMÈTRE GLOBAL DU PROJET SIRHUS</a:t>
            </a:r>
            <a:endParaRPr lang="fr-FR" sz="1600" b="1" u="sng" dirty="0">
              <a:solidFill>
                <a:srgbClr val="277DBA"/>
              </a:solidFill>
              <a:latin typeface="Proxima Nova Lt" panose="02000506030000020004" pitchFamily="2" charset="0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36531" y="192145"/>
            <a:ext cx="227441" cy="27756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426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04" y="909464"/>
            <a:ext cx="6229082" cy="551860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rgbClr val="277DBA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ORGANISME </a:t>
            </a:r>
            <a:r>
              <a:rPr lang="en-US" dirty="0" smtClean="0">
                <a:solidFill>
                  <a:schemeClr val="bg1"/>
                </a:solidFill>
              </a:rPr>
              <a:t>D’ACCUEIL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77DBA"/>
                </a:solidFill>
              </a:rPr>
              <a:t>PRÉSENTATION DU </a:t>
            </a:r>
            <a:r>
              <a:rPr lang="en-US" dirty="0" smtClean="0">
                <a:solidFill>
                  <a:srgbClr val="277DBA"/>
                </a:solidFill>
              </a:rPr>
              <a:t>PROJET</a:t>
            </a:r>
            <a:endParaRPr lang="en-US" dirty="0">
              <a:solidFill>
                <a:srgbClr val="277DBA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CONTEXTE DU PROJET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0" y="2248728"/>
            <a:ext cx="2606132" cy="7921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DESCRIPTION DU PROJET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3026536"/>
            <a:ext cx="2606132" cy="7921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DIAGRAMME DE CONTEXTE</a:t>
            </a:r>
          </a:p>
        </p:txBody>
      </p:sp>
      <p:sp>
        <p:nvSpPr>
          <p:cNvPr id="2" name="Ellipse 1"/>
          <p:cNvSpPr/>
          <p:nvPr/>
        </p:nvSpPr>
        <p:spPr>
          <a:xfrm>
            <a:off x="6782763" y="1041723"/>
            <a:ext cx="914400" cy="914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7872713" y="1276456"/>
            <a:ext cx="914400" cy="914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2606040" y="6401941"/>
            <a:ext cx="9585960" cy="3447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fr-FR" sz="1600" b="1" u="sng" dirty="0" smtClean="0">
                <a:solidFill>
                  <a:srgbClr val="277DBA"/>
                </a:solidFill>
                <a:latin typeface="Proxima Nova Lt" panose="02000506030000020004" pitchFamily="2" charset="0"/>
              </a:rPr>
              <a:t>PÉRIMÈTRE SPÉCIFIQUE DE NOTRE PFE</a:t>
            </a:r>
            <a:endParaRPr lang="fr-FR" sz="1600" b="1" u="sng" dirty="0">
              <a:solidFill>
                <a:srgbClr val="277DBA"/>
              </a:solidFill>
              <a:latin typeface="Proxima Nova Lt" panose="02000506030000020004" pitchFamily="2" charset="0"/>
            </a:endParaRP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36531" y="192145"/>
            <a:ext cx="227441" cy="27756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21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rgbClr val="277DBA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ORGANISME </a:t>
            </a:r>
            <a:r>
              <a:rPr lang="en-US" dirty="0" smtClean="0">
                <a:solidFill>
                  <a:schemeClr val="bg1"/>
                </a:solidFill>
              </a:rPr>
              <a:t>D’ACCUEIL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solidFill>
            <a:srgbClr val="277DBA"/>
          </a:solidFill>
        </p:spPr>
        <p:txBody>
          <a:bodyPr/>
          <a:lstStyle/>
          <a:p>
            <a:r>
              <a:rPr lang="en-US" dirty="0"/>
              <a:t>PRÉSENTATION DU </a:t>
            </a:r>
            <a:r>
              <a:rPr lang="en-US" dirty="0" smtClean="0"/>
              <a:t>PROJET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CONTEXTE DU PROJET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0" y="2248728"/>
            <a:ext cx="2606132" cy="79216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77DBA"/>
                </a:solidFill>
              </a:rPr>
              <a:t>DESCRIPTION DU PROJET</a:t>
            </a:r>
            <a:endParaRPr lang="en-US" dirty="0">
              <a:solidFill>
                <a:srgbClr val="277DBA"/>
              </a:solidFill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3026536"/>
            <a:ext cx="2606132" cy="79216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DIAGRAMME DE CONTEXTE</a:t>
            </a:r>
          </a:p>
        </p:txBody>
      </p:sp>
      <p:graphicFrame>
        <p:nvGraphicFramePr>
          <p:cNvPr id="11" name="Espace réservé du contenu 1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43975811"/>
              </p:ext>
            </p:extLst>
          </p:nvPr>
        </p:nvGraphicFramePr>
        <p:xfrm>
          <a:off x="2606132" y="680512"/>
          <a:ext cx="9455698" cy="525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5"/>
          <p:cNvSpPr txBox="1">
            <a:spLocks/>
          </p:cNvSpPr>
          <p:nvPr/>
        </p:nvSpPr>
        <p:spPr>
          <a:xfrm>
            <a:off x="2698637" y="6239798"/>
            <a:ext cx="9585960" cy="3447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fr-FR" sz="1600" b="1" u="sng" dirty="0" smtClean="0">
                <a:solidFill>
                  <a:srgbClr val="277DBA"/>
                </a:solidFill>
                <a:latin typeface="Proxima Nova Lt" panose="02000506030000020004" pitchFamily="2" charset="0"/>
              </a:rPr>
              <a:t>DESCRIPTION DU PROJET PFE</a:t>
            </a:r>
            <a:endParaRPr lang="fr-FR" sz="1600" b="1" u="sng" dirty="0">
              <a:solidFill>
                <a:srgbClr val="277DBA"/>
              </a:solidFill>
              <a:latin typeface="Proxima Nova Lt" panose="02000506030000020004" pitchFamily="2" charset="0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36531" y="192145"/>
            <a:ext cx="227441" cy="27756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26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solidFill>
            <a:srgbClr val="277DBA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ORGANISME </a:t>
            </a:r>
            <a:r>
              <a:rPr lang="en-US" dirty="0" smtClean="0">
                <a:solidFill>
                  <a:schemeClr val="bg1"/>
                </a:solidFill>
              </a:rPr>
              <a:t>D’ACCUEIL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solidFill>
            <a:srgbClr val="277DBA"/>
          </a:solidFill>
        </p:spPr>
        <p:txBody>
          <a:bodyPr/>
          <a:lstStyle/>
          <a:p>
            <a:r>
              <a:rPr lang="en-US" dirty="0"/>
              <a:t>PRÉSENTATION DU </a:t>
            </a:r>
            <a:r>
              <a:rPr lang="en-US" dirty="0" smtClean="0"/>
              <a:t>PROJET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CONTEXTE DU PROJET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0" y="2248728"/>
            <a:ext cx="2606132" cy="792162"/>
          </a:xfrm>
          <a:prstGeom prst="rect">
            <a:avLst/>
          </a:prstGeom>
          <a:solidFill>
            <a:srgbClr val="277DB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DESCRIPTION DU PROJET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0" y="3026536"/>
            <a:ext cx="2606132" cy="79216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77DBA"/>
                </a:solidFill>
              </a:rPr>
              <a:t>DIAGRAMME DE CONTEXTE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2606039" y="6306472"/>
            <a:ext cx="9585961" cy="3447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fr-FR" sz="1600" b="1" u="sng" dirty="0" smtClean="0">
                <a:solidFill>
                  <a:srgbClr val="277DBA"/>
                </a:solidFill>
                <a:latin typeface="Proxima Nova Lt" panose="02000506030000020004" pitchFamily="2" charset="0"/>
              </a:rPr>
              <a:t>DIAGRAMME DE CONTEXTE DYNAMIQUE</a:t>
            </a:r>
            <a:endParaRPr lang="fr-FR" sz="1600" b="1" u="sng" dirty="0">
              <a:solidFill>
                <a:srgbClr val="277DBA"/>
              </a:solidFill>
              <a:latin typeface="Proxima Nova Lt" panose="02000506030000020004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04" y="905798"/>
            <a:ext cx="9144000" cy="5143499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 flipH="1">
            <a:off x="236531" y="192145"/>
            <a:ext cx="227441" cy="27756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60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DÉMARCHE DU </a:t>
            </a:r>
            <a:r>
              <a:rPr lang="en-US" dirty="0" smtClean="0"/>
              <a:t>PROJET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PLANIFICATION DU </a:t>
            </a:r>
            <a:r>
              <a:rPr lang="en-US" dirty="0" smtClean="0"/>
              <a:t>PROJET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 flipH="1">
            <a:off x="678739" y="139805"/>
            <a:ext cx="11524741" cy="382241"/>
          </a:xfrm>
        </p:spPr>
        <p:txBody>
          <a:bodyPr/>
          <a:lstStyle/>
          <a:p>
            <a:r>
              <a:rPr lang="en-US" dirty="0" smtClean="0"/>
              <a:t>CONDUITE DU PROJET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 flipH="1">
            <a:off x="255987" y="192145"/>
            <a:ext cx="227441" cy="277560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9" name="Image 56">
            <a:extLst>
              <a:ext uri="{FF2B5EF4-FFF2-40B4-BE49-F238E27FC236}">
                <a16:creationId xmlns:a16="http://schemas.microsoft.com/office/drawing/2014/main" xmlns="" id="{62E370A7-75E3-4A06-87D7-34A5916AF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38"/>
          <a:stretch/>
        </p:blipFill>
        <p:spPr>
          <a:xfrm>
            <a:off x="10465730" y="1644842"/>
            <a:ext cx="1324706" cy="4124645"/>
          </a:xfrm>
          <a:prstGeom prst="rect">
            <a:avLst/>
          </a:prstGeom>
        </p:spPr>
      </p:pic>
      <p:pic>
        <p:nvPicPr>
          <p:cNvPr id="11" name="Image 58">
            <a:extLst>
              <a:ext uri="{FF2B5EF4-FFF2-40B4-BE49-F238E27FC236}">
                <a16:creationId xmlns:a16="http://schemas.microsoft.com/office/drawing/2014/main" xmlns="" id="{24E9171C-2DD3-41E9-A773-4F798B9C6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0" t="42077" r="55310" b="14888"/>
          <a:stretch/>
        </p:blipFill>
        <p:spPr>
          <a:xfrm>
            <a:off x="5602877" y="3725535"/>
            <a:ext cx="1169894" cy="1775011"/>
          </a:xfrm>
          <a:prstGeom prst="rect">
            <a:avLst/>
          </a:prstGeom>
        </p:spPr>
      </p:pic>
      <p:pic>
        <p:nvPicPr>
          <p:cNvPr id="12" name="Image 59">
            <a:extLst>
              <a:ext uri="{FF2B5EF4-FFF2-40B4-BE49-F238E27FC236}">
                <a16:creationId xmlns:a16="http://schemas.microsoft.com/office/drawing/2014/main" xmlns="" id="{E0B608F4-1989-42BB-930F-A5DABF5D75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9" t="22081" r="68219" b="19888"/>
          <a:stretch/>
        </p:blipFill>
        <p:spPr>
          <a:xfrm>
            <a:off x="3936886" y="2841910"/>
            <a:ext cx="1653989" cy="2393576"/>
          </a:xfrm>
          <a:prstGeom prst="rect">
            <a:avLst/>
          </a:prstGeom>
        </p:spPr>
      </p:pic>
      <p:sp>
        <p:nvSpPr>
          <p:cNvPr id="13" name="Rectangle à coins arrondis 3">
            <a:extLst>
              <a:ext uri="{FF2B5EF4-FFF2-40B4-BE49-F238E27FC236}">
                <a16:creationId xmlns:a16="http://schemas.microsoft.com/office/drawing/2014/main" xmlns="" id="{D1837C94-9700-49AC-8813-FCAD04A139FD}"/>
              </a:ext>
            </a:extLst>
          </p:cNvPr>
          <p:cNvSpPr/>
          <p:nvPr/>
        </p:nvSpPr>
        <p:spPr>
          <a:xfrm>
            <a:off x="2897235" y="1855245"/>
            <a:ext cx="1453738" cy="577960"/>
          </a:xfrm>
          <a:prstGeom prst="wedgeRoundRectCallout">
            <a:avLst/>
          </a:prstGeom>
          <a:solidFill>
            <a:srgbClr val="C038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Participation du </a:t>
            </a:r>
            <a:r>
              <a:rPr lang="fr-FR" sz="1200" dirty="0" smtClean="0">
                <a:solidFill>
                  <a:schemeClr val="bg1"/>
                </a:solidFill>
              </a:rPr>
              <a:t>client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16" name="Image 61">
            <a:extLst>
              <a:ext uri="{FF2B5EF4-FFF2-40B4-BE49-F238E27FC236}">
                <a16:creationId xmlns:a16="http://schemas.microsoft.com/office/drawing/2014/main" xmlns="" id="{2B6AF7CB-446F-42EF-BA39-E67AB1F080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6" r="88717"/>
          <a:stretch/>
        </p:blipFill>
        <p:spPr>
          <a:xfrm>
            <a:off x="2818302" y="2855899"/>
            <a:ext cx="1026460" cy="32631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67" y="2515035"/>
            <a:ext cx="3706368" cy="2785872"/>
          </a:xfrm>
          <a:prstGeom prst="rect">
            <a:avLst/>
          </a:prstGeom>
        </p:spPr>
      </p:pic>
      <p:sp>
        <p:nvSpPr>
          <p:cNvPr id="14" name="Content Placeholder 5"/>
          <p:cNvSpPr txBox="1">
            <a:spLocks/>
          </p:cNvSpPr>
          <p:nvPr/>
        </p:nvSpPr>
        <p:spPr>
          <a:xfrm>
            <a:off x="2606039" y="6247834"/>
            <a:ext cx="9585961" cy="3447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Rg" panose="0200050603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fr-FR" sz="1600" b="1" u="sng" dirty="0" smtClean="0">
                <a:solidFill>
                  <a:srgbClr val="009688"/>
                </a:solidFill>
                <a:latin typeface="Proxima Nova Lt" panose="02000506030000020004" pitchFamily="2" charset="0"/>
              </a:rPr>
              <a:t>FRAMEWORK AGILE : SCRUM</a:t>
            </a:r>
            <a:endParaRPr lang="fr-FR" sz="1600" b="1" u="sng" dirty="0">
              <a:solidFill>
                <a:srgbClr val="009688"/>
              </a:solidFill>
              <a:latin typeface="Proxima Nova L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9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Custom 1">
      <a:majorFont>
        <a:latin typeface="Century Gothic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Favorite Template.potx" id="{BF71433C-E6AE-498B-B02E-A2F2DDB9A9AB}" vid="{A9C9918A-C9A7-4807-B114-843A2FCF02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Favorite Template</Template>
  <TotalTime>2571</TotalTime>
  <Words>750</Words>
  <Application>Microsoft Office PowerPoint</Application>
  <PresentationFormat>Grand écran</PresentationFormat>
  <Paragraphs>268</Paragraphs>
  <Slides>31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43" baseType="lpstr">
      <vt:lpstr>Arial</vt:lpstr>
      <vt:lpstr>Asap Medium</vt:lpstr>
      <vt:lpstr>BioRhyme</vt:lpstr>
      <vt:lpstr>Calibri</vt:lpstr>
      <vt:lpstr>Century Gothic</vt:lpstr>
      <vt:lpstr>Gotham</vt:lpstr>
      <vt:lpstr>Nunito</vt:lpstr>
      <vt:lpstr>Open Sans</vt:lpstr>
      <vt:lpstr>Proxima Nova Lt</vt:lpstr>
      <vt:lpstr>Proxima Nova Rg</vt:lpstr>
      <vt:lpstr>Wingdings</vt:lpstr>
      <vt:lpstr>Cover and End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Utilisateur Windows</cp:lastModifiedBy>
  <cp:revision>242</cp:revision>
  <dcterms:created xsi:type="dcterms:W3CDTF">2020-05-27T00:09:50Z</dcterms:created>
  <dcterms:modified xsi:type="dcterms:W3CDTF">2021-03-06T20:04:03Z</dcterms:modified>
</cp:coreProperties>
</file>