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1D45-0EBF-47DE-B888-2A8EA8741120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350BE-1CCB-4065-AF30-A0B11C32CD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90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r>
              <a:rPr lang="en-US" baseline="0" dirty="0" smtClean="0"/>
              <a:t> </a:t>
            </a:r>
            <a:r>
              <a:rPr lang="el-GR" baseline="0" smtClean="0"/>
              <a:t>οντότητες.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50BE-1CCB-4065-AF30-A0B11C32CD61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600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CF4FD1-2AB9-438D-BF71-7A2977923DFE}" type="datetimeFigureOut">
              <a:rPr lang="el-GR" smtClean="0"/>
              <a:t>19/1/2022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A7D4E3-E0EC-407C-A599-EB421170716D}" type="slidenum">
              <a:rPr lang="el-GR" smtClean="0"/>
              <a:t>‹#›</a:t>
            </a:fld>
            <a:endParaRPr lang="el-G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u="sng" dirty="0"/>
              <a:t>ΕΦΑΡΜΟΓΗ ΥΠΟΣΤΗΡΙΞΗΣ ΕΣΤΙΑΤΟΡΙΟΥ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/>
              <a:t>ΟΜΑΔΑ 50</a:t>
            </a:r>
          </a:p>
          <a:p>
            <a:pPr algn="ctr"/>
            <a:r>
              <a:rPr lang="el-GR" dirty="0"/>
              <a:t>ΔΑΣΤΙΡΙΔΗΣ ΠΑΝΑΓΙΩΤΗΣ</a:t>
            </a:r>
          </a:p>
          <a:p>
            <a:pPr algn="ctr"/>
            <a:r>
              <a:rPr lang="el-GR" dirty="0"/>
              <a:t>ΚΑΛΑΜΠΑΛΙΚΗΣ ΝΕΚΤΑΡΙΟΣ</a:t>
            </a:r>
          </a:p>
        </p:txBody>
      </p:sp>
    </p:spTree>
    <p:extLst>
      <p:ext uri="{BB962C8B-B14F-4D97-AF65-F5344CB8AC3E}">
        <p14:creationId xmlns:p14="http://schemas.microsoft.com/office/powerpoint/2010/main" val="2782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5AABD-6A61-49DA-BB9F-5E1AB0A5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Εφαρμογή για διευθυντή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C020A-1EB8-4F95-A6A6-775C830D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Ενημέρωση για τους επόμενους ανεφοδιασμούς, για τη λήξη των συμβολαίων.</a:t>
            </a:r>
          </a:p>
          <a:p>
            <a:endParaRPr lang="el-GR" dirty="0"/>
          </a:p>
          <a:p>
            <a:r>
              <a:rPr lang="el-GR" dirty="0"/>
              <a:t>Επιτήρηση του εστιατορίου μέσω σχολίων, υλικών και φιλοδωρημάτων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1FA36E-074C-4F16-BAA6-2ECE6C6410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0700" y="5170873"/>
            <a:ext cx="5562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9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24705-0AFD-4318-BE7A-EFED5A68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38400"/>
            <a:ext cx="8944495" cy="1249680"/>
          </a:xfrm>
        </p:spPr>
        <p:txBody>
          <a:bodyPr>
            <a:normAutofit fontScale="90000"/>
          </a:bodyPr>
          <a:lstStyle/>
          <a:p>
            <a:r>
              <a:rPr lang="el-GR" dirty="0"/>
              <a:t>Σας ευχαριστούμε για το χρόνο σας!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Στόχος η κάλυψη των βασικών αναγκών ενός σύγχρονου εστιατορίου.</a:t>
            </a:r>
          </a:p>
          <a:p>
            <a:pPr marL="0" indent="0">
              <a:buNone/>
            </a:pPr>
            <a:r>
              <a:rPr lang="el-GR" dirty="0"/>
              <a:t>Συστήματα για διαχείρηση</a:t>
            </a:r>
            <a:r>
              <a:rPr lang="en-US" dirty="0"/>
              <a:t>:</a:t>
            </a:r>
            <a:endParaRPr lang="el-GR" dirty="0"/>
          </a:p>
          <a:p>
            <a:r>
              <a:rPr lang="el-GR" dirty="0"/>
              <a:t>Πελατών</a:t>
            </a:r>
          </a:p>
          <a:p>
            <a:r>
              <a:rPr lang="el-GR" dirty="0"/>
              <a:t>Παραγγελιών</a:t>
            </a:r>
          </a:p>
          <a:p>
            <a:r>
              <a:rPr lang="el-GR" dirty="0"/>
              <a:t>Εργαζομένων</a:t>
            </a:r>
          </a:p>
          <a:p>
            <a:r>
              <a:rPr lang="el-GR" dirty="0"/>
              <a:t>Μενού – Υλικών/Πρώτων υλών</a:t>
            </a:r>
          </a:p>
          <a:p>
            <a:r>
              <a:rPr lang="el-GR" dirty="0"/>
              <a:t>Ανεφοδιασμού</a:t>
            </a:r>
          </a:p>
        </p:txBody>
      </p:sp>
    </p:spTree>
    <p:extLst>
      <p:ext uri="{BB962C8B-B14F-4D97-AF65-F5344CB8AC3E}">
        <p14:creationId xmlns:p14="http://schemas.microsoft.com/office/powerpoint/2010/main" val="281877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Μικρόκοσμος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Πελάτης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l-GR" dirty="0"/>
              <a:t>Δυνατότητα κράτησης και ακύρωσης ή αλλαγης της</a:t>
            </a:r>
            <a:br>
              <a:rPr lang="el-GR" dirty="0"/>
            </a:br>
            <a:r>
              <a:rPr lang="el-GR" dirty="0"/>
              <a:t>- Διαλέγει να δειπνήσει στο εστιατόριο ή να παραγγείλει </a:t>
            </a:r>
            <a:r>
              <a:rPr lang="en-US" dirty="0"/>
              <a:t>delivery</a:t>
            </a:r>
            <a:r>
              <a:rPr lang="el-GR" dirty="0"/>
              <a:t>(μέσω </a:t>
            </a:r>
            <a:r>
              <a:rPr lang="en-US" dirty="0"/>
              <a:t>online </a:t>
            </a:r>
            <a:r>
              <a:rPr lang="el-GR" dirty="0"/>
              <a:t>πλατφόρμας)</a:t>
            </a:r>
            <a:br>
              <a:rPr lang="el-GR" dirty="0"/>
            </a:br>
            <a:r>
              <a:rPr lang="el-GR" dirty="0"/>
              <a:t>- Μπορεί να αφήσει σχόλια</a:t>
            </a:r>
          </a:p>
          <a:p>
            <a:r>
              <a:rPr lang="el-GR" dirty="0"/>
              <a:t>Εργαζόμενοι</a:t>
            </a:r>
            <a:r>
              <a:rPr lang="en-US" dirty="0"/>
              <a:t>: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>- Σερβιτόροι</a:t>
            </a:r>
            <a:br>
              <a:rPr lang="el-GR" dirty="0"/>
            </a:br>
            <a:r>
              <a:rPr lang="el-GR" dirty="0"/>
              <a:t>- Διανομείς</a:t>
            </a:r>
            <a:br>
              <a:rPr lang="el-GR" dirty="0"/>
            </a:br>
            <a:r>
              <a:rPr lang="el-GR" dirty="0"/>
              <a:t>- Μάγειρες</a:t>
            </a:r>
          </a:p>
        </p:txBody>
      </p:sp>
    </p:spTree>
    <p:extLst>
      <p:ext uri="{BB962C8B-B14F-4D97-AF65-F5344CB8AC3E}">
        <p14:creationId xmlns:p14="http://schemas.microsoft.com/office/powerpoint/2010/main" val="258077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l-GR" dirty="0"/>
              <a:t>Μενού – Υλικά/Πρώτες ύλες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</a:t>
            </a:r>
            <a:r>
              <a:rPr lang="el-GR" dirty="0"/>
              <a:t> Προκύπτει από τους μάγειρες</a:t>
            </a:r>
            <a:br>
              <a:rPr lang="el-GR" dirty="0"/>
            </a:br>
            <a:r>
              <a:rPr lang="el-GR" dirty="0"/>
              <a:t>- Χωρισμένο σε κατηγορίες τύπου φαγητού(Θαλασσινά, Κρεατικά, κτλ)</a:t>
            </a:r>
            <a:br>
              <a:rPr lang="el-GR" dirty="0"/>
            </a:br>
            <a:r>
              <a:rPr lang="el-GR" dirty="0"/>
              <a:t>- Πληροφορία για ειδική κατηγορία(νηστίσιμο, </a:t>
            </a:r>
            <a:r>
              <a:rPr lang="en-US" dirty="0"/>
              <a:t>vegan</a:t>
            </a:r>
            <a:r>
              <a:rPr lang="el-GR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l-GR" dirty="0"/>
              <a:t>Πληροφορίες για υλίκα που περιέχει το κάθε πιάτο (ημερομηνίες λήξης, απόθεμα)</a:t>
            </a:r>
          </a:p>
          <a:p>
            <a:endParaRPr lang="el-GR" dirty="0"/>
          </a:p>
          <a:p>
            <a:r>
              <a:rPr lang="el-GR" dirty="0"/>
              <a:t>Ανεφοδιασμός</a:t>
            </a:r>
            <a:r>
              <a:rPr lang="en-US" dirty="0"/>
              <a:t>:</a:t>
            </a:r>
            <a:r>
              <a:rPr lang="el-GR" dirty="0"/>
              <a:t/>
            </a:r>
            <a:br>
              <a:rPr lang="el-GR" dirty="0"/>
            </a:br>
            <a:r>
              <a:rPr lang="el-GR" dirty="0"/>
              <a:t>- Συμβάσεις με συγκεκριμένους προμηθευτές</a:t>
            </a:r>
            <a:br>
              <a:rPr lang="el-GR" dirty="0"/>
            </a:br>
            <a:r>
              <a:rPr lang="el-GR" dirty="0"/>
              <a:t>- Προγραμματισμένες προμήθειες</a:t>
            </a:r>
          </a:p>
        </p:txBody>
      </p:sp>
    </p:spTree>
    <p:extLst>
      <p:ext uri="{BB962C8B-B14F-4D97-AF65-F5344CB8AC3E}">
        <p14:creationId xmlns:p14="http://schemas.microsoft.com/office/powerpoint/2010/main" val="182062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8719430" cy="4588851"/>
          </a:xfrm>
        </p:spPr>
      </p:pic>
    </p:spTree>
    <p:extLst>
      <p:ext uri="{BB962C8B-B14F-4D97-AF65-F5344CB8AC3E}">
        <p14:creationId xmlns:p14="http://schemas.microsoft.com/office/powerpoint/2010/main" val="135696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l-GR" dirty="0"/>
              <a:t>Σχεσιακό Μοντέλο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819870" cy="5334000"/>
          </a:xfrm>
        </p:spPr>
      </p:pic>
    </p:spTree>
    <p:extLst>
      <p:ext uri="{BB962C8B-B14F-4D97-AF65-F5344CB8AC3E}">
        <p14:creationId xmlns:p14="http://schemas.microsoft.com/office/powerpoint/2010/main" val="328824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D1EA7-E405-4664-8CAE-8B472CED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Εφαρμογή κρατήσεων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56E091-179B-4DEA-A189-0DF633175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2438400" cy="24003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5B15A8D-497F-4B25-9402-9BFA79A9AC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9119" y="2047783"/>
            <a:ext cx="2457450" cy="240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D0EC8D-F1F0-4A0E-9D4A-C34AE154FD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4686300"/>
            <a:ext cx="609496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890AD-8046-4D63-8FB3-AA352716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Dine In </a:t>
            </a:r>
            <a:r>
              <a:rPr lang="el-GR" dirty="0"/>
              <a:t>εφαρμογή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F923FA9-7AAE-4584-9698-1D0DF871E3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62" y="4203072"/>
            <a:ext cx="4389475" cy="2581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4D955B-69D1-498A-B7DA-BFD0C33FC7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1705370"/>
            <a:ext cx="48768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83D2F2-2C12-4BC2-AADE-3B14C5A217F5}"/>
              </a:ext>
            </a:extLst>
          </p:cNvPr>
          <p:cNvSpPr txBox="1"/>
          <p:nvPr/>
        </p:nvSpPr>
        <p:spPr>
          <a:xfrm>
            <a:off x="5257800" y="1705370"/>
            <a:ext cx="342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Εφαρμογή που χειρίζονται οι σερβιτόροι.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Δυνατότητα καταχώρησης παραγγελιών και ενημέρωσης τους.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2A7901-A4DC-4046-8C15-C2560137582D}"/>
              </a:ext>
            </a:extLst>
          </p:cNvPr>
          <p:cNvSpPr txBox="1"/>
          <p:nvPr/>
        </p:nvSpPr>
        <p:spPr>
          <a:xfrm>
            <a:off x="5231907" y="441960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Εμφάνιση του </a:t>
            </a:r>
            <a:r>
              <a:rPr lang="en-US" dirty="0"/>
              <a:t>menu </a:t>
            </a:r>
            <a:r>
              <a:rPr lang="el-GR" dirty="0"/>
              <a:t>για σήμερα.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Ενημέρωση για αλλεργιογόνα και ειδικές κατηγορίες φαγητών.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5658219-724F-41FE-A47E-026AACCBA021}"/>
              </a:ext>
            </a:extLst>
          </p:cNvPr>
          <p:cNvPicPr/>
          <p:nvPr/>
        </p:nvPicPr>
        <p:blipFill rotWithShape="1">
          <a:blip r:embed="rId4"/>
          <a:srcRect l="729" r="1057"/>
          <a:stretch/>
        </p:blipFill>
        <p:spPr>
          <a:xfrm>
            <a:off x="4876800" y="5158051"/>
            <a:ext cx="4191000" cy="11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8F74C-C2B6-46EF-8F6C-67327F9F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Out </a:t>
            </a:r>
            <a:r>
              <a:rPr lang="el-GR" dirty="0"/>
              <a:t>εφαρμογή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54904-3642-4C8C-B731-0CB489FE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3810000" cy="4389120"/>
          </a:xfrm>
        </p:spPr>
        <p:txBody>
          <a:bodyPr/>
          <a:lstStyle/>
          <a:p>
            <a:endParaRPr lang="el-GR" dirty="0"/>
          </a:p>
          <a:p>
            <a:r>
              <a:rPr lang="el-GR" dirty="0"/>
              <a:t>Εφαρμογή που χειρίζονται οι διανομείς.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Παρόμοια με αυτή των σερβιτόρων.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DD852C-9198-484A-9425-B8AA13323A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2057400"/>
            <a:ext cx="467051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126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ΕΦΑΡΜΟΓΗ ΥΠΟΣΤΗΡΙΞΗΣ ΕΣΤΙΑΤΟΡΙΟΥ</vt:lpstr>
      <vt:lpstr>Εισαγωγή</vt:lpstr>
      <vt:lpstr>Μικρόκοσμος</vt:lpstr>
      <vt:lpstr>PowerPoint Presentation</vt:lpstr>
      <vt:lpstr>ERD Diagram</vt:lpstr>
      <vt:lpstr>Σχεσιακό Μοντέλο</vt:lpstr>
      <vt:lpstr>Εφαρμογή κρατήσεων</vt:lpstr>
      <vt:lpstr>Dine In εφαρμογή</vt:lpstr>
      <vt:lpstr>Take Out εφαρμογή</vt:lpstr>
      <vt:lpstr>Εφαρμογή για διευθυντή</vt:lpstr>
      <vt:lpstr>Σας ευχαριστούμε για το χρόνο σας!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ΥΠΟΣΤΗΡΙΞΗΣ ΕΣΤΙΑΤΟΡΙΟΥ</dc:title>
  <dc:creator>User</dc:creator>
  <cp:lastModifiedBy>User</cp:lastModifiedBy>
  <cp:revision>18</cp:revision>
  <dcterms:created xsi:type="dcterms:W3CDTF">2022-01-16T16:22:55Z</dcterms:created>
  <dcterms:modified xsi:type="dcterms:W3CDTF">2022-01-19T06:53:51Z</dcterms:modified>
</cp:coreProperties>
</file>