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US" altLang="en-GB" sz="2400" dirty="0"/>
              <a:t> </a:t>
            </a:r>
            <a:r>
              <a:rPr lang="en-US" altLang="en-GB" sz="2400" dirty="0" err="1"/>
              <a:t>Kousalaya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</a:t>
            </a:r>
            <a:r>
              <a:rPr lang="en-US" altLang="en-GB" sz="2400"/>
              <a:t>122202395</a:t>
            </a:r>
            <a:endParaRPr lang="zh-CN" altLang="en-US" dirty="0"/>
          </a:p>
          <a:p>
            <a:r>
              <a:rPr lang="en-US" sz="2400" dirty="0"/>
              <a:t>DEPARTMENT:</a:t>
            </a:r>
            <a:r>
              <a:rPr lang="en-US" altLang="en-GB" sz="2400" dirty="0"/>
              <a:t>b com cs final year 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: bhaktavatsalam memorial college for women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</cp:revision>
  <dcterms:created xsi:type="dcterms:W3CDTF">2024-03-29T04:07:22Z</dcterms:created>
  <dcterms:modified xsi:type="dcterms:W3CDTF">2024-09-07T15:59:38Z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0cf7df42d64641b385932268a53d1b27</vt:lpwstr>
  </property>
</Properties>
</file>