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slideMasters/slideMaster27.xml" ContentType="application/vnd.openxmlformats-officedocument.presentationml.slideMaster+xml"/>
  <Override PartName="/ppt/slides/slide27.xml" ContentType="application/vnd.openxmlformats-officedocument.presentationml.slide+xml"/>
  <Override PartName="/ppt/slideMasters/slideMaster28.xml" ContentType="application/vnd.openxmlformats-officedocument.presentationml.slideMaster+xml"/>
  <Override PartName="/ppt/slides/slide28.xml" ContentType="application/vnd.openxmlformats-officedocument.presentationml.slide+xml"/>
  <Override PartName="/ppt/slideMasters/slideMaster29.xml" ContentType="application/vnd.openxmlformats-officedocument.presentationml.slideMaster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notesMasterIdLst>
    <p:notesMasterId r:id="rId31"/>
  </p:notesMasterIdLst>
  <p:sldSz cx="9334500" cy="5248275"/>
  <p:notesSz cx="5248275" cy="93345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esProps" Target="presProps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2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5.xml"/>
		</Relationships>
</file>

<file path=ppt/notesSlides/_rels/notesSlide2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6.xml"/>
		</Relationships>
</file>

<file path=ppt/notesSlides/_rels/notesSlide2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7.xml"/>
		</Relationships>
</file>

<file path=ppt/notesSlides/_rels/notesSlide2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8.xml"/>
		</Relationships>
</file>

<file path=ppt/notesSlides/_rels/notesSlide2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9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</vt:vector>
  </TitlesOfParts>
  <Company>Created using Slidev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Junie: Your AI Coding Agent in JetBrains IDEs</dc:title>
  <dc:subject>PptxGenJS Presentation</dc:subject>
  <dc:creator/>
  <cp:lastModifiedBy/>
  <cp:revision>1</cp:revision>
  <dcterms:created xsi:type="dcterms:W3CDTF">2025-09-08T18:17:58Z</dcterms:created>
  <dcterms:modified xsi:type="dcterms:W3CDTF">2025-09-08T18:17:58Z</dcterms:modified>
</cp:coreProperties>
</file>