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3553-50B5-84ED-F803-BBCAC453E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FE457-4DDF-4093-A566-433A53745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6EA41-867A-843B-4556-20E8D7D4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E94D-5C65-40CE-A962-F8EA300E4AC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4C57-6B85-3736-773B-5E03BDF1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DBAFC-3403-0BDF-BF4C-F47E2C25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96A5-3583-493C-8DC7-BF11C20A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0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A081-939C-3262-EA4B-095C4D3D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B16DB-399F-27F0-8593-A12C0066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7B5D-D6CC-A1EA-DD04-007475EC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E94D-5C65-40CE-A962-F8EA300E4AC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EB9E-4C3E-91A0-349A-4AFD7DA3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F85E-C82E-DA47-1011-DCDDEAFF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96A5-3583-493C-8DC7-BF11C20A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1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0BA54-73A5-BF5A-9924-51226EE27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26E44-4E3F-2BDF-3235-E1DDCAB6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2504-300B-A591-5CD8-F3053D91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E94D-5C65-40CE-A962-F8EA300E4AC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D193-5224-16A9-C0A3-A6D2350C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0C62-AA8A-B805-C62B-C3841173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96A5-3583-493C-8DC7-BF11C20A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93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F025-90C4-BF12-DD63-F4D9EF27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0450-67E9-6D19-077E-D6782DC6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343F-B1D2-8F44-7E35-6EDC21C1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E94D-5C65-40CE-A962-F8EA300E4AC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6EC0-88D0-030A-FEB4-447B2DBA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8366-78F7-E0CF-E635-34D63A95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96A5-3583-493C-8DC7-BF11C20A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7094-2D86-C83E-C657-3FC26F09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2E9F-73C6-BE3D-75AF-B2ABBB148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EF6ED-37BA-4A36-8168-91383DE8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E94D-5C65-40CE-A962-F8EA300E4AC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B3F2-9D62-BB9C-B21C-023F1DD5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94C4-606E-3B42-0F6C-F8419A63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96A5-3583-493C-8DC7-BF11C20A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9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B4F4-7D05-0A8A-8C71-C94D8E9D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586E-FF00-2B30-85EC-A356126D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10DCF-CD59-070F-9E5D-3C4C485D1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6A296-0DB4-E1DE-59BA-54C9C4F1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E94D-5C65-40CE-A962-F8EA300E4AC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78963-9F81-3404-12C6-910DA319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CE05-7F05-8A81-B834-6D59936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96A5-3583-493C-8DC7-BF11C20A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9B79-C6BF-2A56-E6B0-C1D362A5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C24E-2426-F6FE-4967-1DC539FD3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43B0A-099D-DF1E-D23B-6D51CF790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B4C84-E1C3-05D0-9D92-91B59B0A9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953C7-F5AB-FB82-1871-E04FC18E2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AE2CC-C348-D891-A283-A499ECDF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E94D-5C65-40CE-A962-F8EA300E4AC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AE3B9-BC66-8227-06EE-CC397C1D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32F42-E56C-28C7-A18C-693FCB94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96A5-3583-493C-8DC7-BF11C20A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3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0055-C324-717B-BA3E-7FF8C600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F893-DCE2-AF2E-EE07-1880CC83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E94D-5C65-40CE-A962-F8EA300E4AC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56B1C-DE9A-248C-A1DE-3ADDBC9A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6313D-BE15-CBC1-9735-BDE6F7BD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96A5-3583-493C-8DC7-BF11C20A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1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9BB96-38A8-5956-D5AE-4BC8E22F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E94D-5C65-40CE-A962-F8EA300E4AC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C5185-CBC2-B6D2-4A8E-8C6655F4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E2D6F-0C05-17F0-31F0-65E3A866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96A5-3583-493C-8DC7-BF11C20A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6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0D20-ABA7-90D0-9E7C-D8885C32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FE2B-3969-7CCE-8549-55EC4FEB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BE08A-A80E-9DF3-6728-7CCF7EBC8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D58A2-4EE3-82CC-B96F-8E047AD7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E94D-5C65-40CE-A962-F8EA300E4AC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6DF0-B017-4E67-055E-90118750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5E479-AF3B-2EA4-59D5-AE6696DB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96A5-3583-493C-8DC7-BF11C20A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89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D136-EEC2-12E0-B123-0FE5CDAB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A404B-682D-BAD7-148B-0D8776EA3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9199C-A297-A856-B79D-69A3318D4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CA330-E5BD-DE84-16E2-D59D2B65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E94D-5C65-40CE-A962-F8EA300E4AC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AB83-85E8-CCBB-402B-BDFE9C76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D94B8-2728-FD14-E852-45E373D7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96A5-3583-493C-8DC7-BF11C20A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1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EE374-300B-E9A9-255D-438693E4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75AD-DA2E-9E30-F352-E44467452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DA129-88AB-1375-1511-19F6B647D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E94D-5C65-40CE-A962-F8EA300E4AC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8F010-98C1-C500-7056-DF6566E41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3394-D69B-7F22-50B4-FE076F7B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96A5-3583-493C-8DC7-BF11C20A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5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ybersecurity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pnoverview.com/internet-safety/cybercrime/what-is-hack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A9229D-BCFF-A76D-EDF2-EAE0E0185693}"/>
              </a:ext>
            </a:extLst>
          </p:cNvPr>
          <p:cNvSpPr txBox="1"/>
          <p:nvPr/>
        </p:nvSpPr>
        <p:spPr>
          <a:xfrm>
            <a:off x="5617029" y="867398"/>
            <a:ext cx="92444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 Awareness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EE2DA-E4AB-5871-8863-CA28BD3AF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579" y="2134359"/>
            <a:ext cx="5451336" cy="37439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746000-9EB0-FDA8-6FB9-8C2BA630FEAF}"/>
              </a:ext>
            </a:extLst>
          </p:cNvPr>
          <p:cNvSpPr txBox="1"/>
          <p:nvPr/>
        </p:nvSpPr>
        <p:spPr>
          <a:xfrm>
            <a:off x="6601766" y="3767051"/>
            <a:ext cx="4059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Protecting Yourself and Your Organization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2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6F4BB-7640-1C7A-B8D2-752262D8623C}"/>
              </a:ext>
            </a:extLst>
          </p:cNvPr>
          <p:cNvSpPr txBox="1"/>
          <p:nvPr/>
        </p:nvSpPr>
        <p:spPr>
          <a:xfrm>
            <a:off x="1769807" y="2054942"/>
            <a:ext cx="8396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854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850EC-3262-BEA7-627E-4ACFB516B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6492" y="1306934"/>
            <a:ext cx="5717511" cy="3788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683AAC-CD16-9B54-2BA7-4A3F67CA1BAA}"/>
              </a:ext>
            </a:extLst>
          </p:cNvPr>
          <p:cNvSpPr txBox="1"/>
          <p:nvPr/>
        </p:nvSpPr>
        <p:spPr>
          <a:xfrm>
            <a:off x="3043083" y="235975"/>
            <a:ext cx="6105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4">
                    <a:lumMod val="75000"/>
                  </a:schemeClr>
                </a:solidFill>
              </a:rPr>
              <a:t>Introduction to Phishing</a:t>
            </a:r>
            <a:endParaRPr lang="en-IN" sz="44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DFBF57-7601-90AC-D47F-FC7C3B35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131" y="876048"/>
            <a:ext cx="562037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Phishing is a cyberattack that uses disguised emails or websites to steal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Example of a phishing email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Understanding phishing is crucial to protecting personal and organizational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381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A51927-FF7F-8D32-0789-C617007255CE}"/>
              </a:ext>
            </a:extLst>
          </p:cNvPr>
          <p:cNvSpPr txBox="1"/>
          <p:nvPr/>
        </p:nvSpPr>
        <p:spPr>
          <a:xfrm>
            <a:off x="2866104" y="344130"/>
            <a:ext cx="6951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4">
                    <a:lumMod val="75000"/>
                  </a:schemeClr>
                </a:solidFill>
              </a:rPr>
              <a:t>Types of Phishing Attacks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4AB86-628A-DD91-6969-B82C5B522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40" y="1474838"/>
            <a:ext cx="8327923" cy="48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7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10DF6-530A-E026-6C13-D20800E30777}"/>
              </a:ext>
            </a:extLst>
          </p:cNvPr>
          <p:cNvSpPr txBox="1"/>
          <p:nvPr/>
        </p:nvSpPr>
        <p:spPr>
          <a:xfrm>
            <a:off x="2379406" y="363794"/>
            <a:ext cx="7433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Anatomy of a Phishing Attack</a:t>
            </a:r>
            <a:endParaRPr lang="en-IN" sz="4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F00B1A-FA8F-57B3-4061-0EE2A9631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53981"/>
            <a:ext cx="76200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Attack Vector: How the phishing message reaches the victim.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Hook: The lure used to trick the victim (e.g., urgent request, attractive offer).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Line: The method used to capture the victim's information (e.g., fake website, malicious attachment).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Sinker: The execution of the attack (e.g., stealing data, installing malware).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820F6-AC30-5335-E2F1-6860C377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4149212" cy="39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C94CF-525F-F955-04ED-026846E76B09}"/>
              </a:ext>
            </a:extLst>
          </p:cNvPr>
          <p:cNvSpPr txBox="1"/>
          <p:nvPr/>
        </p:nvSpPr>
        <p:spPr>
          <a:xfrm>
            <a:off x="2772697" y="324465"/>
            <a:ext cx="7039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4">
                    <a:lumMod val="75000"/>
                  </a:schemeClr>
                </a:solidFill>
              </a:rPr>
              <a:t>Identifying Phishing Emails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AF154C-1AB6-A6CC-A3BA-F5FDA5FAA2C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231755" y="1404779"/>
            <a:ext cx="6342927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Check the sender's email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Look for generic greetings and poor grammar.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 wary of urgent or threatening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Hover over links to see the actual 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CBA09-3FD4-1DBB-F32F-0B7D940CE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8" y="2204977"/>
            <a:ext cx="4371511" cy="24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A9D8C-8428-40B1-66DC-21A1FB4A6C20}"/>
              </a:ext>
            </a:extLst>
          </p:cNvPr>
          <p:cNvSpPr txBox="1"/>
          <p:nvPr/>
        </p:nvSpPr>
        <p:spPr>
          <a:xfrm>
            <a:off x="2363164" y="243068"/>
            <a:ext cx="7465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of Phishing Attacks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5D3013-CDCE-F0C3-C5CC-332C2E73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329" y="889189"/>
            <a:ext cx="7465671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Breaches: Loss of sensitive information.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Financial Loss: Direct theft or fraud.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Reputational Damage: Loss of trust from customers and partners.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Legal Repercussions: Compliance issues and fines.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D87AA-174B-220D-7E23-0366F239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9" y="1447739"/>
            <a:ext cx="44767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988A7E-AE74-63CC-B278-6F8E5F769548}"/>
              </a:ext>
            </a:extLst>
          </p:cNvPr>
          <p:cNvSpPr txBox="1"/>
          <p:nvPr/>
        </p:nvSpPr>
        <p:spPr>
          <a:xfrm>
            <a:off x="2743199" y="393540"/>
            <a:ext cx="6481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Protect Yourself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96E5E4-771A-B668-0AD2-F07458FE96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46561" y="1520785"/>
            <a:ext cx="64008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strong, unique passwords.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multi-factor authentication (MFA).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Regularly update software and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 cautious with unsolicited emails and messages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119C0-FA44-E394-80CF-E91A2A89C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14" y="1780404"/>
            <a:ext cx="3556810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5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D726159-4CFD-3D4D-5A52-F1112528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0" y="310156"/>
            <a:ext cx="985005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What to Do if You’re Targeted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07AA61B-2261-ABD7-7011-DDBF6F985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470" y="1187496"/>
            <a:ext cx="788621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 not click on suspicious links or attachments.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Report the phishing attempt to your IT department.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Change your passwords immediately.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Monitor your accounts for suspicious activity.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26969F-3E8E-2132-4493-A4B3523A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3" y="1560323"/>
            <a:ext cx="4224760" cy="42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9F11E-2DA9-EBCB-2E20-9502C7073F9F}"/>
              </a:ext>
            </a:extLst>
          </p:cNvPr>
          <p:cNvSpPr txBox="1"/>
          <p:nvPr/>
        </p:nvSpPr>
        <p:spPr>
          <a:xfrm>
            <a:off x="2801072" y="277792"/>
            <a:ext cx="6921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4">
                    <a:lumMod val="75000"/>
                  </a:schemeClr>
                </a:solidFill>
              </a:rPr>
              <a:t>Conclusion and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5FFBC-3C0C-A220-FCF5-582AAAE1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66" y="1074272"/>
            <a:ext cx="3519949" cy="35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8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Kousick Krm</dc:creator>
  <cp:lastModifiedBy>Kousick Krm</cp:lastModifiedBy>
  <cp:revision>2</cp:revision>
  <dcterms:created xsi:type="dcterms:W3CDTF">2024-07-29T16:57:55Z</dcterms:created>
  <dcterms:modified xsi:type="dcterms:W3CDTF">2024-07-30T14:06:46Z</dcterms:modified>
</cp:coreProperties>
</file>