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3" r:id="rId1"/>
  </p:sldMasterIdLst>
  <p:notesMasterIdLst>
    <p:notesMasterId r:id="rId36"/>
  </p:notesMasterIdLst>
  <p:sldIdLst>
    <p:sldId id="263" r:id="rId2"/>
    <p:sldId id="256" r:id="rId3"/>
    <p:sldId id="260" r:id="rId4"/>
    <p:sldId id="261" r:id="rId5"/>
    <p:sldId id="280" r:id="rId6"/>
    <p:sldId id="309" r:id="rId7"/>
    <p:sldId id="279" r:id="rId8"/>
    <p:sldId id="282" r:id="rId9"/>
    <p:sldId id="281" r:id="rId10"/>
    <p:sldId id="286" r:id="rId11"/>
    <p:sldId id="283" r:id="rId12"/>
    <p:sldId id="285" r:id="rId13"/>
    <p:sldId id="284" r:id="rId14"/>
    <p:sldId id="289" r:id="rId15"/>
    <p:sldId id="296" r:id="rId16"/>
    <p:sldId id="297" r:id="rId17"/>
    <p:sldId id="298" r:id="rId18"/>
    <p:sldId id="299" r:id="rId19"/>
    <p:sldId id="290" r:id="rId20"/>
    <p:sldId id="300" r:id="rId21"/>
    <p:sldId id="302" r:id="rId22"/>
    <p:sldId id="301" r:id="rId23"/>
    <p:sldId id="303" r:id="rId24"/>
    <p:sldId id="304" r:id="rId25"/>
    <p:sldId id="308" r:id="rId26"/>
    <p:sldId id="307" r:id="rId27"/>
    <p:sldId id="306" r:id="rId28"/>
    <p:sldId id="310" r:id="rId29"/>
    <p:sldId id="311" r:id="rId30"/>
    <p:sldId id="291" r:id="rId31"/>
    <p:sldId id="287" r:id="rId32"/>
    <p:sldId id="288" r:id="rId33"/>
    <p:sldId id="262" r:id="rId34"/>
    <p:sldId id="267" r:id="rId35"/>
  </p:sldIdLst>
  <p:sldSz cx="9144000" cy="5143500" type="screen16x9"/>
  <p:notesSz cx="6858000" cy="9144000"/>
  <p:embeddedFontLst>
    <p:embeddedFont>
      <p:font typeface="Raleway" pitchFamily="2" charset="0"/>
      <p:regular r:id="rId37"/>
      <p:bold r:id="rId38"/>
      <p:italic r:id="rId39"/>
      <p:boldItalic r:id="rId40"/>
    </p:embeddedFont>
    <p:embeddedFont>
      <p:font typeface="Rubik" panose="020B0604020202020204" charset="-79"/>
      <p:regular r:id="rId41"/>
      <p:bold r:id="rId42"/>
      <p:italic r:id="rId43"/>
      <p:boldItalic r:id="rId4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3968A5A-5053-47C6-9ADA-77DE119E25CE}">
  <a:tblStyle styleId="{D3968A5A-5053-47C6-9ADA-77DE119E25C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152" autoAdjust="0"/>
    <p:restoredTop sz="94660"/>
  </p:normalViewPr>
  <p:slideViewPr>
    <p:cSldViewPr snapToGrid="0">
      <p:cViewPr varScale="1">
        <p:scale>
          <a:sx n="98" d="100"/>
          <a:sy n="98" d="100"/>
        </p:scale>
        <p:origin x="1037" y="13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3.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6.fntdata"/><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1.fntdata"/><Relationship Id="rId40" Type="http://schemas.openxmlformats.org/officeDocument/2006/relationships/font" Target="fonts/font4.fntdata"/><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7.fntdata"/><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2.fntdata"/><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font" Target="fonts/font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5"/>
        <p:cNvGrpSpPr/>
        <p:nvPr/>
      </p:nvGrpSpPr>
      <p:grpSpPr>
        <a:xfrm>
          <a:off x="0" y="0"/>
          <a:ext cx="0" cy="0"/>
          <a:chOff x="0" y="0"/>
          <a:chExt cx="0" cy="0"/>
        </a:xfrm>
      </p:grpSpPr>
      <p:sp>
        <p:nvSpPr>
          <p:cNvPr id="856" name="Google Shape;856;g250717bae07_0_178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7" name="Google Shape;857;g250717bae07_0_178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497661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5"/>
        <p:cNvGrpSpPr/>
        <p:nvPr/>
      </p:nvGrpSpPr>
      <p:grpSpPr>
        <a:xfrm>
          <a:off x="0" y="0"/>
          <a:ext cx="0" cy="0"/>
          <a:chOff x="0" y="0"/>
          <a:chExt cx="0" cy="0"/>
        </a:xfrm>
      </p:grpSpPr>
      <p:sp>
        <p:nvSpPr>
          <p:cNvPr id="856" name="Google Shape;856;g250717bae07_0_178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7" name="Google Shape;857;g250717bae07_0_178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991923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5"/>
        <p:cNvGrpSpPr/>
        <p:nvPr/>
      </p:nvGrpSpPr>
      <p:grpSpPr>
        <a:xfrm>
          <a:off x="0" y="0"/>
          <a:ext cx="0" cy="0"/>
          <a:chOff x="0" y="0"/>
          <a:chExt cx="0" cy="0"/>
        </a:xfrm>
      </p:grpSpPr>
      <p:sp>
        <p:nvSpPr>
          <p:cNvPr id="856" name="Google Shape;856;g250717bae07_0_178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7" name="Google Shape;857;g250717bae07_0_178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609529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5"/>
        <p:cNvGrpSpPr/>
        <p:nvPr/>
      </p:nvGrpSpPr>
      <p:grpSpPr>
        <a:xfrm>
          <a:off x="0" y="0"/>
          <a:ext cx="0" cy="0"/>
          <a:chOff x="0" y="0"/>
          <a:chExt cx="0" cy="0"/>
        </a:xfrm>
      </p:grpSpPr>
      <p:sp>
        <p:nvSpPr>
          <p:cNvPr id="856" name="Google Shape;856;g250717bae07_0_178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7" name="Google Shape;857;g250717bae07_0_178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600074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5"/>
        <p:cNvGrpSpPr/>
        <p:nvPr/>
      </p:nvGrpSpPr>
      <p:grpSpPr>
        <a:xfrm>
          <a:off x="0" y="0"/>
          <a:ext cx="0" cy="0"/>
          <a:chOff x="0" y="0"/>
          <a:chExt cx="0" cy="0"/>
        </a:xfrm>
      </p:grpSpPr>
      <p:sp>
        <p:nvSpPr>
          <p:cNvPr id="856" name="Google Shape;856;g250717bae07_0_178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7" name="Google Shape;857;g250717bae07_0_178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019942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5"/>
        <p:cNvGrpSpPr/>
        <p:nvPr/>
      </p:nvGrpSpPr>
      <p:grpSpPr>
        <a:xfrm>
          <a:off x="0" y="0"/>
          <a:ext cx="0" cy="0"/>
          <a:chOff x="0" y="0"/>
          <a:chExt cx="0" cy="0"/>
        </a:xfrm>
      </p:grpSpPr>
      <p:sp>
        <p:nvSpPr>
          <p:cNvPr id="856" name="Google Shape;856;g250717bae07_0_178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7" name="Google Shape;857;g250717bae07_0_178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078997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5"/>
        <p:cNvGrpSpPr/>
        <p:nvPr/>
      </p:nvGrpSpPr>
      <p:grpSpPr>
        <a:xfrm>
          <a:off x="0" y="0"/>
          <a:ext cx="0" cy="0"/>
          <a:chOff x="0" y="0"/>
          <a:chExt cx="0" cy="0"/>
        </a:xfrm>
      </p:grpSpPr>
      <p:sp>
        <p:nvSpPr>
          <p:cNvPr id="856" name="Google Shape;856;g250717bae07_0_178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7" name="Google Shape;857;g250717bae07_0_178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386735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5"/>
        <p:cNvGrpSpPr/>
        <p:nvPr/>
      </p:nvGrpSpPr>
      <p:grpSpPr>
        <a:xfrm>
          <a:off x="0" y="0"/>
          <a:ext cx="0" cy="0"/>
          <a:chOff x="0" y="0"/>
          <a:chExt cx="0" cy="0"/>
        </a:xfrm>
      </p:grpSpPr>
      <p:sp>
        <p:nvSpPr>
          <p:cNvPr id="856" name="Google Shape;856;g250717bae07_0_178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7" name="Google Shape;857;g250717bae07_0_178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17089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5"/>
        <p:cNvGrpSpPr/>
        <p:nvPr/>
      </p:nvGrpSpPr>
      <p:grpSpPr>
        <a:xfrm>
          <a:off x="0" y="0"/>
          <a:ext cx="0" cy="0"/>
          <a:chOff x="0" y="0"/>
          <a:chExt cx="0" cy="0"/>
        </a:xfrm>
      </p:grpSpPr>
      <p:sp>
        <p:nvSpPr>
          <p:cNvPr id="856" name="Google Shape;856;g250717bae07_0_178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7" name="Google Shape;857;g250717bae07_0_178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8045790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5"/>
        <p:cNvGrpSpPr/>
        <p:nvPr/>
      </p:nvGrpSpPr>
      <p:grpSpPr>
        <a:xfrm>
          <a:off x="0" y="0"/>
          <a:ext cx="0" cy="0"/>
          <a:chOff x="0" y="0"/>
          <a:chExt cx="0" cy="0"/>
        </a:xfrm>
      </p:grpSpPr>
      <p:sp>
        <p:nvSpPr>
          <p:cNvPr id="856" name="Google Shape;856;g250717bae07_0_178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7" name="Google Shape;857;g250717bae07_0_178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040068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7"/>
        <p:cNvGrpSpPr/>
        <p:nvPr/>
      </p:nvGrpSpPr>
      <p:grpSpPr>
        <a:xfrm>
          <a:off x="0" y="0"/>
          <a:ext cx="0" cy="0"/>
          <a:chOff x="0" y="0"/>
          <a:chExt cx="0" cy="0"/>
        </a:xfrm>
      </p:grpSpPr>
      <p:sp>
        <p:nvSpPr>
          <p:cNvPr id="688" name="Google Shape;688;g250205f376a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9" name="Google Shape;689;g250205f376a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5"/>
        <p:cNvGrpSpPr/>
        <p:nvPr/>
      </p:nvGrpSpPr>
      <p:grpSpPr>
        <a:xfrm>
          <a:off x="0" y="0"/>
          <a:ext cx="0" cy="0"/>
          <a:chOff x="0" y="0"/>
          <a:chExt cx="0" cy="0"/>
        </a:xfrm>
      </p:grpSpPr>
      <p:sp>
        <p:nvSpPr>
          <p:cNvPr id="856" name="Google Shape;856;g250717bae07_0_178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7" name="Google Shape;857;g250717bae07_0_178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1829114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5"/>
        <p:cNvGrpSpPr/>
        <p:nvPr/>
      </p:nvGrpSpPr>
      <p:grpSpPr>
        <a:xfrm>
          <a:off x="0" y="0"/>
          <a:ext cx="0" cy="0"/>
          <a:chOff x="0" y="0"/>
          <a:chExt cx="0" cy="0"/>
        </a:xfrm>
      </p:grpSpPr>
      <p:sp>
        <p:nvSpPr>
          <p:cNvPr id="856" name="Google Shape;856;g250717bae07_0_178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7" name="Google Shape;857;g250717bae07_0_178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0212233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5"/>
        <p:cNvGrpSpPr/>
        <p:nvPr/>
      </p:nvGrpSpPr>
      <p:grpSpPr>
        <a:xfrm>
          <a:off x="0" y="0"/>
          <a:ext cx="0" cy="0"/>
          <a:chOff x="0" y="0"/>
          <a:chExt cx="0" cy="0"/>
        </a:xfrm>
      </p:grpSpPr>
      <p:sp>
        <p:nvSpPr>
          <p:cNvPr id="856" name="Google Shape;856;g250717bae07_0_178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7" name="Google Shape;857;g250717bae07_0_178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4330320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5"/>
        <p:cNvGrpSpPr/>
        <p:nvPr/>
      </p:nvGrpSpPr>
      <p:grpSpPr>
        <a:xfrm>
          <a:off x="0" y="0"/>
          <a:ext cx="0" cy="0"/>
          <a:chOff x="0" y="0"/>
          <a:chExt cx="0" cy="0"/>
        </a:xfrm>
      </p:grpSpPr>
      <p:sp>
        <p:nvSpPr>
          <p:cNvPr id="856" name="Google Shape;856;g250717bae07_0_178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7" name="Google Shape;857;g250717bae07_0_178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8552857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5"/>
        <p:cNvGrpSpPr/>
        <p:nvPr/>
      </p:nvGrpSpPr>
      <p:grpSpPr>
        <a:xfrm>
          <a:off x="0" y="0"/>
          <a:ext cx="0" cy="0"/>
          <a:chOff x="0" y="0"/>
          <a:chExt cx="0" cy="0"/>
        </a:xfrm>
      </p:grpSpPr>
      <p:sp>
        <p:nvSpPr>
          <p:cNvPr id="856" name="Google Shape;856;g250717bae07_0_178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7" name="Google Shape;857;g250717bae07_0_178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5653819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5"/>
        <p:cNvGrpSpPr/>
        <p:nvPr/>
      </p:nvGrpSpPr>
      <p:grpSpPr>
        <a:xfrm>
          <a:off x="0" y="0"/>
          <a:ext cx="0" cy="0"/>
          <a:chOff x="0" y="0"/>
          <a:chExt cx="0" cy="0"/>
        </a:xfrm>
      </p:grpSpPr>
      <p:sp>
        <p:nvSpPr>
          <p:cNvPr id="856" name="Google Shape;856;g250717bae07_0_178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7" name="Google Shape;857;g250717bae07_0_178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8722935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5"/>
        <p:cNvGrpSpPr/>
        <p:nvPr/>
      </p:nvGrpSpPr>
      <p:grpSpPr>
        <a:xfrm>
          <a:off x="0" y="0"/>
          <a:ext cx="0" cy="0"/>
          <a:chOff x="0" y="0"/>
          <a:chExt cx="0" cy="0"/>
        </a:xfrm>
      </p:grpSpPr>
      <p:sp>
        <p:nvSpPr>
          <p:cNvPr id="856" name="Google Shape;856;g250717bae07_0_178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7" name="Google Shape;857;g250717bae07_0_178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1940159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5"/>
        <p:cNvGrpSpPr/>
        <p:nvPr/>
      </p:nvGrpSpPr>
      <p:grpSpPr>
        <a:xfrm>
          <a:off x="0" y="0"/>
          <a:ext cx="0" cy="0"/>
          <a:chOff x="0" y="0"/>
          <a:chExt cx="0" cy="0"/>
        </a:xfrm>
      </p:grpSpPr>
      <p:sp>
        <p:nvSpPr>
          <p:cNvPr id="856" name="Google Shape;856;g250717bae07_0_178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7" name="Google Shape;857;g250717bae07_0_178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2750069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5"/>
        <p:cNvGrpSpPr/>
        <p:nvPr/>
      </p:nvGrpSpPr>
      <p:grpSpPr>
        <a:xfrm>
          <a:off x="0" y="0"/>
          <a:ext cx="0" cy="0"/>
          <a:chOff x="0" y="0"/>
          <a:chExt cx="0" cy="0"/>
        </a:xfrm>
      </p:grpSpPr>
      <p:sp>
        <p:nvSpPr>
          <p:cNvPr id="856" name="Google Shape;856;g250717bae07_0_178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7" name="Google Shape;857;g250717bae07_0_178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6667392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5"/>
        <p:cNvGrpSpPr/>
        <p:nvPr/>
      </p:nvGrpSpPr>
      <p:grpSpPr>
        <a:xfrm>
          <a:off x="0" y="0"/>
          <a:ext cx="0" cy="0"/>
          <a:chOff x="0" y="0"/>
          <a:chExt cx="0" cy="0"/>
        </a:xfrm>
      </p:grpSpPr>
      <p:sp>
        <p:nvSpPr>
          <p:cNvPr id="856" name="Google Shape;856;g250717bae07_0_178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7" name="Google Shape;857;g250717bae07_0_178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5129718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5"/>
        <p:cNvGrpSpPr/>
        <p:nvPr/>
      </p:nvGrpSpPr>
      <p:grpSpPr>
        <a:xfrm>
          <a:off x="0" y="0"/>
          <a:ext cx="0" cy="0"/>
          <a:chOff x="0" y="0"/>
          <a:chExt cx="0" cy="0"/>
        </a:xfrm>
      </p:grpSpPr>
      <p:sp>
        <p:nvSpPr>
          <p:cNvPr id="856" name="Google Shape;856;g250717bae07_0_178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7" name="Google Shape;857;g250717bae07_0_178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5"/>
        <p:cNvGrpSpPr/>
        <p:nvPr/>
      </p:nvGrpSpPr>
      <p:grpSpPr>
        <a:xfrm>
          <a:off x="0" y="0"/>
          <a:ext cx="0" cy="0"/>
          <a:chOff x="0" y="0"/>
          <a:chExt cx="0" cy="0"/>
        </a:xfrm>
      </p:grpSpPr>
      <p:sp>
        <p:nvSpPr>
          <p:cNvPr id="856" name="Google Shape;856;g250717bae07_0_178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7" name="Google Shape;857;g250717bae07_0_178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096621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5"/>
        <p:cNvGrpSpPr/>
        <p:nvPr/>
      </p:nvGrpSpPr>
      <p:grpSpPr>
        <a:xfrm>
          <a:off x="0" y="0"/>
          <a:ext cx="0" cy="0"/>
          <a:chOff x="0" y="0"/>
          <a:chExt cx="0" cy="0"/>
        </a:xfrm>
      </p:grpSpPr>
      <p:sp>
        <p:nvSpPr>
          <p:cNvPr id="856" name="Google Shape;856;g250717bae07_0_178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7" name="Google Shape;857;g250717bae07_0_178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3447518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1"/>
        <p:cNvGrpSpPr/>
        <p:nvPr/>
      </p:nvGrpSpPr>
      <p:grpSpPr>
        <a:xfrm>
          <a:off x="0" y="0"/>
          <a:ext cx="0" cy="0"/>
          <a:chOff x="0" y="0"/>
          <a:chExt cx="0" cy="0"/>
        </a:xfrm>
      </p:grpSpPr>
      <p:sp>
        <p:nvSpPr>
          <p:cNvPr id="862" name="Google Shape;862;g250717bae07_0_179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3" name="Google Shape;863;g250717bae07_0_179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2"/>
        <p:cNvGrpSpPr/>
        <p:nvPr/>
      </p:nvGrpSpPr>
      <p:grpSpPr>
        <a:xfrm>
          <a:off x="0" y="0"/>
          <a:ext cx="0" cy="0"/>
          <a:chOff x="0" y="0"/>
          <a:chExt cx="0" cy="0"/>
        </a:xfrm>
      </p:grpSpPr>
      <p:sp>
        <p:nvSpPr>
          <p:cNvPr id="1213" name="Google Shape;1213;g250717bae07_0_174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4" name="Google Shape;1214;g250717bae07_0_174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5"/>
        <p:cNvGrpSpPr/>
        <p:nvPr/>
      </p:nvGrpSpPr>
      <p:grpSpPr>
        <a:xfrm>
          <a:off x="0" y="0"/>
          <a:ext cx="0" cy="0"/>
          <a:chOff x="0" y="0"/>
          <a:chExt cx="0" cy="0"/>
        </a:xfrm>
      </p:grpSpPr>
      <p:sp>
        <p:nvSpPr>
          <p:cNvPr id="856" name="Google Shape;856;g250717bae07_0_178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7" name="Google Shape;857;g250717bae07_0_178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465264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5"/>
        <p:cNvGrpSpPr/>
        <p:nvPr/>
      </p:nvGrpSpPr>
      <p:grpSpPr>
        <a:xfrm>
          <a:off x="0" y="0"/>
          <a:ext cx="0" cy="0"/>
          <a:chOff x="0" y="0"/>
          <a:chExt cx="0" cy="0"/>
        </a:xfrm>
      </p:grpSpPr>
      <p:sp>
        <p:nvSpPr>
          <p:cNvPr id="856" name="Google Shape;856;g250717bae07_0_178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7" name="Google Shape;857;g250717bae07_0_178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936499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5"/>
        <p:cNvGrpSpPr/>
        <p:nvPr/>
      </p:nvGrpSpPr>
      <p:grpSpPr>
        <a:xfrm>
          <a:off x="0" y="0"/>
          <a:ext cx="0" cy="0"/>
          <a:chOff x="0" y="0"/>
          <a:chExt cx="0" cy="0"/>
        </a:xfrm>
      </p:grpSpPr>
      <p:sp>
        <p:nvSpPr>
          <p:cNvPr id="856" name="Google Shape;856;g250717bae07_0_178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7" name="Google Shape;857;g250717bae07_0_178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083919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5"/>
        <p:cNvGrpSpPr/>
        <p:nvPr/>
      </p:nvGrpSpPr>
      <p:grpSpPr>
        <a:xfrm>
          <a:off x="0" y="0"/>
          <a:ext cx="0" cy="0"/>
          <a:chOff x="0" y="0"/>
          <a:chExt cx="0" cy="0"/>
        </a:xfrm>
      </p:grpSpPr>
      <p:sp>
        <p:nvSpPr>
          <p:cNvPr id="856" name="Google Shape;856;g250717bae07_0_178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7" name="Google Shape;857;g250717bae07_0_178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982652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5"/>
        <p:cNvGrpSpPr/>
        <p:nvPr/>
      </p:nvGrpSpPr>
      <p:grpSpPr>
        <a:xfrm>
          <a:off x="0" y="0"/>
          <a:ext cx="0" cy="0"/>
          <a:chOff x="0" y="0"/>
          <a:chExt cx="0" cy="0"/>
        </a:xfrm>
      </p:grpSpPr>
      <p:sp>
        <p:nvSpPr>
          <p:cNvPr id="856" name="Google Shape;856;g250717bae07_0_178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7" name="Google Shape;857;g250717bae07_0_178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526685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5"/>
        <p:cNvGrpSpPr/>
        <p:nvPr/>
      </p:nvGrpSpPr>
      <p:grpSpPr>
        <a:xfrm>
          <a:off x="0" y="0"/>
          <a:ext cx="0" cy="0"/>
          <a:chOff x="0" y="0"/>
          <a:chExt cx="0" cy="0"/>
        </a:xfrm>
      </p:grpSpPr>
      <p:sp>
        <p:nvSpPr>
          <p:cNvPr id="856" name="Google Shape;856;g250717bae07_0_178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7" name="Google Shape;857;g250717bae07_0_178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620435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2"/>
        </a:soli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20000" y="873925"/>
            <a:ext cx="3772500" cy="2917500"/>
          </a:xfrm>
          <a:prstGeom prst="rect">
            <a:avLst/>
          </a:prstGeom>
        </p:spPr>
        <p:txBody>
          <a:bodyPr spcFirstLastPara="1" wrap="square" lIns="91425" tIns="91425" rIns="91425" bIns="91425" anchor="ctr" anchorCtr="0">
            <a:noAutofit/>
          </a:bodyPr>
          <a:lstStyle>
            <a:lvl1pPr lvl="0">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720000" y="3955975"/>
            <a:ext cx="3772500" cy="3435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2800"/>
              <a:buNone/>
              <a:defRPr sz="15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cxnSp>
        <p:nvCxnSpPr>
          <p:cNvPr id="11" name="Google Shape;11;p2"/>
          <p:cNvCxnSpPr/>
          <p:nvPr/>
        </p:nvCxnSpPr>
        <p:spPr>
          <a:xfrm>
            <a:off x="-16775" y="4846700"/>
            <a:ext cx="9177600" cy="0"/>
          </a:xfrm>
          <a:prstGeom prst="straightConnector1">
            <a:avLst/>
          </a:prstGeom>
          <a:noFill/>
          <a:ln w="9525" cap="flat" cmpd="sng">
            <a:solidFill>
              <a:schemeClr val="dk1"/>
            </a:solidFill>
            <a:prstDash val="solid"/>
            <a:round/>
            <a:headEnd type="none" w="med" len="med"/>
            <a:tailEnd type="none" w="med" len="med"/>
          </a:ln>
        </p:spPr>
      </p:cxnSp>
      <p:sp>
        <p:nvSpPr>
          <p:cNvPr id="12" name="Google Shape;12;p2"/>
          <p:cNvSpPr/>
          <p:nvPr/>
        </p:nvSpPr>
        <p:spPr>
          <a:xfrm>
            <a:off x="3826775" y="-441575"/>
            <a:ext cx="822000" cy="8220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8787325" y="179700"/>
            <a:ext cx="719400" cy="719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651975" y="1232200"/>
            <a:ext cx="1104600" cy="11046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2"/>
        </a:solidFill>
        <a:effectLst/>
      </p:bgPr>
    </p:bg>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4572000" y="2207450"/>
            <a:ext cx="3852000" cy="1615200"/>
          </a:xfrm>
          <a:prstGeom prst="rect">
            <a:avLst/>
          </a:prstGeom>
        </p:spPr>
        <p:txBody>
          <a:bodyPr spcFirstLastPara="1" wrap="square" lIns="91425" tIns="91425" rIns="91425" bIns="91425" anchor="ctr" anchorCtr="0">
            <a:noAutofit/>
          </a:bodyPr>
          <a:lstStyle>
            <a:lvl1pPr lvl="0" algn="r">
              <a:spcBef>
                <a:spcPts val="0"/>
              </a:spcBef>
              <a:spcAft>
                <a:spcPts val="0"/>
              </a:spcAft>
              <a:buSzPts val="5000"/>
              <a:buNone/>
              <a:defRPr sz="5000"/>
            </a:lvl1pPr>
            <a:lvl2pPr lvl="1" algn="ctr">
              <a:spcBef>
                <a:spcPts val="0"/>
              </a:spcBef>
              <a:spcAft>
                <a:spcPts val="0"/>
              </a:spcAft>
              <a:buSzPts val="5000"/>
              <a:buNone/>
              <a:defRPr sz="5000"/>
            </a:lvl2pPr>
            <a:lvl3pPr lvl="2" algn="ctr">
              <a:spcBef>
                <a:spcPts val="0"/>
              </a:spcBef>
              <a:spcAft>
                <a:spcPts val="0"/>
              </a:spcAft>
              <a:buSzPts val="5000"/>
              <a:buNone/>
              <a:defRPr sz="5000"/>
            </a:lvl3pPr>
            <a:lvl4pPr lvl="3" algn="ctr">
              <a:spcBef>
                <a:spcPts val="0"/>
              </a:spcBef>
              <a:spcAft>
                <a:spcPts val="0"/>
              </a:spcAft>
              <a:buSzPts val="5000"/>
              <a:buNone/>
              <a:defRPr sz="5000"/>
            </a:lvl4pPr>
            <a:lvl5pPr lvl="4" algn="ctr">
              <a:spcBef>
                <a:spcPts val="0"/>
              </a:spcBef>
              <a:spcAft>
                <a:spcPts val="0"/>
              </a:spcAft>
              <a:buSzPts val="5000"/>
              <a:buNone/>
              <a:defRPr sz="5000"/>
            </a:lvl5pPr>
            <a:lvl6pPr lvl="5" algn="ctr">
              <a:spcBef>
                <a:spcPts val="0"/>
              </a:spcBef>
              <a:spcAft>
                <a:spcPts val="0"/>
              </a:spcAft>
              <a:buSzPts val="5000"/>
              <a:buNone/>
              <a:defRPr sz="5000"/>
            </a:lvl6pPr>
            <a:lvl7pPr lvl="6" algn="ctr">
              <a:spcBef>
                <a:spcPts val="0"/>
              </a:spcBef>
              <a:spcAft>
                <a:spcPts val="0"/>
              </a:spcAft>
              <a:buSzPts val="5000"/>
              <a:buNone/>
              <a:defRPr sz="5000"/>
            </a:lvl7pPr>
            <a:lvl8pPr lvl="7" algn="ctr">
              <a:spcBef>
                <a:spcPts val="0"/>
              </a:spcBef>
              <a:spcAft>
                <a:spcPts val="0"/>
              </a:spcAft>
              <a:buSzPts val="5000"/>
              <a:buNone/>
              <a:defRPr sz="5000"/>
            </a:lvl8pPr>
            <a:lvl9pPr lvl="8" algn="ctr">
              <a:spcBef>
                <a:spcPts val="0"/>
              </a:spcBef>
              <a:spcAft>
                <a:spcPts val="0"/>
              </a:spcAft>
              <a:buSzPts val="5000"/>
              <a:buNone/>
              <a:defRPr sz="5000"/>
            </a:lvl9pPr>
          </a:lstStyle>
          <a:p>
            <a:endParaRPr/>
          </a:p>
        </p:txBody>
      </p:sp>
      <p:sp>
        <p:nvSpPr>
          <p:cNvPr id="17" name="Google Shape;17;p3"/>
          <p:cNvSpPr txBox="1">
            <a:spLocks noGrp="1"/>
          </p:cNvSpPr>
          <p:nvPr>
            <p:ph type="title" idx="2" hasCustomPrompt="1"/>
          </p:nvPr>
        </p:nvSpPr>
        <p:spPr>
          <a:xfrm>
            <a:off x="7285800" y="749325"/>
            <a:ext cx="1138200" cy="1224900"/>
          </a:xfrm>
          <a:prstGeom prst="rect">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7000"/>
              <a:buNone/>
              <a:defRPr sz="6000"/>
            </a:lvl1pPr>
            <a:lvl2pPr lvl="1" algn="ctr" rtl="0">
              <a:spcBef>
                <a:spcPts val="0"/>
              </a:spcBef>
              <a:spcAft>
                <a:spcPts val="0"/>
              </a:spcAft>
              <a:buSzPts val="7000"/>
              <a:buNone/>
              <a:defRPr sz="7000"/>
            </a:lvl2pPr>
            <a:lvl3pPr lvl="2" algn="ctr" rtl="0">
              <a:spcBef>
                <a:spcPts val="0"/>
              </a:spcBef>
              <a:spcAft>
                <a:spcPts val="0"/>
              </a:spcAft>
              <a:buSzPts val="7000"/>
              <a:buNone/>
              <a:defRPr sz="7000"/>
            </a:lvl3pPr>
            <a:lvl4pPr lvl="3" algn="ctr" rtl="0">
              <a:spcBef>
                <a:spcPts val="0"/>
              </a:spcBef>
              <a:spcAft>
                <a:spcPts val="0"/>
              </a:spcAft>
              <a:buSzPts val="7000"/>
              <a:buNone/>
              <a:defRPr sz="7000"/>
            </a:lvl4pPr>
            <a:lvl5pPr lvl="4" algn="ctr" rtl="0">
              <a:spcBef>
                <a:spcPts val="0"/>
              </a:spcBef>
              <a:spcAft>
                <a:spcPts val="0"/>
              </a:spcAft>
              <a:buSzPts val="7000"/>
              <a:buNone/>
              <a:defRPr sz="7000"/>
            </a:lvl5pPr>
            <a:lvl6pPr lvl="5" algn="ctr" rtl="0">
              <a:spcBef>
                <a:spcPts val="0"/>
              </a:spcBef>
              <a:spcAft>
                <a:spcPts val="0"/>
              </a:spcAft>
              <a:buSzPts val="7000"/>
              <a:buNone/>
              <a:defRPr sz="7000"/>
            </a:lvl6pPr>
            <a:lvl7pPr lvl="6" algn="ctr" rtl="0">
              <a:spcBef>
                <a:spcPts val="0"/>
              </a:spcBef>
              <a:spcAft>
                <a:spcPts val="0"/>
              </a:spcAft>
              <a:buSzPts val="7000"/>
              <a:buNone/>
              <a:defRPr sz="7000"/>
            </a:lvl7pPr>
            <a:lvl8pPr lvl="7" algn="ctr" rtl="0">
              <a:spcBef>
                <a:spcPts val="0"/>
              </a:spcBef>
              <a:spcAft>
                <a:spcPts val="0"/>
              </a:spcAft>
              <a:buSzPts val="7000"/>
              <a:buNone/>
              <a:defRPr sz="7000"/>
            </a:lvl8pPr>
            <a:lvl9pPr lvl="8" algn="ctr" rtl="0">
              <a:spcBef>
                <a:spcPts val="0"/>
              </a:spcBef>
              <a:spcAft>
                <a:spcPts val="0"/>
              </a:spcAft>
              <a:buSzPts val="7000"/>
              <a:buNone/>
              <a:defRPr sz="7000"/>
            </a:lvl9pPr>
          </a:lstStyle>
          <a:p>
            <a:r>
              <a:t>xx%</a:t>
            </a:r>
          </a:p>
        </p:txBody>
      </p:sp>
      <p:cxnSp>
        <p:nvCxnSpPr>
          <p:cNvPr id="18" name="Google Shape;18;p3"/>
          <p:cNvCxnSpPr/>
          <p:nvPr/>
        </p:nvCxnSpPr>
        <p:spPr>
          <a:xfrm>
            <a:off x="-16775" y="4846700"/>
            <a:ext cx="9177600" cy="0"/>
          </a:xfrm>
          <a:prstGeom prst="straightConnector1">
            <a:avLst/>
          </a:prstGeom>
          <a:noFill/>
          <a:ln w="9525" cap="flat" cmpd="sng">
            <a:solidFill>
              <a:schemeClr val="dk1"/>
            </a:solidFill>
            <a:prstDash val="solid"/>
            <a:round/>
            <a:headEnd type="none" w="med" len="med"/>
            <a:tailEnd type="none" w="med" len="med"/>
          </a:ln>
        </p:spPr>
      </p:cxnSp>
      <p:sp>
        <p:nvSpPr>
          <p:cNvPr id="19" name="Google Shape;19;p3"/>
          <p:cNvSpPr/>
          <p:nvPr/>
        </p:nvSpPr>
        <p:spPr>
          <a:xfrm>
            <a:off x="-551725" y="697475"/>
            <a:ext cx="1104600" cy="11046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a:off x="3935375" y="-424875"/>
            <a:ext cx="822000" cy="8220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3"/>
          <p:cNvSpPr/>
          <p:nvPr/>
        </p:nvSpPr>
        <p:spPr>
          <a:xfrm>
            <a:off x="8653650" y="3404825"/>
            <a:ext cx="719400" cy="719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dk2"/>
        </a:solidFill>
        <a:effectLst/>
      </p:bgPr>
    </p:bg>
    <p:spTree>
      <p:nvGrpSpPr>
        <p:cNvPr id="1" name="Shape 48"/>
        <p:cNvGrpSpPr/>
        <p:nvPr/>
      </p:nvGrpSpPr>
      <p:grpSpPr>
        <a:xfrm>
          <a:off x="0" y="0"/>
          <a:ext cx="0" cy="0"/>
          <a:chOff x="0" y="0"/>
          <a:chExt cx="0" cy="0"/>
        </a:xfrm>
      </p:grpSpPr>
      <p:sp>
        <p:nvSpPr>
          <p:cNvPr id="49" name="Google Shape;49;p7"/>
          <p:cNvSpPr txBox="1">
            <a:spLocks noGrp="1"/>
          </p:cNvSpPr>
          <p:nvPr>
            <p:ph type="title"/>
          </p:nvPr>
        </p:nvSpPr>
        <p:spPr>
          <a:xfrm>
            <a:off x="1843800" y="1265254"/>
            <a:ext cx="54564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cxnSp>
        <p:nvCxnSpPr>
          <p:cNvPr id="50" name="Google Shape;50;p7"/>
          <p:cNvCxnSpPr/>
          <p:nvPr/>
        </p:nvCxnSpPr>
        <p:spPr>
          <a:xfrm>
            <a:off x="-16775" y="4846700"/>
            <a:ext cx="9177600" cy="0"/>
          </a:xfrm>
          <a:prstGeom prst="straightConnector1">
            <a:avLst/>
          </a:prstGeom>
          <a:noFill/>
          <a:ln w="9525" cap="flat" cmpd="sng">
            <a:solidFill>
              <a:schemeClr val="dk1"/>
            </a:solidFill>
            <a:prstDash val="solid"/>
            <a:round/>
            <a:headEnd type="none" w="med" len="med"/>
            <a:tailEnd type="none" w="med" len="med"/>
          </a:ln>
        </p:spPr>
      </p:cxnSp>
      <p:sp>
        <p:nvSpPr>
          <p:cNvPr id="51" name="Google Shape;51;p7"/>
          <p:cNvSpPr txBox="1">
            <a:spLocks noGrp="1"/>
          </p:cNvSpPr>
          <p:nvPr>
            <p:ph type="subTitle" idx="1"/>
          </p:nvPr>
        </p:nvSpPr>
        <p:spPr>
          <a:xfrm>
            <a:off x="1843800" y="2044046"/>
            <a:ext cx="5456400" cy="1834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52" name="Google Shape;52;p7"/>
          <p:cNvSpPr/>
          <p:nvPr/>
        </p:nvSpPr>
        <p:spPr>
          <a:xfrm>
            <a:off x="-317750" y="-355300"/>
            <a:ext cx="1104600" cy="11046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7"/>
          <p:cNvSpPr/>
          <p:nvPr/>
        </p:nvSpPr>
        <p:spPr>
          <a:xfrm>
            <a:off x="8588975" y="2408850"/>
            <a:ext cx="1104600" cy="11046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7"/>
          <p:cNvSpPr/>
          <p:nvPr/>
        </p:nvSpPr>
        <p:spPr>
          <a:xfrm>
            <a:off x="6373425" y="-355300"/>
            <a:ext cx="707400" cy="707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7"/>
          <p:cNvSpPr/>
          <p:nvPr/>
        </p:nvSpPr>
        <p:spPr>
          <a:xfrm>
            <a:off x="-411725" y="3257200"/>
            <a:ext cx="879000" cy="8790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2"/>
        </a:solidFill>
        <a:effectLst/>
      </p:bgPr>
    </p:bg>
    <p:spTree>
      <p:nvGrpSpPr>
        <p:cNvPr id="1" name="Shape 56"/>
        <p:cNvGrpSpPr/>
        <p:nvPr/>
      </p:nvGrpSpPr>
      <p:grpSpPr>
        <a:xfrm>
          <a:off x="0" y="0"/>
          <a:ext cx="0" cy="0"/>
          <a:chOff x="0" y="0"/>
          <a:chExt cx="0" cy="0"/>
        </a:xfrm>
      </p:grpSpPr>
      <p:sp>
        <p:nvSpPr>
          <p:cNvPr id="57" name="Google Shape;57;p8"/>
          <p:cNvSpPr txBox="1">
            <a:spLocks noGrp="1"/>
          </p:cNvSpPr>
          <p:nvPr>
            <p:ph type="title"/>
          </p:nvPr>
        </p:nvSpPr>
        <p:spPr>
          <a:xfrm>
            <a:off x="3626175" y="910087"/>
            <a:ext cx="4797900" cy="2680200"/>
          </a:xfrm>
          <a:prstGeom prst="rect">
            <a:avLst/>
          </a:prstGeom>
        </p:spPr>
        <p:txBody>
          <a:bodyPr spcFirstLastPara="1" wrap="square" lIns="91425" tIns="91425" rIns="91425" bIns="91425" anchor="ctr" anchorCtr="0">
            <a:noAutofit/>
          </a:bodyPr>
          <a:lstStyle>
            <a:lvl1pPr lvl="0" algn="r">
              <a:spcBef>
                <a:spcPts val="0"/>
              </a:spcBef>
              <a:spcAft>
                <a:spcPts val="0"/>
              </a:spcAft>
              <a:buSzPts val="4800"/>
              <a:buNone/>
              <a:defRPr sz="7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cxnSp>
        <p:nvCxnSpPr>
          <p:cNvPr id="58" name="Google Shape;58;p8"/>
          <p:cNvCxnSpPr/>
          <p:nvPr/>
        </p:nvCxnSpPr>
        <p:spPr>
          <a:xfrm>
            <a:off x="-16775" y="4846700"/>
            <a:ext cx="9177600" cy="0"/>
          </a:xfrm>
          <a:prstGeom prst="straightConnector1">
            <a:avLst/>
          </a:prstGeom>
          <a:noFill/>
          <a:ln w="9525" cap="flat" cmpd="sng">
            <a:solidFill>
              <a:schemeClr val="dk1"/>
            </a:solidFill>
            <a:prstDash val="solid"/>
            <a:round/>
            <a:headEnd type="none" w="med" len="med"/>
            <a:tailEnd type="none" w="med" len="med"/>
          </a:ln>
        </p:spPr>
      </p:cxnSp>
      <p:sp>
        <p:nvSpPr>
          <p:cNvPr id="59" name="Google Shape;59;p8"/>
          <p:cNvSpPr/>
          <p:nvPr/>
        </p:nvSpPr>
        <p:spPr>
          <a:xfrm>
            <a:off x="8221325" y="-384550"/>
            <a:ext cx="1104600" cy="11046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8"/>
          <p:cNvSpPr/>
          <p:nvPr/>
        </p:nvSpPr>
        <p:spPr>
          <a:xfrm>
            <a:off x="-314575" y="1201050"/>
            <a:ext cx="879000" cy="8790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8"/>
          <p:cNvSpPr/>
          <p:nvPr/>
        </p:nvSpPr>
        <p:spPr>
          <a:xfrm>
            <a:off x="3442650" y="-307025"/>
            <a:ext cx="707400" cy="707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8"/>
          <p:cNvSpPr/>
          <p:nvPr/>
        </p:nvSpPr>
        <p:spPr>
          <a:xfrm>
            <a:off x="8763050" y="3607050"/>
            <a:ext cx="707400" cy="707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82"/>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ext">
  <p:cSld name="BLANK_15">
    <p:bg>
      <p:bgPr>
        <a:solidFill>
          <a:schemeClr val="dk2"/>
        </a:solidFill>
        <a:effectLst/>
      </p:bgPr>
    </p:bg>
    <p:spTree>
      <p:nvGrpSpPr>
        <p:cNvPr id="1" name="Shape 236"/>
        <p:cNvGrpSpPr/>
        <p:nvPr/>
      </p:nvGrpSpPr>
      <p:grpSpPr>
        <a:xfrm>
          <a:off x="0" y="0"/>
          <a:ext cx="0" cy="0"/>
          <a:chOff x="0" y="0"/>
          <a:chExt cx="0" cy="0"/>
        </a:xfrm>
      </p:grpSpPr>
      <p:cxnSp>
        <p:nvCxnSpPr>
          <p:cNvPr id="237" name="Google Shape;237;p24"/>
          <p:cNvCxnSpPr/>
          <p:nvPr/>
        </p:nvCxnSpPr>
        <p:spPr>
          <a:xfrm>
            <a:off x="-16775" y="4846700"/>
            <a:ext cx="9177600" cy="0"/>
          </a:xfrm>
          <a:prstGeom prst="straightConnector1">
            <a:avLst/>
          </a:prstGeom>
          <a:noFill/>
          <a:ln w="9525" cap="flat" cmpd="sng">
            <a:solidFill>
              <a:schemeClr val="dk1"/>
            </a:solidFill>
            <a:prstDash val="solid"/>
            <a:round/>
            <a:headEnd type="none" w="med" len="med"/>
            <a:tailEnd type="none" w="med" len="med"/>
          </a:ln>
        </p:spPr>
      </p:cxnSp>
      <p:sp>
        <p:nvSpPr>
          <p:cNvPr id="238" name="Google Shape;238;p24"/>
          <p:cNvSpPr txBox="1">
            <a:spLocks noGrp="1"/>
          </p:cNvSpPr>
          <p:nvPr>
            <p:ph type="title"/>
          </p:nvPr>
        </p:nvSpPr>
        <p:spPr>
          <a:xfrm>
            <a:off x="4782600" y="1125000"/>
            <a:ext cx="3641400" cy="10551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39" name="Google Shape;239;p24"/>
          <p:cNvSpPr txBox="1">
            <a:spLocks noGrp="1"/>
          </p:cNvSpPr>
          <p:nvPr>
            <p:ph type="subTitle" idx="1"/>
          </p:nvPr>
        </p:nvSpPr>
        <p:spPr>
          <a:xfrm>
            <a:off x="4782600" y="2180100"/>
            <a:ext cx="3641400" cy="1838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3"/>
              </a:buClr>
              <a:buSzPts val="1200"/>
              <a:buChar char="●"/>
              <a:defRPr/>
            </a:lvl1pPr>
            <a:lvl2pPr lvl="1" rtl="0">
              <a:lnSpc>
                <a:spcPct val="100000"/>
              </a:lnSpc>
              <a:spcBef>
                <a:spcPts val="0"/>
              </a:spcBef>
              <a:spcAft>
                <a:spcPts val="0"/>
              </a:spcAft>
              <a:buSzPts val="1200"/>
              <a:buChar char="○"/>
              <a:defRPr/>
            </a:lvl2pPr>
            <a:lvl3pPr lvl="2" rtl="0">
              <a:lnSpc>
                <a:spcPct val="100000"/>
              </a:lnSpc>
              <a:spcBef>
                <a:spcPts val="0"/>
              </a:spcBef>
              <a:spcAft>
                <a:spcPts val="0"/>
              </a:spcAft>
              <a:buSzPts val="1200"/>
              <a:buChar char="■"/>
              <a:defRPr/>
            </a:lvl3pPr>
            <a:lvl4pPr lvl="3" rtl="0">
              <a:lnSpc>
                <a:spcPct val="100000"/>
              </a:lnSpc>
              <a:spcBef>
                <a:spcPts val="0"/>
              </a:spcBef>
              <a:spcAft>
                <a:spcPts val="0"/>
              </a:spcAft>
              <a:buSzPts val="1200"/>
              <a:buChar char="●"/>
              <a:defRPr/>
            </a:lvl4pPr>
            <a:lvl5pPr lvl="4" rtl="0">
              <a:lnSpc>
                <a:spcPct val="100000"/>
              </a:lnSpc>
              <a:spcBef>
                <a:spcPts val="0"/>
              </a:spcBef>
              <a:spcAft>
                <a:spcPts val="0"/>
              </a:spcAft>
              <a:buSzPts val="1200"/>
              <a:buChar char="○"/>
              <a:defRPr/>
            </a:lvl5pPr>
            <a:lvl6pPr lvl="5" rtl="0">
              <a:lnSpc>
                <a:spcPct val="100000"/>
              </a:lnSpc>
              <a:spcBef>
                <a:spcPts val="0"/>
              </a:spcBef>
              <a:spcAft>
                <a:spcPts val="0"/>
              </a:spcAft>
              <a:buSzPts val="1200"/>
              <a:buChar char="■"/>
              <a:defRPr/>
            </a:lvl6pPr>
            <a:lvl7pPr lvl="6" rtl="0">
              <a:lnSpc>
                <a:spcPct val="100000"/>
              </a:lnSpc>
              <a:spcBef>
                <a:spcPts val="0"/>
              </a:spcBef>
              <a:spcAft>
                <a:spcPts val="0"/>
              </a:spcAft>
              <a:buSzPts val="1200"/>
              <a:buChar char="●"/>
              <a:defRPr/>
            </a:lvl7pPr>
            <a:lvl8pPr lvl="7" rtl="0">
              <a:lnSpc>
                <a:spcPct val="100000"/>
              </a:lnSpc>
              <a:spcBef>
                <a:spcPts val="0"/>
              </a:spcBef>
              <a:spcAft>
                <a:spcPts val="0"/>
              </a:spcAft>
              <a:buSzPts val="1200"/>
              <a:buChar char="○"/>
              <a:defRPr/>
            </a:lvl8pPr>
            <a:lvl9pPr lvl="8" rtl="0">
              <a:lnSpc>
                <a:spcPct val="100000"/>
              </a:lnSpc>
              <a:spcBef>
                <a:spcPts val="0"/>
              </a:spcBef>
              <a:spcAft>
                <a:spcPts val="0"/>
              </a:spcAft>
              <a:buSzPts val="1200"/>
              <a:buChar char="■"/>
              <a:defRPr/>
            </a:lvl9pPr>
          </a:lstStyle>
          <a:p>
            <a:endParaRPr/>
          </a:p>
        </p:txBody>
      </p:sp>
      <p:sp>
        <p:nvSpPr>
          <p:cNvPr id="240" name="Google Shape;240;p24"/>
          <p:cNvSpPr/>
          <p:nvPr/>
        </p:nvSpPr>
        <p:spPr>
          <a:xfrm>
            <a:off x="3793025" y="-752500"/>
            <a:ext cx="1104600" cy="11046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4"/>
          <p:cNvSpPr/>
          <p:nvPr/>
        </p:nvSpPr>
        <p:spPr>
          <a:xfrm>
            <a:off x="-461850" y="559188"/>
            <a:ext cx="707400" cy="707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4"/>
          <p:cNvSpPr/>
          <p:nvPr/>
        </p:nvSpPr>
        <p:spPr>
          <a:xfrm>
            <a:off x="8705925" y="1266600"/>
            <a:ext cx="1104600" cy="11046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p:cSld name="BLANK_3">
    <p:bg>
      <p:bgPr>
        <a:solidFill>
          <a:schemeClr val="dk2"/>
        </a:solidFill>
        <a:effectLst/>
      </p:bgPr>
    </p:bg>
    <p:spTree>
      <p:nvGrpSpPr>
        <p:cNvPr id="1" name="Shape 307"/>
        <p:cNvGrpSpPr/>
        <p:nvPr/>
      </p:nvGrpSpPr>
      <p:grpSpPr>
        <a:xfrm>
          <a:off x="0" y="0"/>
          <a:ext cx="0" cy="0"/>
          <a:chOff x="0" y="0"/>
          <a:chExt cx="0" cy="0"/>
        </a:xfrm>
      </p:grpSpPr>
      <p:cxnSp>
        <p:nvCxnSpPr>
          <p:cNvPr id="308" name="Google Shape;308;p33"/>
          <p:cNvCxnSpPr/>
          <p:nvPr/>
        </p:nvCxnSpPr>
        <p:spPr>
          <a:xfrm>
            <a:off x="-16775" y="4846700"/>
            <a:ext cx="9177600" cy="0"/>
          </a:xfrm>
          <a:prstGeom prst="straightConnector1">
            <a:avLst/>
          </a:prstGeom>
          <a:noFill/>
          <a:ln w="9525" cap="flat" cmpd="sng">
            <a:solidFill>
              <a:schemeClr val="dk1"/>
            </a:solidFill>
            <a:prstDash val="solid"/>
            <a:round/>
            <a:headEnd type="none" w="med" len="med"/>
            <a:tailEnd type="none" w="med" len="med"/>
          </a:ln>
        </p:spPr>
      </p:cxnSp>
      <p:sp>
        <p:nvSpPr>
          <p:cNvPr id="309" name="Google Shape;309;p33"/>
          <p:cNvSpPr/>
          <p:nvPr/>
        </p:nvSpPr>
        <p:spPr>
          <a:xfrm>
            <a:off x="4019700" y="-743800"/>
            <a:ext cx="1104600" cy="11046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33"/>
          <p:cNvSpPr/>
          <p:nvPr/>
        </p:nvSpPr>
        <p:spPr>
          <a:xfrm>
            <a:off x="-446675" y="1633400"/>
            <a:ext cx="879000" cy="8790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33"/>
          <p:cNvSpPr/>
          <p:nvPr/>
        </p:nvSpPr>
        <p:spPr>
          <a:xfrm>
            <a:off x="8653325" y="3161350"/>
            <a:ext cx="707400" cy="707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1">
  <p:cSld name="BLANK_2">
    <p:bg>
      <p:bgPr>
        <a:solidFill>
          <a:schemeClr val="dk2"/>
        </a:solidFill>
        <a:effectLst/>
      </p:bgPr>
    </p:bg>
    <p:spTree>
      <p:nvGrpSpPr>
        <p:cNvPr id="1" name="Shape 312"/>
        <p:cNvGrpSpPr/>
        <p:nvPr/>
      </p:nvGrpSpPr>
      <p:grpSpPr>
        <a:xfrm>
          <a:off x="0" y="0"/>
          <a:ext cx="0" cy="0"/>
          <a:chOff x="0" y="0"/>
          <a:chExt cx="0" cy="0"/>
        </a:xfrm>
      </p:grpSpPr>
      <p:cxnSp>
        <p:nvCxnSpPr>
          <p:cNvPr id="313" name="Google Shape;313;p34"/>
          <p:cNvCxnSpPr/>
          <p:nvPr/>
        </p:nvCxnSpPr>
        <p:spPr>
          <a:xfrm>
            <a:off x="-16775" y="4846700"/>
            <a:ext cx="9177600" cy="0"/>
          </a:xfrm>
          <a:prstGeom prst="straightConnector1">
            <a:avLst/>
          </a:prstGeom>
          <a:noFill/>
          <a:ln w="9525" cap="flat" cmpd="sng">
            <a:solidFill>
              <a:schemeClr val="dk1"/>
            </a:solidFill>
            <a:prstDash val="solid"/>
            <a:round/>
            <a:headEnd type="none" w="med" len="med"/>
            <a:tailEnd type="none" w="med" len="med"/>
          </a:ln>
        </p:spPr>
      </p:cxnSp>
      <p:sp>
        <p:nvSpPr>
          <p:cNvPr id="314" name="Google Shape;314;p34"/>
          <p:cNvSpPr/>
          <p:nvPr/>
        </p:nvSpPr>
        <p:spPr>
          <a:xfrm>
            <a:off x="6227650" y="-635100"/>
            <a:ext cx="1104600" cy="11046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34"/>
          <p:cNvSpPr/>
          <p:nvPr/>
        </p:nvSpPr>
        <p:spPr>
          <a:xfrm>
            <a:off x="-487075" y="2828775"/>
            <a:ext cx="879000" cy="8790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4"/>
          <p:cNvSpPr/>
          <p:nvPr/>
        </p:nvSpPr>
        <p:spPr>
          <a:xfrm>
            <a:off x="720000" y="-390300"/>
            <a:ext cx="707400" cy="707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4"/>
          <p:cNvSpPr/>
          <p:nvPr/>
        </p:nvSpPr>
        <p:spPr>
          <a:xfrm>
            <a:off x="8664775" y="3896700"/>
            <a:ext cx="707400" cy="707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540660"/>
            <a:ext cx="77040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1pPr>
            <a:lvl2pPr lvl="1">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2pPr>
            <a:lvl3pPr lvl="2">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3pPr>
            <a:lvl4pPr lvl="3">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4pPr>
            <a:lvl5pPr lvl="4">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5pPr>
            <a:lvl6pPr lvl="5">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6pPr>
            <a:lvl7pPr lvl="6">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7pPr>
            <a:lvl8pPr lvl="7">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8pPr>
            <a:lvl9pPr lvl="8">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720000" y="1181627"/>
            <a:ext cx="77040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Rubik"/>
              <a:buChar char="●"/>
              <a:defRPr sz="1200">
                <a:solidFill>
                  <a:schemeClr val="dk1"/>
                </a:solidFill>
                <a:latin typeface="Rubik"/>
                <a:ea typeface="Rubik"/>
                <a:cs typeface="Rubik"/>
                <a:sym typeface="Rubik"/>
              </a:defRPr>
            </a:lvl1pPr>
            <a:lvl2pPr marL="914400" lvl="1" indent="-304800">
              <a:lnSpc>
                <a:spcPct val="100000"/>
              </a:lnSpc>
              <a:spcBef>
                <a:spcPts val="0"/>
              </a:spcBef>
              <a:spcAft>
                <a:spcPts val="0"/>
              </a:spcAft>
              <a:buClr>
                <a:schemeClr val="dk1"/>
              </a:buClr>
              <a:buSzPts val="1200"/>
              <a:buFont typeface="Rubik"/>
              <a:buChar char="○"/>
              <a:defRPr sz="1200">
                <a:solidFill>
                  <a:schemeClr val="dk1"/>
                </a:solidFill>
                <a:latin typeface="Rubik"/>
                <a:ea typeface="Rubik"/>
                <a:cs typeface="Rubik"/>
                <a:sym typeface="Rubik"/>
              </a:defRPr>
            </a:lvl2pPr>
            <a:lvl3pPr marL="1371600" lvl="2" indent="-304800">
              <a:lnSpc>
                <a:spcPct val="100000"/>
              </a:lnSpc>
              <a:spcBef>
                <a:spcPts val="0"/>
              </a:spcBef>
              <a:spcAft>
                <a:spcPts val="0"/>
              </a:spcAft>
              <a:buClr>
                <a:schemeClr val="dk1"/>
              </a:buClr>
              <a:buSzPts val="1200"/>
              <a:buFont typeface="Rubik"/>
              <a:buChar char="■"/>
              <a:defRPr sz="1200">
                <a:solidFill>
                  <a:schemeClr val="dk1"/>
                </a:solidFill>
                <a:latin typeface="Rubik"/>
                <a:ea typeface="Rubik"/>
                <a:cs typeface="Rubik"/>
                <a:sym typeface="Rubik"/>
              </a:defRPr>
            </a:lvl3pPr>
            <a:lvl4pPr marL="1828800" lvl="3" indent="-304800">
              <a:lnSpc>
                <a:spcPct val="100000"/>
              </a:lnSpc>
              <a:spcBef>
                <a:spcPts val="0"/>
              </a:spcBef>
              <a:spcAft>
                <a:spcPts val="0"/>
              </a:spcAft>
              <a:buClr>
                <a:schemeClr val="dk1"/>
              </a:buClr>
              <a:buSzPts val="1200"/>
              <a:buFont typeface="Rubik"/>
              <a:buChar char="●"/>
              <a:defRPr sz="1200">
                <a:solidFill>
                  <a:schemeClr val="dk1"/>
                </a:solidFill>
                <a:latin typeface="Rubik"/>
                <a:ea typeface="Rubik"/>
                <a:cs typeface="Rubik"/>
                <a:sym typeface="Rubik"/>
              </a:defRPr>
            </a:lvl4pPr>
            <a:lvl5pPr marL="2286000" lvl="4" indent="-304800">
              <a:lnSpc>
                <a:spcPct val="100000"/>
              </a:lnSpc>
              <a:spcBef>
                <a:spcPts val="0"/>
              </a:spcBef>
              <a:spcAft>
                <a:spcPts val="0"/>
              </a:spcAft>
              <a:buClr>
                <a:schemeClr val="dk1"/>
              </a:buClr>
              <a:buSzPts val="1200"/>
              <a:buFont typeface="Rubik"/>
              <a:buChar char="○"/>
              <a:defRPr sz="1200">
                <a:solidFill>
                  <a:schemeClr val="dk1"/>
                </a:solidFill>
                <a:latin typeface="Rubik"/>
                <a:ea typeface="Rubik"/>
                <a:cs typeface="Rubik"/>
                <a:sym typeface="Rubik"/>
              </a:defRPr>
            </a:lvl5pPr>
            <a:lvl6pPr marL="2743200" lvl="5" indent="-304800">
              <a:lnSpc>
                <a:spcPct val="100000"/>
              </a:lnSpc>
              <a:spcBef>
                <a:spcPts val="0"/>
              </a:spcBef>
              <a:spcAft>
                <a:spcPts val="0"/>
              </a:spcAft>
              <a:buClr>
                <a:schemeClr val="dk1"/>
              </a:buClr>
              <a:buSzPts val="1200"/>
              <a:buFont typeface="Rubik"/>
              <a:buChar char="■"/>
              <a:defRPr sz="1200">
                <a:solidFill>
                  <a:schemeClr val="dk1"/>
                </a:solidFill>
                <a:latin typeface="Rubik"/>
                <a:ea typeface="Rubik"/>
                <a:cs typeface="Rubik"/>
                <a:sym typeface="Rubik"/>
              </a:defRPr>
            </a:lvl6pPr>
            <a:lvl7pPr marL="3200400" lvl="6" indent="-304800">
              <a:lnSpc>
                <a:spcPct val="100000"/>
              </a:lnSpc>
              <a:spcBef>
                <a:spcPts val="0"/>
              </a:spcBef>
              <a:spcAft>
                <a:spcPts val="0"/>
              </a:spcAft>
              <a:buClr>
                <a:schemeClr val="dk1"/>
              </a:buClr>
              <a:buSzPts val="1200"/>
              <a:buFont typeface="Rubik"/>
              <a:buChar char="●"/>
              <a:defRPr sz="1200">
                <a:solidFill>
                  <a:schemeClr val="dk1"/>
                </a:solidFill>
                <a:latin typeface="Rubik"/>
                <a:ea typeface="Rubik"/>
                <a:cs typeface="Rubik"/>
                <a:sym typeface="Rubik"/>
              </a:defRPr>
            </a:lvl7pPr>
            <a:lvl8pPr marL="3657600" lvl="7" indent="-304800">
              <a:lnSpc>
                <a:spcPct val="100000"/>
              </a:lnSpc>
              <a:spcBef>
                <a:spcPts val="0"/>
              </a:spcBef>
              <a:spcAft>
                <a:spcPts val="0"/>
              </a:spcAft>
              <a:buClr>
                <a:schemeClr val="dk1"/>
              </a:buClr>
              <a:buSzPts val="1200"/>
              <a:buFont typeface="Rubik"/>
              <a:buChar char="○"/>
              <a:defRPr sz="1200">
                <a:solidFill>
                  <a:schemeClr val="dk1"/>
                </a:solidFill>
                <a:latin typeface="Rubik"/>
                <a:ea typeface="Rubik"/>
                <a:cs typeface="Rubik"/>
                <a:sym typeface="Rubik"/>
              </a:defRPr>
            </a:lvl8pPr>
            <a:lvl9pPr marL="4114800" lvl="8" indent="-304800">
              <a:lnSpc>
                <a:spcPct val="100000"/>
              </a:lnSpc>
              <a:spcBef>
                <a:spcPts val="0"/>
              </a:spcBef>
              <a:spcAft>
                <a:spcPts val="0"/>
              </a:spcAft>
              <a:buClr>
                <a:schemeClr val="dk1"/>
              </a:buClr>
              <a:buSzPts val="1200"/>
              <a:buFont typeface="Rubik"/>
              <a:buChar char="■"/>
              <a:defRPr sz="1200">
                <a:solidFill>
                  <a:schemeClr val="dk1"/>
                </a:solidFill>
                <a:latin typeface="Rubik"/>
                <a:ea typeface="Rubik"/>
                <a:cs typeface="Rubik"/>
                <a:sym typeface="Rubik"/>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3" r:id="rId3"/>
    <p:sldLayoutId id="2147483654" r:id="rId4"/>
    <p:sldLayoutId id="2147483658" r:id="rId5"/>
    <p:sldLayoutId id="2147483670" r:id="rId6"/>
    <p:sldLayoutId id="2147483679" r:id="rId7"/>
    <p:sldLayoutId id="2147483680" r:id="rId8"/>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49622DF-63B9-F375-17DF-A14852678C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8743" y="144992"/>
            <a:ext cx="5068635" cy="724968"/>
          </a:xfrm>
          <a:prstGeom prst="rect">
            <a:avLst/>
          </a:prstGeom>
        </p:spPr>
      </p:pic>
      <p:sp>
        <p:nvSpPr>
          <p:cNvPr id="4" name="TextBox 3">
            <a:extLst>
              <a:ext uri="{FF2B5EF4-FFF2-40B4-BE49-F238E27FC236}">
                <a16:creationId xmlns:a16="http://schemas.microsoft.com/office/drawing/2014/main" id="{C3FBD2FD-00E4-540A-F31F-2575DB86669A}"/>
              </a:ext>
            </a:extLst>
          </p:cNvPr>
          <p:cNvSpPr txBox="1"/>
          <p:nvPr/>
        </p:nvSpPr>
        <p:spPr>
          <a:xfrm>
            <a:off x="1633850" y="796395"/>
            <a:ext cx="5876299" cy="415498"/>
          </a:xfrm>
          <a:prstGeom prst="rect">
            <a:avLst/>
          </a:prstGeom>
          <a:noFill/>
        </p:spPr>
        <p:txBody>
          <a:bodyPr wrap="square" rtlCol="0">
            <a:spAutoFit/>
          </a:bodyPr>
          <a:lstStyle/>
          <a:p>
            <a:r>
              <a:rPr lang="en-IN" sz="1050" dirty="0">
                <a:latin typeface="Times New Roman" panose="02020603050405020304" pitchFamily="18" charset="0"/>
                <a:cs typeface="Times New Roman" panose="02020603050405020304" pitchFamily="18" charset="0"/>
              </a:rPr>
              <a:t>                                                   Approved by AICTE , Affiliated to JNTUH</a:t>
            </a:r>
          </a:p>
          <a:p>
            <a:r>
              <a:rPr lang="en-IN" sz="1050" dirty="0">
                <a:latin typeface="Times New Roman" panose="02020603050405020304" pitchFamily="18" charset="0"/>
                <a:cs typeface="Times New Roman" panose="02020603050405020304" pitchFamily="18" charset="0"/>
              </a:rPr>
              <a:t>                                 Accredited by NAAC –  A Grade , NBA  &amp;  ISO 9001 : 2015 Certified</a:t>
            </a:r>
          </a:p>
        </p:txBody>
      </p:sp>
      <p:cxnSp>
        <p:nvCxnSpPr>
          <p:cNvPr id="10" name="Straight Connector 9">
            <a:extLst>
              <a:ext uri="{FF2B5EF4-FFF2-40B4-BE49-F238E27FC236}">
                <a16:creationId xmlns:a16="http://schemas.microsoft.com/office/drawing/2014/main" id="{3CE13EB1-3956-39DC-1A32-57DC1845C28E}"/>
              </a:ext>
            </a:extLst>
          </p:cNvPr>
          <p:cNvCxnSpPr>
            <a:cxnSpLocks/>
          </p:cNvCxnSpPr>
          <p:nvPr/>
        </p:nvCxnSpPr>
        <p:spPr>
          <a:xfrm>
            <a:off x="736784" y="1147672"/>
            <a:ext cx="7865269" cy="0"/>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41252A96-95B7-2199-6123-FC732D0D7DBC}"/>
              </a:ext>
            </a:extLst>
          </p:cNvPr>
          <p:cNvCxnSpPr>
            <a:cxnSpLocks/>
          </p:cNvCxnSpPr>
          <p:nvPr/>
        </p:nvCxnSpPr>
        <p:spPr>
          <a:xfrm>
            <a:off x="736785" y="1207228"/>
            <a:ext cx="7865269" cy="0"/>
          </a:xfrm>
          <a:prstGeom prst="line">
            <a:avLst/>
          </a:prstGeom>
          <a:ln>
            <a:solidFill>
              <a:srgbClr val="FFFF00"/>
            </a:solidFill>
          </a:ln>
        </p:spPr>
        <p:style>
          <a:lnRef idx="3">
            <a:schemeClr val="accent4"/>
          </a:lnRef>
          <a:fillRef idx="0">
            <a:schemeClr val="accent4"/>
          </a:fillRef>
          <a:effectRef idx="2">
            <a:schemeClr val="accent4"/>
          </a:effectRef>
          <a:fontRef idx="minor">
            <a:schemeClr val="tx1"/>
          </a:fontRef>
        </p:style>
      </p:cxnSp>
      <p:sp>
        <p:nvSpPr>
          <p:cNvPr id="15" name="TextBox 14">
            <a:extLst>
              <a:ext uri="{FF2B5EF4-FFF2-40B4-BE49-F238E27FC236}">
                <a16:creationId xmlns:a16="http://schemas.microsoft.com/office/drawing/2014/main" id="{060F5EBE-3DD7-003E-53B8-CBE18131B92C}"/>
              </a:ext>
            </a:extLst>
          </p:cNvPr>
          <p:cNvSpPr txBox="1"/>
          <p:nvPr/>
        </p:nvSpPr>
        <p:spPr>
          <a:xfrm>
            <a:off x="1956616" y="1542515"/>
            <a:ext cx="5425603" cy="3116238"/>
          </a:xfrm>
          <a:prstGeom prst="rect">
            <a:avLst/>
          </a:prstGeom>
          <a:noFill/>
        </p:spPr>
        <p:txBody>
          <a:bodyPr wrap="square" rtlCol="0">
            <a:spAutoFit/>
          </a:bodyPr>
          <a:lstStyle/>
          <a:p>
            <a:r>
              <a:rPr lang="en-IN" sz="1200" dirty="0">
                <a:latin typeface="Times New Roman" panose="02020603050405020304" pitchFamily="18" charset="0"/>
                <a:cs typeface="Times New Roman" panose="02020603050405020304" pitchFamily="18" charset="0"/>
              </a:rPr>
              <a:t>                                                 A MINI PROJECT </a:t>
            </a:r>
          </a:p>
          <a:p>
            <a:r>
              <a:rPr lang="en-IN" sz="1200" dirty="0">
                <a:latin typeface="Times New Roman" panose="02020603050405020304" pitchFamily="18" charset="0"/>
                <a:cs typeface="Times New Roman" panose="02020603050405020304" pitchFamily="18" charset="0"/>
              </a:rPr>
              <a:t>                                                            ON </a:t>
            </a:r>
          </a:p>
          <a:p>
            <a:r>
              <a:rPr lang="en-IN" sz="1200" dirty="0">
                <a:latin typeface="Times New Roman" panose="02020603050405020304" pitchFamily="18" charset="0"/>
                <a:cs typeface="Times New Roman" panose="02020603050405020304" pitchFamily="18" charset="0"/>
              </a:rPr>
              <a:t>            </a:t>
            </a:r>
            <a:r>
              <a:rPr lang="en-IN" sz="1200" b="1" dirty="0">
                <a:latin typeface="Times New Roman" panose="02020603050405020304" pitchFamily="18" charset="0"/>
                <a:cs typeface="Times New Roman" panose="02020603050405020304" pitchFamily="18" charset="0"/>
              </a:rPr>
              <a:t>DETECTION AND PREVENTION OF WORKFLOW ATTRITION</a:t>
            </a:r>
          </a:p>
          <a:p>
            <a:r>
              <a:rPr lang="en-IN" sz="1200" dirty="0">
                <a:latin typeface="Times New Roman" panose="02020603050405020304" pitchFamily="18" charset="0"/>
                <a:cs typeface="Times New Roman" panose="02020603050405020304" pitchFamily="18" charset="0"/>
              </a:rPr>
              <a:t>                                       BACHELOR OF TECHNOLOGY</a:t>
            </a:r>
          </a:p>
          <a:p>
            <a:r>
              <a:rPr lang="en-IN" sz="1200" dirty="0">
                <a:latin typeface="Times New Roman" panose="02020603050405020304" pitchFamily="18" charset="0"/>
                <a:cs typeface="Times New Roman" panose="02020603050405020304" pitchFamily="18" charset="0"/>
              </a:rPr>
              <a:t>                                                              IN</a:t>
            </a:r>
          </a:p>
          <a:p>
            <a:r>
              <a:rPr lang="en-IN" sz="1200" dirty="0">
                <a:latin typeface="Times New Roman" panose="02020603050405020304" pitchFamily="18" charset="0"/>
                <a:cs typeface="Times New Roman" panose="02020603050405020304" pitchFamily="18" charset="0"/>
              </a:rPr>
              <a:t>                                                  CSE – AI &amp; ML</a:t>
            </a:r>
          </a:p>
          <a:p>
            <a:r>
              <a:rPr lang="en-IN" sz="1200" dirty="0">
                <a:latin typeface="Times New Roman" panose="02020603050405020304" pitchFamily="18" charset="0"/>
                <a:cs typeface="Times New Roman" panose="02020603050405020304" pitchFamily="18" charset="0"/>
              </a:rPr>
              <a:t>                                                             BY</a:t>
            </a:r>
          </a:p>
          <a:p>
            <a:pPr algn="just"/>
            <a:r>
              <a:rPr lang="en-IN" sz="1050" dirty="0">
                <a:latin typeface="Times New Roman" panose="02020603050405020304" pitchFamily="18" charset="0"/>
                <a:cs typeface="Times New Roman" panose="02020603050405020304" pitchFamily="18" charset="0"/>
              </a:rPr>
              <a:t>                                               </a:t>
            </a:r>
            <a:r>
              <a:rPr lang="en-IN" sz="1050" b="1" dirty="0">
                <a:latin typeface="Times New Roman" panose="02020603050405020304" pitchFamily="18" charset="0"/>
                <a:cs typeface="Times New Roman" panose="02020603050405020304" pitchFamily="18" charset="0"/>
              </a:rPr>
              <a:t>K . KOUSHIK        - 20VE1A6690</a:t>
            </a:r>
          </a:p>
          <a:p>
            <a:pPr algn="just"/>
            <a:r>
              <a:rPr lang="en-IN" sz="1050" b="1" dirty="0">
                <a:latin typeface="Times New Roman" panose="02020603050405020304" pitchFamily="18" charset="0"/>
                <a:cs typeface="Times New Roman" panose="02020603050405020304" pitchFamily="18" charset="0"/>
              </a:rPr>
              <a:t>                                               M . SANKALP       - 20VE1A6691</a:t>
            </a:r>
          </a:p>
          <a:p>
            <a:pPr algn="just"/>
            <a:r>
              <a:rPr lang="en-IN" sz="1050" b="1" dirty="0">
                <a:latin typeface="Times New Roman" panose="02020603050405020304" pitchFamily="18" charset="0"/>
                <a:cs typeface="Times New Roman" panose="02020603050405020304" pitchFamily="18" charset="0"/>
              </a:rPr>
              <a:t>                                               M . HITHISHINI   - 20VE1A6692</a:t>
            </a:r>
          </a:p>
          <a:p>
            <a:pPr algn="just"/>
            <a:r>
              <a:rPr lang="en-IN" sz="1050" b="1" dirty="0">
                <a:latin typeface="Times New Roman" panose="02020603050405020304" pitchFamily="18" charset="0"/>
                <a:cs typeface="Times New Roman" panose="02020603050405020304" pitchFamily="18" charset="0"/>
              </a:rPr>
              <a:t>                                               M . AKSHAYA       - 20VE1A6693</a:t>
            </a:r>
          </a:p>
          <a:p>
            <a:endParaRPr lang="en-IN" sz="1200" dirty="0">
              <a:latin typeface="Times New Roman" panose="02020603050405020304" pitchFamily="18" charset="0"/>
              <a:cs typeface="Times New Roman" panose="02020603050405020304" pitchFamily="18" charset="0"/>
            </a:endParaRPr>
          </a:p>
          <a:p>
            <a:r>
              <a:rPr lang="en-IN" sz="1200" dirty="0">
                <a:latin typeface="Times New Roman" panose="02020603050405020304" pitchFamily="18" charset="0"/>
                <a:cs typeface="Times New Roman" panose="02020603050405020304" pitchFamily="18" charset="0"/>
              </a:rPr>
              <a:t>                                                Under the Guidance of</a:t>
            </a:r>
          </a:p>
          <a:p>
            <a:r>
              <a:rPr lang="en-IN" sz="1200" b="1" dirty="0">
                <a:latin typeface="Times New Roman" panose="02020603050405020304" pitchFamily="18" charset="0"/>
                <a:cs typeface="Times New Roman" panose="02020603050405020304" pitchFamily="18" charset="0"/>
              </a:rPr>
              <a:t>                        DR.K.MADAN MOHAN – ASSOCIATE PROFESSOR</a:t>
            </a:r>
          </a:p>
          <a:p>
            <a:r>
              <a:rPr lang="en-IN" sz="1200" b="1" dirty="0">
                <a:latin typeface="Times New Roman" panose="02020603050405020304" pitchFamily="18" charset="0"/>
                <a:cs typeface="Times New Roman" panose="02020603050405020304" pitchFamily="18" charset="0"/>
              </a:rPr>
              <a:t>                                     ACADEMIC YEAR: (2020-2024)</a:t>
            </a:r>
          </a:p>
          <a:p>
            <a:endParaRPr lang="en-IN" sz="1200" b="1" dirty="0">
              <a:latin typeface="Times New Roman" panose="02020603050405020304" pitchFamily="18" charset="0"/>
              <a:cs typeface="Times New Roman" panose="02020603050405020304" pitchFamily="18" charset="0"/>
            </a:endParaRPr>
          </a:p>
          <a:p>
            <a:endParaRPr lang="en-IN" sz="105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A7E0428E-69DF-45F3-8FA1-7C1CD4C832D2}"/>
              </a:ext>
            </a:extLst>
          </p:cNvPr>
          <p:cNvSpPr txBox="1"/>
          <p:nvPr/>
        </p:nvSpPr>
        <p:spPr>
          <a:xfrm>
            <a:off x="2203803" y="1244175"/>
            <a:ext cx="4572000" cy="307777"/>
          </a:xfrm>
          <a:prstGeom prst="rect">
            <a:avLst/>
          </a:prstGeom>
          <a:noFill/>
        </p:spPr>
        <p:txBody>
          <a:bodyPr wrap="square">
            <a:spAutoFit/>
          </a:bodyPr>
          <a:lstStyle/>
          <a:p>
            <a:pPr algn="ctr"/>
            <a:r>
              <a:rPr lang="en-IN" sz="1400" b="1" dirty="0">
                <a:latin typeface="Times New Roman" panose="02020603050405020304" pitchFamily="18" charset="0"/>
                <a:cs typeface="Times New Roman" panose="02020603050405020304" pitchFamily="18" charset="0"/>
              </a:rPr>
              <a:t>PRC-3</a:t>
            </a:r>
          </a:p>
        </p:txBody>
      </p:sp>
    </p:spTree>
    <p:extLst>
      <p:ext uri="{BB962C8B-B14F-4D97-AF65-F5344CB8AC3E}">
        <p14:creationId xmlns:p14="http://schemas.microsoft.com/office/powerpoint/2010/main" val="2811104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58"/>
        <p:cNvGrpSpPr/>
        <p:nvPr/>
      </p:nvGrpSpPr>
      <p:grpSpPr>
        <a:xfrm>
          <a:off x="0" y="0"/>
          <a:ext cx="0" cy="0"/>
          <a:chOff x="0" y="0"/>
          <a:chExt cx="0" cy="0"/>
        </a:xfrm>
      </p:grpSpPr>
      <p:pic>
        <p:nvPicPr>
          <p:cNvPr id="2" name="Picture 1" descr="Electronic circuit board">
            <a:extLst>
              <a:ext uri="{FF2B5EF4-FFF2-40B4-BE49-F238E27FC236}">
                <a16:creationId xmlns:a16="http://schemas.microsoft.com/office/drawing/2014/main" id="{32EBC5A1-4E42-4BFE-B10B-6C21F7C5E86B}"/>
              </a:ext>
            </a:extLst>
          </p:cNvPr>
          <p:cNvPicPr>
            <a:picLocks noChangeAspect="1"/>
          </p:cNvPicPr>
          <p:nvPr/>
        </p:nvPicPr>
        <p:blipFill rotWithShape="1">
          <a:blip r:embed="rId3"/>
          <a:srcRect l="5884" r="-1" b="-1"/>
          <a:stretch/>
        </p:blipFill>
        <p:spPr>
          <a:xfrm>
            <a:off x="3322652" y="356461"/>
            <a:ext cx="5821348" cy="4486759"/>
          </a:xfrm>
          <a:prstGeom prst="rect">
            <a:avLst/>
          </a:prstGeom>
        </p:spPr>
      </p:pic>
      <p:sp>
        <p:nvSpPr>
          <p:cNvPr id="3" name="Content Placeholder 2">
            <a:extLst>
              <a:ext uri="{FF2B5EF4-FFF2-40B4-BE49-F238E27FC236}">
                <a16:creationId xmlns:a16="http://schemas.microsoft.com/office/drawing/2014/main" id="{6140F865-B58A-41B5-BD33-6724522B9D77}"/>
              </a:ext>
            </a:extLst>
          </p:cNvPr>
          <p:cNvSpPr txBox="1">
            <a:spLocks/>
          </p:cNvSpPr>
          <p:nvPr/>
        </p:nvSpPr>
        <p:spPr>
          <a:xfrm>
            <a:off x="433952" y="757241"/>
            <a:ext cx="2749214" cy="3629017"/>
          </a:xfrm>
          <a:prstGeom prst="rect">
            <a:avLst/>
          </a:prstGeom>
          <a:noFill/>
          <a:ln>
            <a:noFill/>
          </a:ln>
        </p:spPr>
        <p:txBody>
          <a:bodyPr spcFirstLastPara="1" vert="horz" wrap="square" lIns="68580" tIns="34290" rIns="68580" bIns="34290" rtlCol="0" anchor="t" anchorCtr="0">
            <a:normAutofit lnSpcReduction="10000"/>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chemeClr val="dk1"/>
              </a:buClr>
              <a:buSzPts val="1200"/>
              <a:buFont typeface="Rubik"/>
              <a:buNone/>
              <a:defRPr sz="1200" b="0" i="0" u="none" strike="noStrike" cap="none">
                <a:solidFill>
                  <a:schemeClr val="dk1"/>
                </a:solidFill>
                <a:latin typeface="Rubik"/>
                <a:ea typeface="Rubik"/>
                <a:cs typeface="Rubik"/>
                <a:sym typeface="Rubik"/>
              </a:defRPr>
            </a:lvl1pPr>
            <a:lvl2pPr marL="914400" marR="0" lvl="1" indent="-304800" algn="ctr" rtl="0">
              <a:lnSpc>
                <a:spcPct val="100000"/>
              </a:lnSpc>
              <a:spcBef>
                <a:spcPts val="0"/>
              </a:spcBef>
              <a:spcAft>
                <a:spcPts val="0"/>
              </a:spcAft>
              <a:buClr>
                <a:schemeClr val="dk1"/>
              </a:buClr>
              <a:buSzPts val="1200"/>
              <a:buFont typeface="Rubik"/>
              <a:buNone/>
              <a:defRPr sz="1200" b="0" i="0" u="none" strike="noStrike" cap="none">
                <a:solidFill>
                  <a:schemeClr val="dk1"/>
                </a:solidFill>
                <a:latin typeface="Rubik"/>
                <a:ea typeface="Rubik"/>
                <a:cs typeface="Rubik"/>
                <a:sym typeface="Rubik"/>
              </a:defRPr>
            </a:lvl2pPr>
            <a:lvl3pPr marL="1371600" marR="0" lvl="2" indent="-304800" algn="ctr" rtl="0">
              <a:lnSpc>
                <a:spcPct val="100000"/>
              </a:lnSpc>
              <a:spcBef>
                <a:spcPts val="0"/>
              </a:spcBef>
              <a:spcAft>
                <a:spcPts val="0"/>
              </a:spcAft>
              <a:buClr>
                <a:schemeClr val="dk1"/>
              </a:buClr>
              <a:buSzPts val="1200"/>
              <a:buFont typeface="Rubik"/>
              <a:buNone/>
              <a:defRPr sz="1200" b="0" i="0" u="none" strike="noStrike" cap="none">
                <a:solidFill>
                  <a:schemeClr val="dk1"/>
                </a:solidFill>
                <a:latin typeface="Rubik"/>
                <a:ea typeface="Rubik"/>
                <a:cs typeface="Rubik"/>
                <a:sym typeface="Rubik"/>
              </a:defRPr>
            </a:lvl3pPr>
            <a:lvl4pPr marL="1828800" marR="0" lvl="3" indent="-304800" algn="ctr" rtl="0">
              <a:lnSpc>
                <a:spcPct val="100000"/>
              </a:lnSpc>
              <a:spcBef>
                <a:spcPts val="0"/>
              </a:spcBef>
              <a:spcAft>
                <a:spcPts val="0"/>
              </a:spcAft>
              <a:buClr>
                <a:schemeClr val="dk1"/>
              </a:buClr>
              <a:buSzPts val="1200"/>
              <a:buFont typeface="Rubik"/>
              <a:buNone/>
              <a:defRPr sz="1200" b="0" i="0" u="none" strike="noStrike" cap="none">
                <a:solidFill>
                  <a:schemeClr val="dk1"/>
                </a:solidFill>
                <a:latin typeface="Rubik"/>
                <a:ea typeface="Rubik"/>
                <a:cs typeface="Rubik"/>
                <a:sym typeface="Rubik"/>
              </a:defRPr>
            </a:lvl4pPr>
            <a:lvl5pPr marL="2286000" marR="0" lvl="4" indent="-304800" algn="ctr" rtl="0">
              <a:lnSpc>
                <a:spcPct val="100000"/>
              </a:lnSpc>
              <a:spcBef>
                <a:spcPts val="0"/>
              </a:spcBef>
              <a:spcAft>
                <a:spcPts val="0"/>
              </a:spcAft>
              <a:buClr>
                <a:schemeClr val="dk1"/>
              </a:buClr>
              <a:buSzPts val="1200"/>
              <a:buFont typeface="Rubik"/>
              <a:buNone/>
              <a:defRPr sz="1200" b="0" i="0" u="none" strike="noStrike" cap="none">
                <a:solidFill>
                  <a:schemeClr val="dk1"/>
                </a:solidFill>
                <a:latin typeface="Rubik"/>
                <a:ea typeface="Rubik"/>
                <a:cs typeface="Rubik"/>
                <a:sym typeface="Rubik"/>
              </a:defRPr>
            </a:lvl5pPr>
            <a:lvl6pPr marL="2743200" marR="0" lvl="5" indent="-304800" algn="ctr" rtl="0">
              <a:lnSpc>
                <a:spcPct val="100000"/>
              </a:lnSpc>
              <a:spcBef>
                <a:spcPts val="0"/>
              </a:spcBef>
              <a:spcAft>
                <a:spcPts val="0"/>
              </a:spcAft>
              <a:buClr>
                <a:schemeClr val="dk1"/>
              </a:buClr>
              <a:buSzPts val="1200"/>
              <a:buFont typeface="Rubik"/>
              <a:buNone/>
              <a:defRPr sz="1200" b="0" i="0" u="none" strike="noStrike" cap="none">
                <a:solidFill>
                  <a:schemeClr val="dk1"/>
                </a:solidFill>
                <a:latin typeface="Rubik"/>
                <a:ea typeface="Rubik"/>
                <a:cs typeface="Rubik"/>
                <a:sym typeface="Rubik"/>
              </a:defRPr>
            </a:lvl6pPr>
            <a:lvl7pPr marL="3200400" marR="0" lvl="6" indent="-304800" algn="ctr" rtl="0">
              <a:lnSpc>
                <a:spcPct val="100000"/>
              </a:lnSpc>
              <a:spcBef>
                <a:spcPts val="0"/>
              </a:spcBef>
              <a:spcAft>
                <a:spcPts val="0"/>
              </a:spcAft>
              <a:buClr>
                <a:schemeClr val="dk1"/>
              </a:buClr>
              <a:buSzPts val="1200"/>
              <a:buFont typeface="Rubik"/>
              <a:buNone/>
              <a:defRPr sz="1200" b="0" i="0" u="none" strike="noStrike" cap="none">
                <a:solidFill>
                  <a:schemeClr val="dk1"/>
                </a:solidFill>
                <a:latin typeface="Rubik"/>
                <a:ea typeface="Rubik"/>
                <a:cs typeface="Rubik"/>
                <a:sym typeface="Rubik"/>
              </a:defRPr>
            </a:lvl7pPr>
            <a:lvl8pPr marL="3657600" marR="0" lvl="7" indent="-304800" algn="ctr" rtl="0">
              <a:lnSpc>
                <a:spcPct val="100000"/>
              </a:lnSpc>
              <a:spcBef>
                <a:spcPts val="0"/>
              </a:spcBef>
              <a:spcAft>
                <a:spcPts val="0"/>
              </a:spcAft>
              <a:buClr>
                <a:schemeClr val="dk1"/>
              </a:buClr>
              <a:buSzPts val="1200"/>
              <a:buFont typeface="Rubik"/>
              <a:buNone/>
              <a:defRPr sz="1200" b="0" i="0" u="none" strike="noStrike" cap="none">
                <a:solidFill>
                  <a:schemeClr val="dk1"/>
                </a:solidFill>
                <a:latin typeface="Rubik"/>
                <a:ea typeface="Rubik"/>
                <a:cs typeface="Rubik"/>
                <a:sym typeface="Rubik"/>
              </a:defRPr>
            </a:lvl8pPr>
            <a:lvl9pPr marL="4114800" marR="0" lvl="8" indent="-304800" algn="ctr" rtl="0">
              <a:lnSpc>
                <a:spcPct val="100000"/>
              </a:lnSpc>
              <a:spcBef>
                <a:spcPts val="0"/>
              </a:spcBef>
              <a:spcAft>
                <a:spcPts val="0"/>
              </a:spcAft>
              <a:buClr>
                <a:schemeClr val="dk1"/>
              </a:buClr>
              <a:buSzPts val="1200"/>
              <a:buFont typeface="Rubik"/>
              <a:buNone/>
              <a:defRPr sz="1200" b="0" i="0" u="none" strike="noStrike" cap="none">
                <a:solidFill>
                  <a:schemeClr val="dk1"/>
                </a:solidFill>
                <a:latin typeface="Rubik"/>
                <a:ea typeface="Rubik"/>
                <a:cs typeface="Rubik"/>
                <a:sym typeface="Rubik"/>
              </a:defRPr>
            </a:lvl9pPr>
          </a:lstStyle>
          <a:p>
            <a:pPr marL="0" indent="0"/>
            <a:r>
              <a:rPr lang="en-US" sz="2000" b="1" dirty="0">
                <a:latin typeface="Times New Roman"/>
                <a:cs typeface="Times New Roman"/>
              </a:rPr>
              <a:t>SOFTWARE REQUIREMENTS</a:t>
            </a:r>
          </a:p>
          <a:p>
            <a:pPr marL="0" indent="0"/>
            <a:endParaRPr lang="en-US" sz="2000" dirty="0">
              <a:latin typeface="Times New Roman"/>
              <a:cs typeface="Calibri" panose="020F0502020204030204"/>
            </a:endParaRPr>
          </a:p>
          <a:p>
            <a:pPr algn="l">
              <a:buFont typeface="Arial" panose="020B0604020202020204" pitchFamily="34" charset="0"/>
              <a:buChar char="•"/>
            </a:pPr>
            <a:r>
              <a:rPr lang="en-IN" sz="1400" dirty="0">
                <a:latin typeface="Times New Roman"/>
                <a:cs typeface="Times New Roman"/>
              </a:rPr>
              <a:t>Operating System: Windows 10/11, Linux, IOS</a:t>
            </a:r>
            <a:endParaRPr lang="en-US" sz="1400" dirty="0">
              <a:latin typeface="Times New Roman"/>
              <a:cs typeface="Times New Roman"/>
            </a:endParaRPr>
          </a:p>
          <a:p>
            <a:pPr algn="l">
              <a:buFont typeface="Arial" panose="020B0604020202020204" pitchFamily="34" charset="0"/>
              <a:buChar char="•"/>
            </a:pPr>
            <a:r>
              <a:rPr lang="en-IN" sz="1400" dirty="0">
                <a:latin typeface="Times New Roman"/>
                <a:cs typeface="Times New Roman"/>
              </a:rPr>
              <a:t>Programming Language: Python 3.7-3.11,HTML, </a:t>
            </a:r>
          </a:p>
          <a:p>
            <a:pPr marL="152400" indent="0" algn="l"/>
            <a:r>
              <a:rPr lang="en-US" sz="1400" dirty="0">
                <a:latin typeface="Times New Roman"/>
                <a:cs typeface="Times New Roman"/>
              </a:rPr>
              <a:t>       CSS, Python Flask.</a:t>
            </a:r>
          </a:p>
          <a:p>
            <a:pPr marL="0" indent="0"/>
            <a:endParaRPr lang="en-US" sz="1275" b="1" dirty="0">
              <a:latin typeface="Times New Roman"/>
              <a:cs typeface="Times New Roman"/>
            </a:endParaRPr>
          </a:p>
          <a:p>
            <a:pPr marL="0" indent="0"/>
            <a:endParaRPr lang="en-US" sz="1275" b="1" dirty="0">
              <a:latin typeface="Times New Roman"/>
              <a:cs typeface="Times New Roman"/>
            </a:endParaRPr>
          </a:p>
          <a:p>
            <a:pPr marL="0" indent="0"/>
            <a:r>
              <a:rPr lang="en-US" sz="2000" b="1" dirty="0">
                <a:latin typeface="Times New Roman"/>
                <a:cs typeface="Times New Roman"/>
              </a:rPr>
              <a:t>HARDWARE REQUIREMENTS</a:t>
            </a:r>
          </a:p>
          <a:p>
            <a:pPr marL="0" indent="0"/>
            <a:endParaRPr lang="en-US" sz="2000" dirty="0">
              <a:latin typeface="Times New Roman"/>
              <a:cs typeface="Times New Roman"/>
            </a:endParaRPr>
          </a:p>
          <a:p>
            <a:pPr algn="l">
              <a:buFont typeface="Arial" panose="020B0604020202020204" pitchFamily="34" charset="0"/>
              <a:buChar char="•"/>
            </a:pPr>
            <a:r>
              <a:rPr lang="en-IN" sz="1400" dirty="0">
                <a:latin typeface="Times New Roman"/>
                <a:cs typeface="Times New Roman"/>
              </a:rPr>
              <a:t>Processor: Intel i3 or higher</a:t>
            </a:r>
            <a:endParaRPr lang="en-US" sz="1400" dirty="0">
              <a:latin typeface="Times New Roman"/>
              <a:cs typeface="Times New Roman"/>
            </a:endParaRPr>
          </a:p>
          <a:p>
            <a:pPr algn="l">
              <a:buFont typeface="Arial" panose="020B0604020202020204" pitchFamily="34" charset="0"/>
              <a:buChar char="•"/>
            </a:pPr>
            <a:r>
              <a:rPr lang="en-IN" sz="1400" dirty="0">
                <a:latin typeface="Times New Roman"/>
                <a:cs typeface="Times New Roman"/>
              </a:rPr>
              <a:t>RAM: 4GB RAM and higher</a:t>
            </a:r>
            <a:endParaRPr lang="en-US" sz="1400" dirty="0">
              <a:latin typeface="Times New Roman"/>
              <a:cs typeface="Times New Roman"/>
            </a:endParaRPr>
          </a:p>
          <a:p>
            <a:pPr marL="152400" indent="0"/>
            <a:endParaRPr lang="en-US" sz="1400" dirty="0"/>
          </a:p>
          <a:p>
            <a:endParaRPr lang="en-US" sz="1275" dirty="0">
              <a:cs typeface="Calibri"/>
            </a:endParaRPr>
          </a:p>
        </p:txBody>
      </p:sp>
    </p:spTree>
    <p:extLst>
      <p:ext uri="{BB962C8B-B14F-4D97-AF65-F5344CB8AC3E}">
        <p14:creationId xmlns:p14="http://schemas.microsoft.com/office/powerpoint/2010/main" val="1181200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58"/>
        <p:cNvGrpSpPr/>
        <p:nvPr/>
      </p:nvGrpSpPr>
      <p:grpSpPr>
        <a:xfrm>
          <a:off x="0" y="0"/>
          <a:ext cx="0" cy="0"/>
          <a:chOff x="0" y="0"/>
          <a:chExt cx="0" cy="0"/>
        </a:xfrm>
      </p:grpSpPr>
      <p:sp>
        <p:nvSpPr>
          <p:cNvPr id="2" name="TextBox 1">
            <a:extLst>
              <a:ext uri="{FF2B5EF4-FFF2-40B4-BE49-F238E27FC236}">
                <a16:creationId xmlns:a16="http://schemas.microsoft.com/office/drawing/2014/main" id="{BB708BFF-AA81-475E-A408-B9677A91157D}"/>
              </a:ext>
            </a:extLst>
          </p:cNvPr>
          <p:cNvSpPr txBox="1"/>
          <p:nvPr/>
        </p:nvSpPr>
        <p:spPr>
          <a:xfrm>
            <a:off x="512957" y="359485"/>
            <a:ext cx="8118086" cy="707886"/>
          </a:xfrm>
          <a:prstGeom prst="rect">
            <a:avLst/>
          </a:prstGeom>
          <a:noFill/>
        </p:spPr>
        <p:txBody>
          <a:bodyPr wrap="square" rtlCol="0">
            <a:spAutoFit/>
          </a:bodyPr>
          <a:lstStyle/>
          <a:p>
            <a:r>
              <a:rPr lang="en-IN" dirty="0"/>
              <a:t>		               </a:t>
            </a:r>
            <a:r>
              <a:rPr lang="en-IN" sz="2000" b="1" u="sng" dirty="0">
                <a:latin typeface="Times New Roman" panose="02020603050405020304" pitchFamily="18" charset="0"/>
                <a:cs typeface="Times New Roman" panose="02020603050405020304" pitchFamily="18" charset="0"/>
              </a:rPr>
              <a:t>SYSTEM ARCHITECTURE</a:t>
            </a:r>
          </a:p>
          <a:p>
            <a:endParaRPr lang="en-IN" sz="2000" b="1" u="sng"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993630B7-AA60-4EA5-BC08-D866DF5F4E3D}"/>
              </a:ext>
            </a:extLst>
          </p:cNvPr>
          <p:cNvPicPr>
            <a:picLocks noChangeAspect="1"/>
          </p:cNvPicPr>
          <p:nvPr/>
        </p:nvPicPr>
        <p:blipFill rotWithShape="1">
          <a:blip r:embed="rId3"/>
          <a:srcRect l="-1161" t="15017" r="1161" b="-6143"/>
          <a:stretch/>
        </p:blipFill>
        <p:spPr>
          <a:xfrm>
            <a:off x="-81643" y="1235154"/>
            <a:ext cx="9225643" cy="4332888"/>
          </a:xfrm>
          <a:prstGeom prst="rect">
            <a:avLst/>
          </a:prstGeom>
        </p:spPr>
      </p:pic>
    </p:spTree>
    <p:extLst>
      <p:ext uri="{BB962C8B-B14F-4D97-AF65-F5344CB8AC3E}">
        <p14:creationId xmlns:p14="http://schemas.microsoft.com/office/powerpoint/2010/main" val="18354306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58"/>
        <p:cNvGrpSpPr/>
        <p:nvPr/>
      </p:nvGrpSpPr>
      <p:grpSpPr>
        <a:xfrm>
          <a:off x="0" y="0"/>
          <a:ext cx="0" cy="0"/>
          <a:chOff x="0" y="0"/>
          <a:chExt cx="0" cy="0"/>
        </a:xfrm>
      </p:grpSpPr>
      <p:sp>
        <p:nvSpPr>
          <p:cNvPr id="2" name="TextBox 1">
            <a:extLst>
              <a:ext uri="{FF2B5EF4-FFF2-40B4-BE49-F238E27FC236}">
                <a16:creationId xmlns:a16="http://schemas.microsoft.com/office/drawing/2014/main" id="{8166640F-1F56-4831-8EEB-5A5A7A06C1F9}"/>
              </a:ext>
            </a:extLst>
          </p:cNvPr>
          <p:cNvSpPr txBox="1"/>
          <p:nvPr/>
        </p:nvSpPr>
        <p:spPr>
          <a:xfrm>
            <a:off x="3150030" y="-137565"/>
            <a:ext cx="2843939" cy="923330"/>
          </a:xfrm>
          <a:prstGeom prst="rect">
            <a:avLst/>
          </a:prstGeom>
          <a:noFill/>
        </p:spPr>
        <p:txBody>
          <a:bodyPr wrap="square" rtlCol="0">
            <a:spAutoFit/>
          </a:bodyPr>
          <a:lstStyle/>
          <a:p>
            <a:pPr algn="ctr"/>
            <a:r>
              <a:rPr lang="en-IN" dirty="0"/>
              <a:t>		               </a:t>
            </a:r>
            <a:r>
              <a:rPr lang="en-IN" sz="2000" b="1" u="sng" dirty="0">
                <a:latin typeface="Times New Roman" panose="02020603050405020304" pitchFamily="18" charset="0"/>
                <a:cs typeface="Times New Roman" panose="02020603050405020304" pitchFamily="18" charset="0"/>
              </a:rPr>
              <a:t>MODULES</a:t>
            </a:r>
          </a:p>
          <a:p>
            <a:pPr algn="ctr"/>
            <a:endParaRPr lang="en-IN" sz="2000" b="1" u="sng"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4CA2D1CC-5DEF-425C-842C-382463CA9B12}"/>
              </a:ext>
            </a:extLst>
          </p:cNvPr>
          <p:cNvPicPr>
            <a:picLocks noChangeAspect="1"/>
          </p:cNvPicPr>
          <p:nvPr/>
        </p:nvPicPr>
        <p:blipFill rotWithShape="1">
          <a:blip r:embed="rId3"/>
          <a:srcRect l="39491" t="4069" r="39831" b="3865"/>
          <a:stretch/>
        </p:blipFill>
        <p:spPr>
          <a:xfrm>
            <a:off x="477429" y="583929"/>
            <a:ext cx="1890794" cy="4125634"/>
          </a:xfrm>
          <a:prstGeom prst="rect">
            <a:avLst/>
          </a:prstGeom>
        </p:spPr>
      </p:pic>
      <p:sp>
        <p:nvSpPr>
          <p:cNvPr id="5" name="TextBox 4">
            <a:extLst>
              <a:ext uri="{FF2B5EF4-FFF2-40B4-BE49-F238E27FC236}">
                <a16:creationId xmlns:a16="http://schemas.microsoft.com/office/drawing/2014/main" id="{E5FE27A8-E6AD-40A1-ABCE-50C243C43CB7}"/>
              </a:ext>
            </a:extLst>
          </p:cNvPr>
          <p:cNvSpPr txBox="1"/>
          <p:nvPr/>
        </p:nvSpPr>
        <p:spPr>
          <a:xfrm>
            <a:off x="2368223" y="663749"/>
            <a:ext cx="6236353" cy="4901150"/>
          </a:xfrm>
          <a:prstGeom prst="rect">
            <a:avLst/>
          </a:prstGeom>
          <a:noFill/>
        </p:spPr>
        <p:txBody>
          <a:bodyPr wrap="square" rtlCol="0">
            <a:spAutoFit/>
          </a:bodyPr>
          <a:lstStyle/>
          <a:p>
            <a:pPr marL="342900" indent="-342900" algn="just">
              <a:lnSpc>
                <a:spcPct val="150000"/>
              </a:lnSpc>
              <a:buFont typeface="+mj-lt"/>
              <a:buAutoNum type="arabicPeriod"/>
            </a:pPr>
            <a:r>
              <a:rPr lang="en-US" b="1" dirty="0">
                <a:effectLst/>
                <a:latin typeface="Times New Roman" panose="02020603050405020304" pitchFamily="18" charset="0"/>
                <a:ea typeface="Calibri" panose="020F0502020204030204" pitchFamily="34" charset="0"/>
                <a:cs typeface="Times New Roman" panose="02020603050405020304" pitchFamily="18" charset="0"/>
              </a:rPr>
              <a:t>Data Collection: </a:t>
            </a:r>
            <a:r>
              <a:rPr lang="en-US" dirty="0">
                <a:effectLst/>
                <a:latin typeface="Times New Roman" panose="02020603050405020304" pitchFamily="18" charset="0"/>
                <a:ea typeface="Calibri" panose="020F0502020204030204" pitchFamily="34" charset="0"/>
                <a:cs typeface="Times New Roman" panose="02020603050405020304" pitchFamily="18" charset="0"/>
              </a:rPr>
              <a:t>Collected the dataset from Kaggle.</a:t>
            </a:r>
          </a:p>
          <a:p>
            <a:pPr marL="342900" indent="-342900" algn="just">
              <a:lnSpc>
                <a:spcPct val="150000"/>
              </a:lnSpc>
              <a:buFont typeface="+mj-lt"/>
              <a:buAutoNum type="arabicPeriod"/>
            </a:pPr>
            <a:r>
              <a:rPr lang="en-US" b="1" dirty="0">
                <a:effectLst/>
                <a:latin typeface="Times New Roman" panose="02020603050405020304" pitchFamily="18" charset="0"/>
                <a:ea typeface="Calibri" panose="020F0502020204030204" pitchFamily="34" charset="0"/>
                <a:cs typeface="Times New Roman" panose="02020603050405020304" pitchFamily="18" charset="0"/>
              </a:rPr>
              <a:t>Dataset Enhancement</a:t>
            </a:r>
            <a:r>
              <a:rPr lang="en-US" dirty="0">
                <a:effectLst/>
                <a:latin typeface="Times New Roman" panose="02020603050405020304" pitchFamily="18" charset="0"/>
                <a:ea typeface="Calibri" panose="020F0502020204030204" pitchFamily="34" charset="0"/>
                <a:cs typeface="Times New Roman" panose="02020603050405020304" pitchFamily="18" charset="0"/>
              </a:rPr>
              <a:t>: Enhancement of dataset is done By adding few more attributes leading to Attrition, to the existing dataset.</a:t>
            </a:r>
          </a:p>
          <a:p>
            <a:pPr marL="342900" indent="-342900" algn="just">
              <a:lnSpc>
                <a:spcPct val="150000"/>
              </a:lnSpc>
              <a:buFont typeface="+mj-lt"/>
              <a:buAutoNum type="arabicPeriod"/>
            </a:pPr>
            <a:r>
              <a:rPr lang="en-US" b="1" dirty="0">
                <a:latin typeface="Times New Roman" panose="02020603050405020304" pitchFamily="18" charset="0"/>
                <a:ea typeface="Calibri" panose="020F0502020204030204" pitchFamily="34" charset="0"/>
                <a:cs typeface="Times New Roman" panose="02020603050405020304" pitchFamily="18" charset="0"/>
              </a:rPr>
              <a:t>Data Preprocessing</a:t>
            </a:r>
            <a:r>
              <a:rPr lang="en-US" dirty="0">
                <a:latin typeface="Times New Roman" panose="02020603050405020304" pitchFamily="18" charset="0"/>
                <a:ea typeface="Calibri" panose="020F0502020204030204" pitchFamily="34" charset="0"/>
                <a:cs typeface="Times New Roman" panose="02020603050405020304" pitchFamily="18" charset="0"/>
              </a:rPr>
              <a:t>: Dividing the dataset into multiple training and testing data for different models put to analyze.</a:t>
            </a:r>
          </a:p>
          <a:p>
            <a:pPr marL="342900" indent="-342900" algn="just">
              <a:lnSpc>
                <a:spcPct val="150000"/>
              </a:lnSpc>
              <a:buFont typeface="+mj-lt"/>
              <a:buAutoNum type="arabicPeriod"/>
            </a:pPr>
            <a:r>
              <a:rPr lang="en-US" b="1" dirty="0">
                <a:latin typeface="Times New Roman" panose="02020603050405020304" pitchFamily="18" charset="0"/>
                <a:ea typeface="Calibri" panose="020F0502020204030204" pitchFamily="34" charset="0"/>
                <a:cs typeface="Times New Roman" panose="02020603050405020304" pitchFamily="18" charset="0"/>
              </a:rPr>
              <a:t>Model Exploration: </a:t>
            </a:r>
            <a:r>
              <a:rPr lang="en-US" dirty="0">
                <a:latin typeface="Times New Roman" panose="02020603050405020304" pitchFamily="18" charset="0"/>
                <a:ea typeface="Calibri" panose="020F0502020204030204" pitchFamily="34" charset="0"/>
                <a:cs typeface="Times New Roman" panose="02020603050405020304" pitchFamily="18" charset="0"/>
              </a:rPr>
              <a:t>Various Deep learning and Neural Network Models that fit to our criteria and algorithms are explored and put to test.</a:t>
            </a:r>
          </a:p>
          <a:p>
            <a:pPr marL="342900" indent="-342900" algn="just">
              <a:lnSpc>
                <a:spcPct val="150000"/>
              </a:lnSpc>
              <a:buFont typeface="+mj-lt"/>
              <a:buAutoNum type="arabicPeriod"/>
            </a:pPr>
            <a:r>
              <a:rPr lang="en-US" b="1" dirty="0">
                <a:latin typeface="Times New Roman" panose="02020603050405020304" pitchFamily="18" charset="0"/>
                <a:ea typeface="Calibri" panose="020F0502020204030204" pitchFamily="34" charset="0"/>
                <a:cs typeface="Times New Roman" panose="02020603050405020304" pitchFamily="18" charset="0"/>
              </a:rPr>
              <a:t>Fine tuning and Optimization: </a:t>
            </a:r>
            <a:r>
              <a:rPr lang="en-US" dirty="0">
                <a:latin typeface="Times New Roman" panose="02020603050405020304" pitchFamily="18" charset="0"/>
                <a:ea typeface="Calibri" panose="020F0502020204030204" pitchFamily="34" charset="0"/>
                <a:cs typeface="Times New Roman" panose="02020603050405020304" pitchFamily="18" charset="0"/>
              </a:rPr>
              <a:t>The process and algorithms are kept on trained and tested to improve the accuracy and other factors for each model.</a:t>
            </a:r>
          </a:p>
          <a:p>
            <a:pPr marL="342900" indent="-342900" algn="just">
              <a:lnSpc>
                <a:spcPct val="150000"/>
              </a:lnSpc>
              <a:buFont typeface="+mj-lt"/>
              <a:buAutoNum type="arabicPeriod"/>
            </a:pPr>
            <a:r>
              <a:rPr lang="en-US" b="1" dirty="0">
                <a:latin typeface="Times New Roman" panose="02020603050405020304" pitchFamily="18" charset="0"/>
                <a:ea typeface="Calibri" panose="020F0502020204030204" pitchFamily="34" charset="0"/>
                <a:cs typeface="Times New Roman" panose="02020603050405020304" pitchFamily="18" charset="0"/>
              </a:rPr>
              <a:t>Model Evaluation: </a:t>
            </a:r>
            <a:r>
              <a:rPr lang="en-US" dirty="0">
                <a:latin typeface="Times New Roman" panose="02020603050405020304" pitchFamily="18" charset="0"/>
                <a:ea typeface="Calibri" panose="020F0502020204030204" pitchFamily="34" charset="0"/>
                <a:cs typeface="Times New Roman" panose="02020603050405020304" pitchFamily="18" charset="0"/>
              </a:rPr>
              <a:t>After multiple optimization rounds, The best model is found by evaluating the factors.</a:t>
            </a:r>
          </a:p>
          <a:p>
            <a:pPr marL="342900" indent="-342900" algn="just">
              <a:lnSpc>
                <a:spcPct val="150000"/>
              </a:lnSpc>
              <a:buFont typeface="+mj-lt"/>
              <a:buAutoNum type="arabicPeriod"/>
            </a:pPr>
            <a:r>
              <a:rPr lang="en-US" b="1" dirty="0">
                <a:latin typeface="Times New Roman" panose="02020603050405020304" pitchFamily="18" charset="0"/>
                <a:ea typeface="Calibri" panose="020F0502020204030204" pitchFamily="34" charset="0"/>
                <a:cs typeface="Times New Roman" panose="02020603050405020304" pitchFamily="18" charset="0"/>
              </a:rPr>
              <a:t>Accuracy Analysis: </a:t>
            </a:r>
            <a:r>
              <a:rPr lang="en-US" dirty="0">
                <a:latin typeface="Times New Roman" panose="02020603050405020304" pitchFamily="18" charset="0"/>
                <a:ea typeface="Calibri" panose="020F0502020204030204" pitchFamily="34" charset="0"/>
                <a:cs typeface="Times New Roman" panose="02020603050405020304" pitchFamily="18" charset="0"/>
              </a:rPr>
              <a:t>Accuracies of models are analyzed and a conclusion is made.</a:t>
            </a:r>
          </a:p>
          <a:p>
            <a:pPr marL="342900" indent="-342900" algn="just">
              <a:lnSpc>
                <a:spcPct val="150000"/>
              </a:lnSpc>
              <a:buFont typeface="+mj-lt"/>
              <a:buAutoNum type="arabicPeriod"/>
            </a:pP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pPr>
            <a:endParaRPr lang="en-IN"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739573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58"/>
        <p:cNvGrpSpPr/>
        <p:nvPr/>
      </p:nvGrpSpPr>
      <p:grpSpPr>
        <a:xfrm>
          <a:off x="0" y="0"/>
          <a:ext cx="0" cy="0"/>
          <a:chOff x="0" y="0"/>
          <a:chExt cx="0" cy="0"/>
        </a:xfrm>
      </p:grpSpPr>
      <p:sp>
        <p:nvSpPr>
          <p:cNvPr id="4" name="TextBox 3">
            <a:extLst>
              <a:ext uri="{FF2B5EF4-FFF2-40B4-BE49-F238E27FC236}">
                <a16:creationId xmlns:a16="http://schemas.microsoft.com/office/drawing/2014/main" id="{CA101EF2-BC25-4FDD-81B3-1007F908A5BA}"/>
              </a:ext>
            </a:extLst>
          </p:cNvPr>
          <p:cNvSpPr txBox="1"/>
          <p:nvPr/>
        </p:nvSpPr>
        <p:spPr>
          <a:xfrm>
            <a:off x="3150030" y="0"/>
            <a:ext cx="2843939" cy="923330"/>
          </a:xfrm>
          <a:prstGeom prst="rect">
            <a:avLst/>
          </a:prstGeom>
          <a:noFill/>
        </p:spPr>
        <p:txBody>
          <a:bodyPr wrap="square" rtlCol="0">
            <a:spAutoFit/>
          </a:bodyPr>
          <a:lstStyle/>
          <a:p>
            <a:pPr algn="ctr"/>
            <a:r>
              <a:rPr lang="en-IN" dirty="0"/>
              <a:t>		               </a:t>
            </a:r>
            <a:r>
              <a:rPr lang="en-IN" sz="2000" b="1" u="sng" dirty="0">
                <a:latin typeface="Times New Roman" panose="02020603050405020304" pitchFamily="18" charset="0"/>
                <a:cs typeface="Times New Roman" panose="02020603050405020304" pitchFamily="18" charset="0"/>
              </a:rPr>
              <a:t>DATASET</a:t>
            </a:r>
          </a:p>
          <a:p>
            <a:pPr algn="ctr"/>
            <a:endParaRPr lang="en-IN" sz="2000" b="1" u="sng"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CF7981DC-A684-478C-AD14-C1E5690AAB25}"/>
              </a:ext>
            </a:extLst>
          </p:cNvPr>
          <p:cNvSpPr txBox="1"/>
          <p:nvPr/>
        </p:nvSpPr>
        <p:spPr>
          <a:xfrm>
            <a:off x="556429" y="590117"/>
            <a:ext cx="8031140" cy="6516977"/>
          </a:xfrm>
          <a:prstGeom prst="rect">
            <a:avLst/>
          </a:prstGeom>
          <a:noFill/>
        </p:spPr>
        <p:txBody>
          <a:bodyPr wrap="square" rtlCol="0">
            <a:spAutoFit/>
          </a:bodyPr>
          <a:lstStyle/>
          <a:p>
            <a:pPr algn="just">
              <a:lnSpc>
                <a:spcPct val="150000"/>
              </a:lnSpc>
            </a:pPr>
            <a:r>
              <a:rPr lang="en-US" dirty="0">
                <a:latin typeface="Times New Roman" panose="02020603050405020304" pitchFamily="18" charset="0"/>
                <a:ea typeface="Calibri" panose="020F0502020204030204" pitchFamily="34" charset="0"/>
                <a:cs typeface="Times New Roman" panose="02020603050405020304" pitchFamily="18" charset="0"/>
              </a:rPr>
              <a:t>The initial Dataset taken is the </a:t>
            </a:r>
            <a:r>
              <a:rPr lang="en-US" b="1" dirty="0">
                <a:latin typeface="Times New Roman" panose="02020603050405020304" pitchFamily="18" charset="0"/>
                <a:ea typeface="Calibri" panose="020F0502020204030204" pitchFamily="34" charset="0"/>
                <a:cs typeface="Times New Roman" panose="02020603050405020304" pitchFamily="18" charset="0"/>
              </a:rPr>
              <a:t>‘IBM HR Analytics Employee attrition and performance’ </a:t>
            </a:r>
            <a:r>
              <a:rPr lang="en-US" dirty="0">
                <a:latin typeface="Times New Roman" panose="02020603050405020304" pitchFamily="18" charset="0"/>
                <a:ea typeface="Calibri" panose="020F0502020204030204" pitchFamily="34" charset="0"/>
                <a:cs typeface="Times New Roman" panose="02020603050405020304" pitchFamily="18" charset="0"/>
              </a:rPr>
              <a:t>that is taken from Kaggle. </a:t>
            </a:r>
          </a:p>
          <a:p>
            <a:pPr algn="just">
              <a:lnSpc>
                <a:spcPct val="150000"/>
              </a:lnSpc>
            </a:pPr>
            <a:r>
              <a:rPr lang="en-US" dirty="0">
                <a:latin typeface="Times New Roman" panose="02020603050405020304" pitchFamily="18" charset="0"/>
                <a:ea typeface="Calibri" panose="020F0502020204030204" pitchFamily="34" charset="0"/>
                <a:cs typeface="Times New Roman" panose="02020603050405020304" pitchFamily="18" charset="0"/>
              </a:rPr>
              <a:t>We further enhanced the dataset by adding four more factors of recent times that might affect the attrition: </a:t>
            </a:r>
            <a:r>
              <a:rPr lang="en-US" b="1" dirty="0">
                <a:latin typeface="Times New Roman" panose="02020603050405020304" pitchFamily="18" charset="0"/>
                <a:ea typeface="Calibri" panose="020F0502020204030204" pitchFamily="34" charset="0"/>
                <a:cs typeface="Times New Roman" panose="02020603050405020304" pitchFamily="18" charset="0"/>
              </a:rPr>
              <a:t>1.</a:t>
            </a:r>
            <a:r>
              <a:rPr lang="en-US" dirty="0">
                <a:latin typeface="Times New Roman" panose="02020603050405020304" pitchFamily="18" charset="0"/>
                <a:ea typeface="Calibri" panose="020F0502020204030204" pitchFamily="34" charset="0"/>
                <a:cs typeface="Times New Roman" panose="02020603050405020304" pitchFamily="18" charset="0"/>
              </a:rPr>
              <a:t>Work mode      </a:t>
            </a:r>
            <a:r>
              <a:rPr lang="en-US" b="1" dirty="0">
                <a:latin typeface="Times New Roman" panose="02020603050405020304" pitchFamily="18" charset="0"/>
                <a:ea typeface="Calibri" panose="020F0502020204030204" pitchFamily="34" charset="0"/>
                <a:cs typeface="Times New Roman" panose="02020603050405020304" pitchFamily="18" charset="0"/>
              </a:rPr>
              <a:t>2.</a:t>
            </a:r>
            <a:r>
              <a:rPr lang="en-US" dirty="0">
                <a:latin typeface="Times New Roman" panose="02020603050405020304" pitchFamily="18" charset="0"/>
                <a:ea typeface="Calibri" panose="020F0502020204030204" pitchFamily="34" charset="0"/>
                <a:cs typeface="Times New Roman" panose="02020603050405020304" pitchFamily="18" charset="0"/>
              </a:rPr>
              <a:t>Appreciation/Recognition    </a:t>
            </a:r>
            <a:r>
              <a:rPr lang="en-US" b="1" dirty="0">
                <a:latin typeface="Times New Roman" panose="02020603050405020304" pitchFamily="18" charset="0"/>
                <a:ea typeface="Calibri" panose="020F0502020204030204" pitchFamily="34" charset="0"/>
                <a:cs typeface="Times New Roman" panose="02020603050405020304" pitchFamily="18" charset="0"/>
              </a:rPr>
              <a:t>3.</a:t>
            </a:r>
            <a:r>
              <a:rPr lang="en-US" dirty="0">
                <a:latin typeface="Times New Roman" panose="02020603050405020304" pitchFamily="18" charset="0"/>
                <a:ea typeface="Calibri" panose="020F0502020204030204" pitchFamily="34" charset="0"/>
                <a:cs typeface="Times New Roman" panose="02020603050405020304" pitchFamily="18" charset="0"/>
              </a:rPr>
              <a:t>Bad Hiring process    </a:t>
            </a:r>
            <a:r>
              <a:rPr lang="en-US" b="1" dirty="0">
                <a:latin typeface="Times New Roman" panose="02020603050405020304" pitchFamily="18" charset="0"/>
                <a:ea typeface="Calibri" panose="020F0502020204030204" pitchFamily="34" charset="0"/>
                <a:cs typeface="Times New Roman" panose="02020603050405020304" pitchFamily="18" charset="0"/>
              </a:rPr>
              <a:t>4.</a:t>
            </a:r>
            <a:r>
              <a:rPr lang="en-US" dirty="0">
                <a:latin typeface="Times New Roman" panose="02020603050405020304" pitchFamily="18" charset="0"/>
                <a:ea typeface="Calibri" panose="020F0502020204030204" pitchFamily="34" charset="0"/>
                <a:cs typeface="Times New Roman" panose="02020603050405020304" pitchFamily="18" charset="0"/>
              </a:rPr>
              <a:t>Toxic culture</a:t>
            </a:r>
          </a:p>
          <a:p>
            <a:pPr>
              <a:lnSpc>
                <a:spcPct val="150000"/>
              </a:lnSpc>
            </a:pPr>
            <a:r>
              <a:rPr lang="en-US" dirty="0">
                <a:latin typeface="Times New Roman" panose="02020603050405020304" pitchFamily="18" charset="0"/>
                <a:ea typeface="Calibri" panose="020F0502020204030204" pitchFamily="34" charset="0"/>
                <a:cs typeface="Times New Roman" panose="02020603050405020304" pitchFamily="18" charset="0"/>
              </a:rPr>
              <a:t> </a:t>
            </a:r>
          </a:p>
          <a:p>
            <a:pPr>
              <a:lnSpc>
                <a:spcPct val="150000"/>
              </a:lnSpc>
            </a:pPr>
            <a:r>
              <a:rPr lang="en-US" dirty="0">
                <a:latin typeface="Times New Roman" panose="02020603050405020304" pitchFamily="18" charset="0"/>
                <a:ea typeface="Calibri" panose="020F0502020204030204" pitchFamily="34" charset="0"/>
                <a:cs typeface="Times New Roman" panose="02020603050405020304" pitchFamily="18" charset="0"/>
              </a:rPr>
              <a:t>The proposed system is trained on:</a:t>
            </a:r>
          </a:p>
          <a:p>
            <a:pPr>
              <a:lnSpc>
                <a:spcPct val="150000"/>
              </a:lnSpc>
            </a:pPr>
            <a:r>
              <a:rPr lang="en-US" b="1" dirty="0">
                <a:latin typeface="Times New Roman" panose="02020603050405020304" pitchFamily="18" charset="0"/>
                <a:ea typeface="Calibri" panose="020F0502020204030204" pitchFamily="34" charset="0"/>
                <a:cs typeface="Times New Roman" panose="02020603050405020304" pitchFamily="18" charset="0"/>
              </a:rPr>
              <a:t>Dataset:</a:t>
            </a:r>
            <a:r>
              <a:rPr lang="en-US" dirty="0">
                <a:latin typeface="Times New Roman" panose="02020603050405020304" pitchFamily="18" charset="0"/>
                <a:ea typeface="Calibri" panose="020F0502020204030204" pitchFamily="34" charset="0"/>
                <a:cs typeface="Times New Roman" panose="02020603050405020304" pitchFamily="18" charset="0"/>
              </a:rPr>
              <a:t> The enhanced Version of above dataset.</a:t>
            </a:r>
          </a:p>
          <a:p>
            <a:pPr>
              <a:lnSpc>
                <a:spcPct val="150000"/>
              </a:lnSpc>
            </a:pPr>
            <a:r>
              <a:rPr lang="en-US" b="1" dirty="0">
                <a:latin typeface="Times New Roman" panose="02020603050405020304" pitchFamily="18" charset="0"/>
                <a:ea typeface="Calibri" panose="020F0502020204030204" pitchFamily="34" charset="0"/>
                <a:cs typeface="Times New Roman" panose="02020603050405020304" pitchFamily="18" charset="0"/>
              </a:rPr>
              <a:t>No.of samples</a:t>
            </a:r>
            <a:r>
              <a:rPr lang="en-US" dirty="0">
                <a:latin typeface="Times New Roman" panose="02020603050405020304" pitchFamily="18" charset="0"/>
                <a:ea typeface="Calibri" panose="020F0502020204030204" pitchFamily="34" charset="0"/>
                <a:cs typeface="Times New Roman" panose="02020603050405020304" pitchFamily="18" charset="0"/>
              </a:rPr>
              <a:t>: 900 samples per model per iteration.</a:t>
            </a:r>
          </a:p>
          <a:p>
            <a:pPr>
              <a:lnSpc>
                <a:spcPct val="150000"/>
              </a:lnSpc>
            </a:pP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pPr>
            <a:r>
              <a:rPr lang="en-US" dirty="0">
                <a:latin typeface="Times New Roman" panose="02020603050405020304" pitchFamily="18" charset="0"/>
                <a:ea typeface="Calibri" panose="020F0502020204030204" pitchFamily="34" charset="0"/>
                <a:cs typeface="Times New Roman" panose="02020603050405020304" pitchFamily="18" charset="0"/>
              </a:rPr>
              <a:t>The proposed system is tested on:</a:t>
            </a:r>
          </a:p>
          <a:p>
            <a:pPr>
              <a:lnSpc>
                <a:spcPct val="150000"/>
              </a:lnSpc>
            </a:pPr>
            <a:r>
              <a:rPr lang="en-US" b="1" dirty="0">
                <a:latin typeface="Times New Roman" panose="02020603050405020304" pitchFamily="18" charset="0"/>
                <a:ea typeface="Calibri" panose="020F0502020204030204" pitchFamily="34" charset="0"/>
                <a:cs typeface="Times New Roman" panose="02020603050405020304" pitchFamily="18" charset="0"/>
              </a:rPr>
              <a:t>Dataset:</a:t>
            </a:r>
            <a:r>
              <a:rPr lang="en-US" dirty="0">
                <a:latin typeface="Times New Roman" panose="02020603050405020304" pitchFamily="18" charset="0"/>
                <a:ea typeface="Calibri" panose="020F0502020204030204" pitchFamily="34" charset="0"/>
                <a:cs typeface="Times New Roman" panose="02020603050405020304" pitchFamily="18" charset="0"/>
              </a:rPr>
              <a:t> The enhanced Version of above dataset.</a:t>
            </a:r>
          </a:p>
          <a:p>
            <a:pPr>
              <a:lnSpc>
                <a:spcPct val="150000"/>
              </a:lnSpc>
            </a:pPr>
            <a:r>
              <a:rPr lang="en-US" b="1" dirty="0">
                <a:latin typeface="Times New Roman" panose="02020603050405020304" pitchFamily="18" charset="0"/>
                <a:ea typeface="Calibri" panose="020F0502020204030204" pitchFamily="34" charset="0"/>
                <a:cs typeface="Times New Roman" panose="02020603050405020304" pitchFamily="18" charset="0"/>
              </a:rPr>
              <a:t>No.of samples</a:t>
            </a:r>
            <a:r>
              <a:rPr lang="en-US" dirty="0">
                <a:latin typeface="Times New Roman" panose="02020603050405020304" pitchFamily="18" charset="0"/>
                <a:ea typeface="Calibri" panose="020F0502020204030204" pitchFamily="34" charset="0"/>
                <a:cs typeface="Times New Roman" panose="02020603050405020304" pitchFamily="18" charset="0"/>
              </a:rPr>
              <a:t>: 400 samples per model per iteration.</a:t>
            </a:r>
          </a:p>
          <a:p>
            <a:pPr>
              <a:lnSpc>
                <a:spcPct val="150000"/>
              </a:lnSpc>
            </a:pP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pP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pP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pP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pPr>
            <a:endParaRPr lang="en-US" b="1" dirty="0">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pPr>
            <a:endParaRPr lang="en-US" b="1" dirty="0">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pPr>
            <a:endParaRPr lang="en-US" b="1"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pPr>
            <a:endParaRPr lang="en-IN"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13761AD0-56D5-42B8-AA01-FB0023A11C64}"/>
              </a:ext>
            </a:extLst>
          </p:cNvPr>
          <p:cNvPicPr>
            <a:picLocks noChangeAspect="1"/>
          </p:cNvPicPr>
          <p:nvPr/>
        </p:nvPicPr>
        <p:blipFill>
          <a:blip r:embed="rId3"/>
          <a:stretch>
            <a:fillRect/>
          </a:stretch>
        </p:blipFill>
        <p:spPr>
          <a:xfrm>
            <a:off x="4571999" y="1978046"/>
            <a:ext cx="2843940" cy="2772832"/>
          </a:xfrm>
          <a:prstGeom prst="rect">
            <a:avLst/>
          </a:prstGeom>
        </p:spPr>
      </p:pic>
      <p:pic>
        <p:nvPicPr>
          <p:cNvPr id="7" name="Picture 6">
            <a:extLst>
              <a:ext uri="{FF2B5EF4-FFF2-40B4-BE49-F238E27FC236}">
                <a16:creationId xmlns:a16="http://schemas.microsoft.com/office/drawing/2014/main" id="{2FB191DC-1B19-49B8-B370-F3EA69D655C6}"/>
              </a:ext>
            </a:extLst>
          </p:cNvPr>
          <p:cNvPicPr>
            <a:picLocks noChangeAspect="1"/>
          </p:cNvPicPr>
          <p:nvPr/>
        </p:nvPicPr>
        <p:blipFill>
          <a:blip r:embed="rId4"/>
          <a:stretch>
            <a:fillRect/>
          </a:stretch>
        </p:blipFill>
        <p:spPr>
          <a:xfrm>
            <a:off x="7412212" y="2686806"/>
            <a:ext cx="1731788" cy="1355312"/>
          </a:xfrm>
          <a:prstGeom prst="rect">
            <a:avLst/>
          </a:prstGeom>
        </p:spPr>
      </p:pic>
    </p:spTree>
    <p:extLst>
      <p:ext uri="{BB962C8B-B14F-4D97-AF65-F5344CB8AC3E}">
        <p14:creationId xmlns:p14="http://schemas.microsoft.com/office/powerpoint/2010/main" val="28566246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58"/>
        <p:cNvGrpSpPr/>
        <p:nvPr/>
      </p:nvGrpSpPr>
      <p:grpSpPr>
        <a:xfrm>
          <a:off x="0" y="0"/>
          <a:ext cx="0" cy="0"/>
          <a:chOff x="0" y="0"/>
          <a:chExt cx="0" cy="0"/>
        </a:xfrm>
      </p:grpSpPr>
      <p:sp>
        <p:nvSpPr>
          <p:cNvPr id="4" name="TextBox 3">
            <a:extLst>
              <a:ext uri="{FF2B5EF4-FFF2-40B4-BE49-F238E27FC236}">
                <a16:creationId xmlns:a16="http://schemas.microsoft.com/office/drawing/2014/main" id="{CA101EF2-BC25-4FDD-81B3-1007F908A5BA}"/>
              </a:ext>
            </a:extLst>
          </p:cNvPr>
          <p:cNvSpPr txBox="1"/>
          <p:nvPr/>
        </p:nvSpPr>
        <p:spPr>
          <a:xfrm>
            <a:off x="3922938" y="56630"/>
            <a:ext cx="2947307" cy="400110"/>
          </a:xfrm>
          <a:prstGeom prst="rect">
            <a:avLst/>
          </a:prstGeom>
          <a:noFill/>
        </p:spPr>
        <p:txBody>
          <a:bodyPr wrap="square" rtlCol="0">
            <a:spAutoFit/>
          </a:bodyPr>
          <a:lstStyle/>
          <a:p>
            <a:pPr algn="ctr"/>
            <a:r>
              <a:rPr lang="en-IN" sz="2000" b="1" u="sng" dirty="0">
                <a:latin typeface="Times New Roman" panose="02020603050405020304" pitchFamily="18" charset="0"/>
                <a:cs typeface="Times New Roman" panose="02020603050405020304" pitchFamily="18" charset="0"/>
              </a:rPr>
              <a:t>CLASS DIAGRAM</a:t>
            </a:r>
          </a:p>
        </p:txBody>
      </p:sp>
      <p:sp>
        <p:nvSpPr>
          <p:cNvPr id="3" name="TextBox 2">
            <a:extLst>
              <a:ext uri="{FF2B5EF4-FFF2-40B4-BE49-F238E27FC236}">
                <a16:creationId xmlns:a16="http://schemas.microsoft.com/office/drawing/2014/main" id="{AB0272C2-D32C-443D-83D3-1BB5A0C13DA3}"/>
              </a:ext>
            </a:extLst>
          </p:cNvPr>
          <p:cNvSpPr txBox="1"/>
          <p:nvPr/>
        </p:nvSpPr>
        <p:spPr>
          <a:xfrm>
            <a:off x="1918606" y="56630"/>
            <a:ext cx="2522765" cy="400110"/>
          </a:xfrm>
          <a:prstGeom prst="rect">
            <a:avLst/>
          </a:prstGeom>
          <a:noFill/>
        </p:spPr>
        <p:txBody>
          <a:bodyPr wrap="square" rtlCol="0">
            <a:spAutoFit/>
          </a:bodyPr>
          <a:lstStyle/>
          <a:p>
            <a:pPr algn="ctr"/>
            <a:r>
              <a:rPr lang="en-IN" sz="2000" b="1" u="sng" dirty="0">
                <a:latin typeface="Times New Roman" panose="02020603050405020304" pitchFamily="18" charset="0"/>
                <a:cs typeface="Times New Roman" panose="02020603050405020304" pitchFamily="18" charset="0"/>
              </a:rPr>
              <a:t>UML DIAGRAMS</a:t>
            </a:r>
            <a:r>
              <a:rPr lang="en-IN" sz="2000" b="1" dirty="0">
                <a:latin typeface="Times New Roman" panose="02020603050405020304" pitchFamily="18" charset="0"/>
                <a:cs typeface="Times New Roman" panose="02020603050405020304" pitchFamily="18" charset="0"/>
              </a:rPr>
              <a:t> -</a:t>
            </a:r>
          </a:p>
        </p:txBody>
      </p:sp>
      <p:pic>
        <p:nvPicPr>
          <p:cNvPr id="6" name="Picture 5">
            <a:extLst>
              <a:ext uri="{FF2B5EF4-FFF2-40B4-BE49-F238E27FC236}">
                <a16:creationId xmlns:a16="http://schemas.microsoft.com/office/drawing/2014/main" id="{D63CF4D3-DABE-4109-9601-A15FB3247337}"/>
              </a:ext>
            </a:extLst>
          </p:cNvPr>
          <p:cNvPicPr>
            <a:picLocks noChangeAspect="1"/>
          </p:cNvPicPr>
          <p:nvPr/>
        </p:nvPicPr>
        <p:blipFill rotWithShape="1">
          <a:blip r:embed="rId3"/>
          <a:srcRect l="2103" t="2858" r="3771" b="4286"/>
          <a:stretch/>
        </p:blipFill>
        <p:spPr>
          <a:xfrm>
            <a:off x="1775497" y="583807"/>
            <a:ext cx="5331748" cy="4224958"/>
          </a:xfrm>
          <a:prstGeom prst="rect">
            <a:avLst/>
          </a:prstGeom>
        </p:spPr>
      </p:pic>
    </p:spTree>
    <p:extLst>
      <p:ext uri="{BB962C8B-B14F-4D97-AF65-F5344CB8AC3E}">
        <p14:creationId xmlns:p14="http://schemas.microsoft.com/office/powerpoint/2010/main" val="2458423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58"/>
        <p:cNvGrpSpPr/>
        <p:nvPr/>
      </p:nvGrpSpPr>
      <p:grpSpPr>
        <a:xfrm>
          <a:off x="0" y="0"/>
          <a:ext cx="0" cy="0"/>
          <a:chOff x="0" y="0"/>
          <a:chExt cx="0" cy="0"/>
        </a:xfrm>
      </p:grpSpPr>
      <p:sp>
        <p:nvSpPr>
          <p:cNvPr id="4" name="TextBox 3">
            <a:extLst>
              <a:ext uri="{FF2B5EF4-FFF2-40B4-BE49-F238E27FC236}">
                <a16:creationId xmlns:a16="http://schemas.microsoft.com/office/drawing/2014/main" id="{CA101EF2-BC25-4FDD-81B3-1007F908A5BA}"/>
              </a:ext>
            </a:extLst>
          </p:cNvPr>
          <p:cNvSpPr txBox="1"/>
          <p:nvPr/>
        </p:nvSpPr>
        <p:spPr>
          <a:xfrm>
            <a:off x="2377157" y="69963"/>
            <a:ext cx="3781448" cy="400110"/>
          </a:xfrm>
          <a:prstGeom prst="rect">
            <a:avLst/>
          </a:prstGeom>
          <a:noFill/>
        </p:spPr>
        <p:txBody>
          <a:bodyPr wrap="square" rtlCol="0">
            <a:spAutoFit/>
          </a:bodyPr>
          <a:lstStyle/>
          <a:p>
            <a:pPr algn="ctr"/>
            <a:r>
              <a:rPr lang="en-IN" sz="2000" b="1" u="sng" dirty="0">
                <a:latin typeface="Times New Roman" panose="02020603050405020304" pitchFamily="18" charset="0"/>
                <a:cs typeface="Times New Roman" panose="02020603050405020304" pitchFamily="18" charset="0"/>
              </a:rPr>
              <a:t>COMPONENT DIAGRAM</a:t>
            </a:r>
          </a:p>
        </p:txBody>
      </p:sp>
      <p:pic>
        <p:nvPicPr>
          <p:cNvPr id="3" name="Picture 2">
            <a:extLst>
              <a:ext uri="{FF2B5EF4-FFF2-40B4-BE49-F238E27FC236}">
                <a16:creationId xmlns:a16="http://schemas.microsoft.com/office/drawing/2014/main" id="{DC0FF936-FEB9-426D-A2CE-89873D00992F}"/>
              </a:ext>
            </a:extLst>
          </p:cNvPr>
          <p:cNvPicPr>
            <a:picLocks noChangeAspect="1"/>
          </p:cNvPicPr>
          <p:nvPr/>
        </p:nvPicPr>
        <p:blipFill rotWithShape="1">
          <a:blip r:embed="rId3"/>
          <a:srcRect t="951"/>
          <a:stretch/>
        </p:blipFill>
        <p:spPr>
          <a:xfrm>
            <a:off x="2759530" y="808940"/>
            <a:ext cx="3317434" cy="3834884"/>
          </a:xfrm>
          <a:prstGeom prst="rect">
            <a:avLst/>
          </a:prstGeom>
        </p:spPr>
      </p:pic>
    </p:spTree>
    <p:extLst>
      <p:ext uri="{BB962C8B-B14F-4D97-AF65-F5344CB8AC3E}">
        <p14:creationId xmlns:p14="http://schemas.microsoft.com/office/powerpoint/2010/main" val="29130672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58"/>
        <p:cNvGrpSpPr/>
        <p:nvPr/>
      </p:nvGrpSpPr>
      <p:grpSpPr>
        <a:xfrm>
          <a:off x="0" y="0"/>
          <a:ext cx="0" cy="0"/>
          <a:chOff x="0" y="0"/>
          <a:chExt cx="0" cy="0"/>
        </a:xfrm>
      </p:grpSpPr>
      <p:sp>
        <p:nvSpPr>
          <p:cNvPr id="4" name="TextBox 3">
            <a:extLst>
              <a:ext uri="{FF2B5EF4-FFF2-40B4-BE49-F238E27FC236}">
                <a16:creationId xmlns:a16="http://schemas.microsoft.com/office/drawing/2014/main" id="{CA101EF2-BC25-4FDD-81B3-1007F908A5BA}"/>
              </a:ext>
            </a:extLst>
          </p:cNvPr>
          <p:cNvSpPr txBox="1"/>
          <p:nvPr/>
        </p:nvSpPr>
        <p:spPr>
          <a:xfrm>
            <a:off x="3150030" y="271912"/>
            <a:ext cx="2843939" cy="400110"/>
          </a:xfrm>
          <a:prstGeom prst="rect">
            <a:avLst/>
          </a:prstGeom>
          <a:noFill/>
        </p:spPr>
        <p:txBody>
          <a:bodyPr wrap="square" rtlCol="0">
            <a:spAutoFit/>
          </a:bodyPr>
          <a:lstStyle/>
          <a:p>
            <a:pPr algn="ctr"/>
            <a:r>
              <a:rPr lang="en-IN" sz="2000" b="1" u="sng" dirty="0">
                <a:latin typeface="Times New Roman" panose="02020603050405020304" pitchFamily="18" charset="0"/>
                <a:cs typeface="Times New Roman" panose="02020603050405020304" pitchFamily="18" charset="0"/>
              </a:rPr>
              <a:t>USE-CASE  DIAGRAM</a:t>
            </a:r>
          </a:p>
        </p:txBody>
      </p:sp>
      <p:pic>
        <p:nvPicPr>
          <p:cNvPr id="3" name="Picture 2">
            <a:extLst>
              <a:ext uri="{FF2B5EF4-FFF2-40B4-BE49-F238E27FC236}">
                <a16:creationId xmlns:a16="http://schemas.microsoft.com/office/drawing/2014/main" id="{5F2ED475-E48D-40DC-BF72-6A0A49A88401}"/>
              </a:ext>
            </a:extLst>
          </p:cNvPr>
          <p:cNvPicPr>
            <a:picLocks noChangeAspect="1"/>
          </p:cNvPicPr>
          <p:nvPr/>
        </p:nvPicPr>
        <p:blipFill>
          <a:blip r:embed="rId3"/>
          <a:stretch>
            <a:fillRect/>
          </a:stretch>
        </p:blipFill>
        <p:spPr>
          <a:xfrm>
            <a:off x="0" y="1977450"/>
            <a:ext cx="9144000" cy="1353577"/>
          </a:xfrm>
          <a:prstGeom prst="rect">
            <a:avLst/>
          </a:prstGeom>
        </p:spPr>
      </p:pic>
    </p:spTree>
    <p:extLst>
      <p:ext uri="{BB962C8B-B14F-4D97-AF65-F5344CB8AC3E}">
        <p14:creationId xmlns:p14="http://schemas.microsoft.com/office/powerpoint/2010/main" val="3877187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858"/>
        <p:cNvGrpSpPr/>
        <p:nvPr/>
      </p:nvGrpSpPr>
      <p:grpSpPr>
        <a:xfrm>
          <a:off x="0" y="0"/>
          <a:ext cx="0" cy="0"/>
          <a:chOff x="0" y="0"/>
          <a:chExt cx="0" cy="0"/>
        </a:xfrm>
      </p:grpSpPr>
      <p:sp>
        <p:nvSpPr>
          <p:cNvPr id="4" name="TextBox 3">
            <a:extLst>
              <a:ext uri="{FF2B5EF4-FFF2-40B4-BE49-F238E27FC236}">
                <a16:creationId xmlns:a16="http://schemas.microsoft.com/office/drawing/2014/main" id="{CA101EF2-BC25-4FDD-81B3-1007F908A5BA}"/>
              </a:ext>
            </a:extLst>
          </p:cNvPr>
          <p:cNvSpPr txBox="1"/>
          <p:nvPr/>
        </p:nvSpPr>
        <p:spPr>
          <a:xfrm>
            <a:off x="3150030" y="75969"/>
            <a:ext cx="2843939" cy="400110"/>
          </a:xfrm>
          <a:prstGeom prst="rect">
            <a:avLst/>
          </a:prstGeom>
          <a:noFill/>
        </p:spPr>
        <p:txBody>
          <a:bodyPr wrap="square" rtlCol="0">
            <a:spAutoFit/>
          </a:bodyPr>
          <a:lstStyle/>
          <a:p>
            <a:pPr algn="ctr"/>
            <a:r>
              <a:rPr lang="en-IN" sz="2000" b="1" u="sng" dirty="0">
                <a:latin typeface="Times New Roman" panose="02020603050405020304" pitchFamily="18" charset="0"/>
                <a:cs typeface="Times New Roman" panose="02020603050405020304" pitchFamily="18" charset="0"/>
              </a:rPr>
              <a:t>ACTIVITY DIAGRAM</a:t>
            </a:r>
          </a:p>
        </p:txBody>
      </p:sp>
      <p:pic>
        <p:nvPicPr>
          <p:cNvPr id="3" name="Picture 2">
            <a:extLst>
              <a:ext uri="{FF2B5EF4-FFF2-40B4-BE49-F238E27FC236}">
                <a16:creationId xmlns:a16="http://schemas.microsoft.com/office/drawing/2014/main" id="{EF90CC23-DB00-43E2-85F6-B5FFD4A1DA1B}"/>
              </a:ext>
            </a:extLst>
          </p:cNvPr>
          <p:cNvPicPr>
            <a:picLocks noChangeAspect="1"/>
          </p:cNvPicPr>
          <p:nvPr/>
        </p:nvPicPr>
        <p:blipFill>
          <a:blip r:embed="rId3"/>
          <a:stretch>
            <a:fillRect/>
          </a:stretch>
        </p:blipFill>
        <p:spPr>
          <a:xfrm>
            <a:off x="1771650" y="570513"/>
            <a:ext cx="5600700" cy="4423539"/>
          </a:xfrm>
          <a:prstGeom prst="rect">
            <a:avLst/>
          </a:prstGeom>
        </p:spPr>
      </p:pic>
    </p:spTree>
    <p:extLst>
      <p:ext uri="{BB962C8B-B14F-4D97-AF65-F5344CB8AC3E}">
        <p14:creationId xmlns:p14="http://schemas.microsoft.com/office/powerpoint/2010/main" val="35761189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858"/>
        <p:cNvGrpSpPr/>
        <p:nvPr/>
      </p:nvGrpSpPr>
      <p:grpSpPr>
        <a:xfrm>
          <a:off x="0" y="0"/>
          <a:ext cx="0" cy="0"/>
          <a:chOff x="0" y="0"/>
          <a:chExt cx="0" cy="0"/>
        </a:xfrm>
      </p:grpSpPr>
      <p:sp>
        <p:nvSpPr>
          <p:cNvPr id="4" name="TextBox 3">
            <a:extLst>
              <a:ext uri="{FF2B5EF4-FFF2-40B4-BE49-F238E27FC236}">
                <a16:creationId xmlns:a16="http://schemas.microsoft.com/office/drawing/2014/main" id="{CA101EF2-BC25-4FDD-81B3-1007F908A5BA}"/>
              </a:ext>
            </a:extLst>
          </p:cNvPr>
          <p:cNvSpPr txBox="1"/>
          <p:nvPr/>
        </p:nvSpPr>
        <p:spPr>
          <a:xfrm>
            <a:off x="2950697" y="116791"/>
            <a:ext cx="3242605" cy="400110"/>
          </a:xfrm>
          <a:prstGeom prst="rect">
            <a:avLst/>
          </a:prstGeom>
          <a:noFill/>
        </p:spPr>
        <p:txBody>
          <a:bodyPr wrap="square" rtlCol="0">
            <a:spAutoFit/>
          </a:bodyPr>
          <a:lstStyle/>
          <a:p>
            <a:pPr algn="ctr"/>
            <a:r>
              <a:rPr lang="en-IN" sz="2000" b="1" u="sng" dirty="0">
                <a:latin typeface="Times New Roman" panose="02020603050405020304" pitchFamily="18" charset="0"/>
                <a:cs typeface="Times New Roman" panose="02020603050405020304" pitchFamily="18" charset="0"/>
              </a:rPr>
              <a:t>SEQUENCE DIAGRAM</a:t>
            </a:r>
          </a:p>
        </p:txBody>
      </p:sp>
      <p:pic>
        <p:nvPicPr>
          <p:cNvPr id="3" name="Picture 2">
            <a:extLst>
              <a:ext uri="{FF2B5EF4-FFF2-40B4-BE49-F238E27FC236}">
                <a16:creationId xmlns:a16="http://schemas.microsoft.com/office/drawing/2014/main" id="{5700DADA-C4E2-45BC-B022-75F4E0DF4C25}"/>
              </a:ext>
            </a:extLst>
          </p:cNvPr>
          <p:cNvPicPr>
            <a:picLocks noChangeAspect="1"/>
          </p:cNvPicPr>
          <p:nvPr/>
        </p:nvPicPr>
        <p:blipFill>
          <a:blip r:embed="rId3"/>
          <a:stretch>
            <a:fillRect/>
          </a:stretch>
        </p:blipFill>
        <p:spPr>
          <a:xfrm>
            <a:off x="1756248" y="516901"/>
            <a:ext cx="5631502" cy="4218148"/>
          </a:xfrm>
          <a:prstGeom prst="rect">
            <a:avLst/>
          </a:prstGeom>
        </p:spPr>
      </p:pic>
    </p:spTree>
    <p:extLst>
      <p:ext uri="{BB962C8B-B14F-4D97-AF65-F5344CB8AC3E}">
        <p14:creationId xmlns:p14="http://schemas.microsoft.com/office/powerpoint/2010/main" val="21580999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858"/>
        <p:cNvGrpSpPr/>
        <p:nvPr/>
      </p:nvGrpSpPr>
      <p:grpSpPr>
        <a:xfrm>
          <a:off x="0" y="0"/>
          <a:ext cx="0" cy="0"/>
          <a:chOff x="0" y="0"/>
          <a:chExt cx="0" cy="0"/>
        </a:xfrm>
      </p:grpSpPr>
      <p:sp>
        <p:nvSpPr>
          <p:cNvPr id="4" name="TextBox 3">
            <a:extLst>
              <a:ext uri="{FF2B5EF4-FFF2-40B4-BE49-F238E27FC236}">
                <a16:creationId xmlns:a16="http://schemas.microsoft.com/office/drawing/2014/main" id="{CA101EF2-BC25-4FDD-81B3-1007F908A5BA}"/>
              </a:ext>
            </a:extLst>
          </p:cNvPr>
          <p:cNvSpPr txBox="1"/>
          <p:nvPr/>
        </p:nvSpPr>
        <p:spPr>
          <a:xfrm>
            <a:off x="2962943" y="0"/>
            <a:ext cx="3218113" cy="923330"/>
          </a:xfrm>
          <a:prstGeom prst="rect">
            <a:avLst/>
          </a:prstGeom>
          <a:noFill/>
        </p:spPr>
        <p:txBody>
          <a:bodyPr wrap="square" rtlCol="0">
            <a:spAutoFit/>
          </a:bodyPr>
          <a:lstStyle/>
          <a:p>
            <a:pPr algn="ctr"/>
            <a:r>
              <a:rPr lang="en-IN" dirty="0"/>
              <a:t>		</a:t>
            </a:r>
            <a:endParaRPr lang="en-IN" sz="2000" b="1" u="sng" dirty="0">
              <a:latin typeface="Times New Roman" panose="02020603050405020304" pitchFamily="18" charset="0"/>
              <a:cs typeface="Times New Roman" panose="02020603050405020304" pitchFamily="18" charset="0"/>
            </a:endParaRPr>
          </a:p>
          <a:p>
            <a:pPr algn="ctr"/>
            <a:r>
              <a:rPr lang="en-IN" sz="2000" b="1" u="sng" dirty="0">
                <a:latin typeface="Times New Roman" panose="02020603050405020304" pitchFamily="18" charset="0"/>
                <a:cs typeface="Times New Roman" panose="02020603050405020304" pitchFamily="18" charset="0"/>
              </a:rPr>
              <a:t>MODULE DESCRIPTION</a:t>
            </a:r>
          </a:p>
          <a:p>
            <a:pPr algn="ctr"/>
            <a:endParaRPr lang="en-IN" sz="2000" b="1" u="sng"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2ECEFDA0-6212-4617-AA49-5474AF864864}"/>
              </a:ext>
            </a:extLst>
          </p:cNvPr>
          <p:cNvSpPr txBox="1"/>
          <p:nvPr/>
        </p:nvSpPr>
        <p:spPr>
          <a:xfrm>
            <a:off x="686089" y="778049"/>
            <a:ext cx="7771819" cy="5224315"/>
          </a:xfrm>
          <a:prstGeom prst="rect">
            <a:avLst/>
          </a:prstGeom>
          <a:noFill/>
        </p:spPr>
        <p:txBody>
          <a:bodyPr wrap="square" rtlCol="0">
            <a:spAutoFit/>
          </a:bodyPr>
          <a:lstStyle/>
          <a:p>
            <a:pPr marL="342900" indent="-342900" algn="just">
              <a:lnSpc>
                <a:spcPct val="150000"/>
              </a:lnSpc>
              <a:buFont typeface="+mj-lt"/>
              <a:buAutoNum type="arabicPeriod"/>
            </a:pPr>
            <a:r>
              <a:rPr lang="en-US" b="1" dirty="0">
                <a:effectLst/>
                <a:latin typeface="Times New Roman" panose="02020603050405020304" pitchFamily="18" charset="0"/>
                <a:ea typeface="Calibri" panose="020F0502020204030204" pitchFamily="34" charset="0"/>
                <a:cs typeface="Times New Roman" panose="02020603050405020304" pitchFamily="18" charset="0"/>
              </a:rPr>
              <a:t>Data Collection: </a:t>
            </a:r>
            <a:r>
              <a:rPr lang="en-US" dirty="0">
                <a:effectLst/>
                <a:latin typeface="Times New Roman" panose="02020603050405020304" pitchFamily="18" charset="0"/>
                <a:ea typeface="Calibri" panose="020F0502020204030204" pitchFamily="34" charset="0"/>
                <a:cs typeface="Times New Roman" panose="02020603050405020304" pitchFamily="18" charset="0"/>
              </a:rPr>
              <a:t>The initial Dataset </a:t>
            </a:r>
            <a:r>
              <a:rPr lang="en-US" dirty="0">
                <a:latin typeface="Times New Roman" panose="02020603050405020304" pitchFamily="18" charset="0"/>
                <a:ea typeface="Calibri" panose="020F0502020204030204" pitchFamily="34" charset="0"/>
                <a:cs typeface="Times New Roman" panose="02020603050405020304" pitchFamily="18" charset="0"/>
              </a:rPr>
              <a:t>‘IBM HR Analytics Employee attrition and performance’</a:t>
            </a:r>
            <a:r>
              <a:rPr lang="en-US" b="1" dirty="0">
                <a:latin typeface="Times New Roman" panose="02020603050405020304" pitchFamily="18" charset="0"/>
                <a:ea typeface="Calibri" panose="020F0502020204030204" pitchFamily="34" charset="0"/>
                <a:cs typeface="Times New Roman" panose="02020603050405020304" pitchFamily="18" charset="0"/>
              </a:rPr>
              <a:t> </a:t>
            </a:r>
            <a:r>
              <a:rPr lang="en-US" dirty="0">
                <a:effectLst/>
                <a:latin typeface="Times New Roman" panose="02020603050405020304" pitchFamily="18" charset="0"/>
                <a:ea typeface="Calibri" panose="020F0502020204030204" pitchFamily="34" charset="0"/>
                <a:cs typeface="Times New Roman" panose="02020603050405020304" pitchFamily="18" charset="0"/>
              </a:rPr>
              <a:t>is taken from Kaggle. </a:t>
            </a:r>
          </a:p>
          <a:p>
            <a:pPr marL="342900" indent="-342900" algn="just">
              <a:lnSpc>
                <a:spcPct val="150000"/>
              </a:lnSpc>
              <a:buFont typeface="+mj-lt"/>
              <a:buAutoNum type="arabicPeriod"/>
            </a:pPr>
            <a:r>
              <a:rPr lang="en-US" b="1" dirty="0">
                <a:effectLst/>
                <a:latin typeface="Times New Roman" panose="02020603050405020304" pitchFamily="18" charset="0"/>
                <a:ea typeface="Calibri" panose="020F0502020204030204" pitchFamily="34" charset="0"/>
                <a:cs typeface="Times New Roman" panose="02020603050405020304" pitchFamily="18" charset="0"/>
              </a:rPr>
              <a:t>Dataset Enhancement</a:t>
            </a:r>
            <a:r>
              <a:rPr lang="en-US" dirty="0">
                <a:effectLst/>
                <a:latin typeface="Times New Roman" panose="02020603050405020304" pitchFamily="18" charset="0"/>
                <a:ea typeface="Calibri" panose="020F0502020204030204" pitchFamily="34" charset="0"/>
                <a:cs typeface="Times New Roman" panose="02020603050405020304" pitchFamily="18" charset="0"/>
              </a:rPr>
              <a:t>: The dataset initially has 35 features from 1,470 workers. We have enhanced the dataset by adding 4 more categorical features which are apt features for the present working conditions. We used pandas DataFrame methods to add and enhance the data.</a:t>
            </a:r>
          </a:p>
          <a:p>
            <a:pPr marL="342900" indent="-342900" algn="just">
              <a:lnSpc>
                <a:spcPct val="150000"/>
              </a:lnSpc>
              <a:buFont typeface="+mj-lt"/>
              <a:buAutoNum type="arabicPeriod"/>
            </a:pPr>
            <a:r>
              <a:rPr lang="en-US" b="1" dirty="0">
                <a:latin typeface="Times New Roman" panose="02020603050405020304" pitchFamily="18" charset="0"/>
                <a:ea typeface="Calibri" panose="020F0502020204030204" pitchFamily="34" charset="0"/>
                <a:cs typeface="Times New Roman" panose="02020603050405020304" pitchFamily="18" charset="0"/>
              </a:rPr>
              <a:t>Data Preprocessing</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Pre-processing is an important step in machine and deep learning that significantly improves model performance. Pre-processing includes normalizing, cleaning, and categorizing data encoding. The dataset has been cleaned and standardized by using scalars. Some of the attributes found in this data set are categorical rather than numerical. Most ML and DL algorithms do not support categorical features right away. The original data includes multiple type categorical variables such as (Business Travel, Departments, Education Field, Gender, Job Role, Marital Status, and Over Time).  </a:t>
            </a:r>
          </a:p>
          <a:p>
            <a:pPr marL="342900" indent="-342900" algn="just">
              <a:lnSpc>
                <a:spcPct val="150000"/>
              </a:lnSpc>
              <a:buFont typeface="+mj-lt"/>
              <a:buAutoNum type="arabicPeriod"/>
            </a:pPr>
            <a:endParaRPr lang="en-US" dirty="0">
              <a:effectLst/>
              <a:latin typeface="Times New Roman" panose="02020603050405020304" pitchFamily="18" charset="0"/>
              <a:ea typeface="Times New Roman" panose="02020603050405020304" pitchFamily="18" charset="0"/>
            </a:endParaRPr>
          </a:p>
          <a:p>
            <a:pPr algn="just">
              <a:lnSpc>
                <a:spcPct val="150000"/>
              </a:lnSpc>
            </a:pPr>
            <a:r>
              <a:rPr lang="en-US" dirty="0">
                <a:latin typeface="Times New Roman" panose="02020603050405020304" pitchFamily="18" charset="0"/>
                <a:ea typeface="Times New Roman" panose="02020603050405020304" pitchFamily="18" charset="0"/>
              </a:rPr>
              <a:t>        </a:t>
            </a:r>
            <a:endParaRPr lang="en-US" dirty="0">
              <a:effectLst/>
              <a:latin typeface="Times New Roman" panose="02020603050405020304" pitchFamily="18" charset="0"/>
              <a:ea typeface="Times New Roman" panose="02020603050405020304" pitchFamily="18" charset="0"/>
            </a:endParaRPr>
          </a:p>
          <a:p>
            <a:pPr marL="342900" indent="-342900" algn="just">
              <a:lnSpc>
                <a:spcPct val="150000"/>
              </a:lnSpc>
              <a:buFont typeface="+mj-lt"/>
              <a:buAutoNum type="arabicPeriod"/>
            </a:pP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pPr>
            <a:endParaRPr lang="en-IN"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106706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327"/>
        <p:cNvGrpSpPr/>
        <p:nvPr/>
      </p:nvGrpSpPr>
      <p:grpSpPr>
        <a:xfrm>
          <a:off x="0" y="0"/>
          <a:ext cx="0" cy="0"/>
          <a:chOff x="0" y="0"/>
          <a:chExt cx="0" cy="0"/>
        </a:xfrm>
      </p:grpSpPr>
      <p:grpSp>
        <p:nvGrpSpPr>
          <p:cNvPr id="328" name="Google Shape;328;p38"/>
          <p:cNvGrpSpPr/>
          <p:nvPr/>
        </p:nvGrpSpPr>
        <p:grpSpPr>
          <a:xfrm>
            <a:off x="8342889" y="2391178"/>
            <a:ext cx="444434" cy="706570"/>
            <a:chOff x="6334600" y="1372450"/>
            <a:chExt cx="204300" cy="324800"/>
          </a:xfrm>
        </p:grpSpPr>
        <p:sp>
          <p:nvSpPr>
            <p:cNvPr id="329" name="Google Shape;329;p38"/>
            <p:cNvSpPr/>
            <p:nvPr/>
          </p:nvSpPr>
          <p:spPr>
            <a:xfrm>
              <a:off x="6354850" y="1396825"/>
              <a:ext cx="163450" cy="274350"/>
            </a:xfrm>
            <a:custGeom>
              <a:avLst/>
              <a:gdLst/>
              <a:ahLst/>
              <a:cxnLst/>
              <a:rect l="l" t="t" r="r" b="b"/>
              <a:pathLst>
                <a:path w="6538" h="10974" extrusionOk="0">
                  <a:moveTo>
                    <a:pt x="0" y="0"/>
                  </a:moveTo>
                  <a:lnTo>
                    <a:pt x="0" y="10973"/>
                  </a:lnTo>
                  <a:lnTo>
                    <a:pt x="6537" y="10973"/>
                  </a:lnTo>
                  <a:lnTo>
                    <a:pt x="6537"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38"/>
            <p:cNvSpPr/>
            <p:nvPr/>
          </p:nvSpPr>
          <p:spPr>
            <a:xfrm>
              <a:off x="6335975" y="1574950"/>
              <a:ext cx="200525" cy="87275"/>
            </a:xfrm>
            <a:custGeom>
              <a:avLst/>
              <a:gdLst/>
              <a:ahLst/>
              <a:cxnLst/>
              <a:rect l="l" t="t" r="r" b="b"/>
              <a:pathLst>
                <a:path w="8021" h="3491" extrusionOk="0">
                  <a:moveTo>
                    <a:pt x="6267" y="1"/>
                  </a:moveTo>
                  <a:cubicBezTo>
                    <a:pt x="5898" y="1"/>
                    <a:pt x="5532" y="90"/>
                    <a:pt x="5219" y="264"/>
                  </a:cubicBezTo>
                  <a:cubicBezTo>
                    <a:pt x="4762" y="513"/>
                    <a:pt x="4391" y="628"/>
                    <a:pt x="3976" y="628"/>
                  </a:cubicBezTo>
                  <a:cubicBezTo>
                    <a:pt x="3454" y="628"/>
                    <a:pt x="2861" y="447"/>
                    <a:pt x="1936" y="126"/>
                  </a:cubicBezTo>
                  <a:cubicBezTo>
                    <a:pt x="1676" y="40"/>
                    <a:pt x="1442" y="3"/>
                    <a:pt x="1231" y="3"/>
                  </a:cubicBezTo>
                  <a:cubicBezTo>
                    <a:pt x="1075" y="3"/>
                    <a:pt x="931" y="23"/>
                    <a:pt x="797" y="58"/>
                  </a:cubicBezTo>
                  <a:cubicBezTo>
                    <a:pt x="769" y="99"/>
                    <a:pt x="742" y="154"/>
                    <a:pt x="728" y="195"/>
                  </a:cubicBezTo>
                  <a:cubicBezTo>
                    <a:pt x="0" y="1610"/>
                    <a:pt x="549" y="3491"/>
                    <a:pt x="549" y="3491"/>
                  </a:cubicBezTo>
                  <a:lnTo>
                    <a:pt x="7498" y="3491"/>
                  </a:lnTo>
                  <a:cubicBezTo>
                    <a:pt x="7498" y="3491"/>
                    <a:pt x="8020" y="1706"/>
                    <a:pt x="7388" y="305"/>
                  </a:cubicBezTo>
                  <a:cubicBezTo>
                    <a:pt x="7050" y="100"/>
                    <a:pt x="6657" y="1"/>
                    <a:pt x="62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8"/>
            <p:cNvSpPr/>
            <p:nvPr/>
          </p:nvSpPr>
          <p:spPr>
            <a:xfrm>
              <a:off x="6335975" y="1529000"/>
              <a:ext cx="201200" cy="133225"/>
            </a:xfrm>
            <a:custGeom>
              <a:avLst/>
              <a:gdLst/>
              <a:ahLst/>
              <a:cxnLst/>
              <a:rect l="l" t="t" r="r" b="b"/>
              <a:pathLst>
                <a:path w="8048" h="5329" fill="none" extrusionOk="0">
                  <a:moveTo>
                    <a:pt x="7333" y="2033"/>
                  </a:moveTo>
                  <a:cubicBezTo>
                    <a:pt x="6606" y="619"/>
                    <a:pt x="5768" y="1"/>
                    <a:pt x="5768" y="1"/>
                  </a:cubicBezTo>
                  <a:lnTo>
                    <a:pt x="4697" y="1"/>
                  </a:lnTo>
                  <a:lnTo>
                    <a:pt x="3365" y="1"/>
                  </a:lnTo>
                  <a:lnTo>
                    <a:pt x="2280" y="1"/>
                  </a:lnTo>
                  <a:cubicBezTo>
                    <a:pt x="2280" y="1"/>
                    <a:pt x="1442" y="619"/>
                    <a:pt x="728" y="2033"/>
                  </a:cubicBezTo>
                  <a:cubicBezTo>
                    <a:pt x="0" y="3448"/>
                    <a:pt x="549" y="5329"/>
                    <a:pt x="549" y="5329"/>
                  </a:cubicBezTo>
                  <a:lnTo>
                    <a:pt x="7498" y="5329"/>
                  </a:lnTo>
                  <a:cubicBezTo>
                    <a:pt x="7498" y="5329"/>
                    <a:pt x="8047" y="3448"/>
                    <a:pt x="7333" y="2033"/>
                  </a:cubicBezTo>
                  <a:close/>
                </a:path>
              </a:pathLst>
            </a:custGeom>
            <a:noFill/>
            <a:ln w="31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38"/>
            <p:cNvSpPr/>
            <p:nvPr/>
          </p:nvSpPr>
          <p:spPr>
            <a:xfrm>
              <a:off x="6334600" y="1527275"/>
              <a:ext cx="204300" cy="136675"/>
            </a:xfrm>
            <a:custGeom>
              <a:avLst/>
              <a:gdLst/>
              <a:ahLst/>
              <a:cxnLst/>
              <a:rect l="l" t="t" r="r" b="b"/>
              <a:pathLst>
                <a:path w="8172" h="5467" extrusionOk="0">
                  <a:moveTo>
                    <a:pt x="5809" y="138"/>
                  </a:moveTo>
                  <a:cubicBezTo>
                    <a:pt x="5919" y="221"/>
                    <a:pt x="6674" y="852"/>
                    <a:pt x="7333" y="2130"/>
                  </a:cubicBezTo>
                  <a:cubicBezTo>
                    <a:pt x="7965" y="3393"/>
                    <a:pt x="7581" y="5041"/>
                    <a:pt x="7498" y="5343"/>
                  </a:cubicBezTo>
                  <a:lnTo>
                    <a:pt x="659" y="5343"/>
                  </a:lnTo>
                  <a:cubicBezTo>
                    <a:pt x="577" y="5041"/>
                    <a:pt x="192" y="3393"/>
                    <a:pt x="838" y="2130"/>
                  </a:cubicBezTo>
                  <a:cubicBezTo>
                    <a:pt x="1483" y="852"/>
                    <a:pt x="2239" y="221"/>
                    <a:pt x="2362" y="138"/>
                  </a:cubicBezTo>
                  <a:close/>
                  <a:moveTo>
                    <a:pt x="2335" y="1"/>
                  </a:moveTo>
                  <a:cubicBezTo>
                    <a:pt x="2321" y="1"/>
                    <a:pt x="2307" y="1"/>
                    <a:pt x="2293" y="15"/>
                  </a:cubicBezTo>
                  <a:cubicBezTo>
                    <a:pt x="2266" y="42"/>
                    <a:pt x="1442" y="660"/>
                    <a:pt x="714" y="2075"/>
                  </a:cubicBezTo>
                  <a:cubicBezTo>
                    <a:pt x="0" y="3503"/>
                    <a:pt x="522" y="5343"/>
                    <a:pt x="549" y="5425"/>
                  </a:cubicBezTo>
                  <a:cubicBezTo>
                    <a:pt x="549" y="5453"/>
                    <a:pt x="577" y="5467"/>
                    <a:pt x="604" y="5467"/>
                  </a:cubicBezTo>
                  <a:lnTo>
                    <a:pt x="7553" y="5467"/>
                  </a:lnTo>
                  <a:cubicBezTo>
                    <a:pt x="7581" y="5467"/>
                    <a:pt x="7608" y="5453"/>
                    <a:pt x="7622" y="5425"/>
                  </a:cubicBezTo>
                  <a:cubicBezTo>
                    <a:pt x="7636" y="5343"/>
                    <a:pt x="8171" y="3503"/>
                    <a:pt x="7443" y="2075"/>
                  </a:cubicBezTo>
                  <a:cubicBezTo>
                    <a:pt x="6729" y="660"/>
                    <a:pt x="5891" y="42"/>
                    <a:pt x="5864" y="15"/>
                  </a:cubicBezTo>
                  <a:cubicBezTo>
                    <a:pt x="5850" y="1"/>
                    <a:pt x="5837" y="1"/>
                    <a:pt x="58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38"/>
            <p:cNvSpPr/>
            <p:nvPr/>
          </p:nvSpPr>
          <p:spPr>
            <a:xfrm>
              <a:off x="6358975" y="1402650"/>
              <a:ext cx="155200" cy="101650"/>
            </a:xfrm>
            <a:custGeom>
              <a:avLst/>
              <a:gdLst/>
              <a:ahLst/>
              <a:cxnLst/>
              <a:rect l="l" t="t" r="r" b="b"/>
              <a:pathLst>
                <a:path w="6208" h="4066" extrusionOk="0">
                  <a:moveTo>
                    <a:pt x="137" y="1"/>
                  </a:moveTo>
                  <a:cubicBezTo>
                    <a:pt x="137" y="1"/>
                    <a:pt x="0" y="2500"/>
                    <a:pt x="1058" y="4066"/>
                  </a:cubicBezTo>
                  <a:lnTo>
                    <a:pt x="5150" y="4066"/>
                  </a:lnTo>
                  <a:cubicBezTo>
                    <a:pt x="6207" y="2500"/>
                    <a:pt x="6070" y="1"/>
                    <a:pt x="607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38"/>
            <p:cNvSpPr/>
            <p:nvPr/>
          </p:nvSpPr>
          <p:spPr>
            <a:xfrm>
              <a:off x="6348675" y="1372450"/>
              <a:ext cx="176150" cy="35375"/>
            </a:xfrm>
            <a:custGeom>
              <a:avLst/>
              <a:gdLst/>
              <a:ahLst/>
              <a:cxnLst/>
              <a:rect l="l" t="t" r="r" b="b"/>
              <a:pathLst>
                <a:path w="7046" h="1415" extrusionOk="0">
                  <a:moveTo>
                    <a:pt x="398" y="0"/>
                  </a:moveTo>
                  <a:cubicBezTo>
                    <a:pt x="179" y="0"/>
                    <a:pt x="0" y="179"/>
                    <a:pt x="0" y="399"/>
                  </a:cubicBezTo>
                  <a:lnTo>
                    <a:pt x="0" y="1017"/>
                  </a:lnTo>
                  <a:cubicBezTo>
                    <a:pt x="0" y="1236"/>
                    <a:pt x="179" y="1415"/>
                    <a:pt x="398" y="1415"/>
                  </a:cubicBezTo>
                  <a:lnTo>
                    <a:pt x="6647" y="1415"/>
                  </a:lnTo>
                  <a:cubicBezTo>
                    <a:pt x="6867" y="1415"/>
                    <a:pt x="7045" y="1236"/>
                    <a:pt x="7045" y="1017"/>
                  </a:cubicBezTo>
                  <a:lnTo>
                    <a:pt x="7045" y="399"/>
                  </a:lnTo>
                  <a:cubicBezTo>
                    <a:pt x="7045" y="179"/>
                    <a:pt x="6867" y="0"/>
                    <a:pt x="6647" y="0"/>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8"/>
            <p:cNvSpPr/>
            <p:nvPr/>
          </p:nvSpPr>
          <p:spPr>
            <a:xfrm>
              <a:off x="6352775" y="1385150"/>
              <a:ext cx="167575" cy="3450"/>
            </a:xfrm>
            <a:custGeom>
              <a:avLst/>
              <a:gdLst/>
              <a:ahLst/>
              <a:cxnLst/>
              <a:rect l="l" t="t" r="r" b="b"/>
              <a:pathLst>
                <a:path w="6703" h="138" extrusionOk="0">
                  <a:moveTo>
                    <a:pt x="70" y="1"/>
                  </a:moveTo>
                  <a:cubicBezTo>
                    <a:pt x="28" y="1"/>
                    <a:pt x="1" y="28"/>
                    <a:pt x="1" y="69"/>
                  </a:cubicBezTo>
                  <a:cubicBezTo>
                    <a:pt x="1" y="110"/>
                    <a:pt x="28" y="138"/>
                    <a:pt x="70" y="138"/>
                  </a:cubicBezTo>
                  <a:lnTo>
                    <a:pt x="6648" y="138"/>
                  </a:lnTo>
                  <a:cubicBezTo>
                    <a:pt x="6675" y="138"/>
                    <a:pt x="6703" y="110"/>
                    <a:pt x="6703" y="69"/>
                  </a:cubicBezTo>
                  <a:cubicBezTo>
                    <a:pt x="6703" y="28"/>
                    <a:pt x="6675" y="1"/>
                    <a:pt x="66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8"/>
            <p:cNvSpPr/>
            <p:nvPr/>
          </p:nvSpPr>
          <p:spPr>
            <a:xfrm>
              <a:off x="6340425" y="1656375"/>
              <a:ext cx="192275" cy="40875"/>
            </a:xfrm>
            <a:custGeom>
              <a:avLst/>
              <a:gdLst/>
              <a:ahLst/>
              <a:cxnLst/>
              <a:rect l="l" t="t" r="r" b="b"/>
              <a:pathLst>
                <a:path w="7691" h="1635" extrusionOk="0">
                  <a:moveTo>
                    <a:pt x="454" y="1"/>
                  </a:moveTo>
                  <a:cubicBezTo>
                    <a:pt x="207" y="1"/>
                    <a:pt x="1" y="207"/>
                    <a:pt x="1" y="454"/>
                  </a:cubicBezTo>
                  <a:lnTo>
                    <a:pt x="1" y="1182"/>
                  </a:lnTo>
                  <a:cubicBezTo>
                    <a:pt x="1" y="1429"/>
                    <a:pt x="207" y="1635"/>
                    <a:pt x="454" y="1635"/>
                  </a:cubicBezTo>
                  <a:lnTo>
                    <a:pt x="7238" y="1635"/>
                  </a:lnTo>
                  <a:cubicBezTo>
                    <a:pt x="7485" y="1635"/>
                    <a:pt x="7691" y="1429"/>
                    <a:pt x="7691" y="1182"/>
                  </a:cubicBezTo>
                  <a:lnTo>
                    <a:pt x="7691" y="454"/>
                  </a:lnTo>
                  <a:cubicBezTo>
                    <a:pt x="7691" y="207"/>
                    <a:pt x="7485" y="1"/>
                    <a:pt x="7238"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8"/>
            <p:cNvSpPr/>
            <p:nvPr/>
          </p:nvSpPr>
          <p:spPr>
            <a:xfrm>
              <a:off x="6339050" y="1681100"/>
              <a:ext cx="195375" cy="3100"/>
            </a:xfrm>
            <a:custGeom>
              <a:avLst/>
              <a:gdLst/>
              <a:ahLst/>
              <a:cxnLst/>
              <a:rect l="l" t="t" r="r" b="b"/>
              <a:pathLst>
                <a:path w="7815" h="124" extrusionOk="0">
                  <a:moveTo>
                    <a:pt x="56" y="0"/>
                  </a:moveTo>
                  <a:cubicBezTo>
                    <a:pt x="28" y="0"/>
                    <a:pt x="1" y="28"/>
                    <a:pt x="1" y="55"/>
                  </a:cubicBezTo>
                  <a:cubicBezTo>
                    <a:pt x="1" y="96"/>
                    <a:pt x="28" y="124"/>
                    <a:pt x="56" y="124"/>
                  </a:cubicBezTo>
                  <a:lnTo>
                    <a:pt x="7746" y="124"/>
                  </a:lnTo>
                  <a:cubicBezTo>
                    <a:pt x="7787" y="124"/>
                    <a:pt x="7815" y="96"/>
                    <a:pt x="7815" y="55"/>
                  </a:cubicBezTo>
                  <a:cubicBezTo>
                    <a:pt x="7815" y="28"/>
                    <a:pt x="7787" y="0"/>
                    <a:pt x="77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38"/>
            <p:cNvSpPr/>
            <p:nvPr/>
          </p:nvSpPr>
          <p:spPr>
            <a:xfrm>
              <a:off x="6377850" y="1504275"/>
              <a:ext cx="117450" cy="21325"/>
            </a:xfrm>
            <a:custGeom>
              <a:avLst/>
              <a:gdLst/>
              <a:ahLst/>
              <a:cxnLst/>
              <a:rect l="l" t="t" r="r" b="b"/>
              <a:pathLst>
                <a:path w="4698" h="853" extrusionOk="0">
                  <a:moveTo>
                    <a:pt x="426" y="1"/>
                  </a:moveTo>
                  <a:cubicBezTo>
                    <a:pt x="193" y="1"/>
                    <a:pt x="0" y="193"/>
                    <a:pt x="0" y="427"/>
                  </a:cubicBezTo>
                  <a:cubicBezTo>
                    <a:pt x="0" y="660"/>
                    <a:pt x="193" y="852"/>
                    <a:pt x="426" y="852"/>
                  </a:cubicBezTo>
                  <a:lnTo>
                    <a:pt x="4271" y="852"/>
                  </a:lnTo>
                  <a:cubicBezTo>
                    <a:pt x="4505" y="852"/>
                    <a:pt x="4697" y="660"/>
                    <a:pt x="4697" y="427"/>
                  </a:cubicBezTo>
                  <a:cubicBezTo>
                    <a:pt x="4697" y="193"/>
                    <a:pt x="4505" y="1"/>
                    <a:pt x="427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38"/>
            <p:cNvSpPr/>
            <p:nvPr/>
          </p:nvSpPr>
          <p:spPr>
            <a:xfrm>
              <a:off x="6387125" y="1521800"/>
              <a:ext cx="99250" cy="14450"/>
            </a:xfrm>
            <a:custGeom>
              <a:avLst/>
              <a:gdLst/>
              <a:ahLst/>
              <a:cxnLst/>
              <a:rect l="l" t="t" r="r" b="b"/>
              <a:pathLst>
                <a:path w="3970" h="578" extrusionOk="0">
                  <a:moveTo>
                    <a:pt x="0" y="0"/>
                  </a:moveTo>
                  <a:lnTo>
                    <a:pt x="0" y="110"/>
                  </a:lnTo>
                  <a:cubicBezTo>
                    <a:pt x="0" y="357"/>
                    <a:pt x="206" y="577"/>
                    <a:pt x="467" y="577"/>
                  </a:cubicBezTo>
                  <a:lnTo>
                    <a:pt x="3502" y="577"/>
                  </a:lnTo>
                  <a:cubicBezTo>
                    <a:pt x="3763" y="577"/>
                    <a:pt x="3969" y="357"/>
                    <a:pt x="3969" y="110"/>
                  </a:cubicBezTo>
                  <a:lnTo>
                    <a:pt x="39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38"/>
            <p:cNvSpPr/>
            <p:nvPr/>
          </p:nvSpPr>
          <p:spPr>
            <a:xfrm>
              <a:off x="6385750" y="1523850"/>
              <a:ext cx="101650" cy="3450"/>
            </a:xfrm>
            <a:custGeom>
              <a:avLst/>
              <a:gdLst/>
              <a:ahLst/>
              <a:cxnLst/>
              <a:rect l="l" t="t" r="r" b="b"/>
              <a:pathLst>
                <a:path w="4066" h="138" extrusionOk="0">
                  <a:moveTo>
                    <a:pt x="69" y="1"/>
                  </a:moveTo>
                  <a:cubicBezTo>
                    <a:pt x="28" y="1"/>
                    <a:pt x="0" y="28"/>
                    <a:pt x="0" y="69"/>
                  </a:cubicBezTo>
                  <a:cubicBezTo>
                    <a:pt x="0" y="110"/>
                    <a:pt x="28" y="138"/>
                    <a:pt x="69" y="138"/>
                  </a:cubicBezTo>
                  <a:lnTo>
                    <a:pt x="4010" y="138"/>
                  </a:lnTo>
                  <a:cubicBezTo>
                    <a:pt x="4038" y="138"/>
                    <a:pt x="4065" y="110"/>
                    <a:pt x="4065" y="69"/>
                  </a:cubicBezTo>
                  <a:cubicBezTo>
                    <a:pt x="4065" y="28"/>
                    <a:pt x="4038" y="1"/>
                    <a:pt x="40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1" name="Google Shape;341;p38"/>
          <p:cNvGrpSpPr/>
          <p:nvPr/>
        </p:nvGrpSpPr>
        <p:grpSpPr>
          <a:xfrm>
            <a:off x="5048654" y="2389080"/>
            <a:ext cx="766171" cy="706562"/>
            <a:chOff x="4705525" y="1482300"/>
            <a:chExt cx="295625" cy="272625"/>
          </a:xfrm>
        </p:grpSpPr>
        <p:sp>
          <p:nvSpPr>
            <p:cNvPr id="342" name="Google Shape;342;p38"/>
            <p:cNvSpPr/>
            <p:nvPr/>
          </p:nvSpPr>
          <p:spPr>
            <a:xfrm>
              <a:off x="4705525" y="1482300"/>
              <a:ext cx="73850" cy="272625"/>
            </a:xfrm>
            <a:custGeom>
              <a:avLst/>
              <a:gdLst/>
              <a:ahLst/>
              <a:cxnLst/>
              <a:rect l="l" t="t" r="r" b="b"/>
              <a:pathLst>
                <a:path w="2954" h="10905" extrusionOk="0">
                  <a:moveTo>
                    <a:pt x="756" y="1"/>
                  </a:moveTo>
                  <a:cubicBezTo>
                    <a:pt x="330" y="1"/>
                    <a:pt x="1" y="344"/>
                    <a:pt x="1" y="756"/>
                  </a:cubicBezTo>
                  <a:lnTo>
                    <a:pt x="1" y="10150"/>
                  </a:lnTo>
                  <a:cubicBezTo>
                    <a:pt x="1" y="10562"/>
                    <a:pt x="330" y="10905"/>
                    <a:pt x="756" y="10905"/>
                  </a:cubicBezTo>
                  <a:lnTo>
                    <a:pt x="2198" y="10905"/>
                  </a:lnTo>
                  <a:cubicBezTo>
                    <a:pt x="2610" y="10905"/>
                    <a:pt x="2953" y="10562"/>
                    <a:pt x="2953" y="10150"/>
                  </a:cubicBezTo>
                  <a:lnTo>
                    <a:pt x="2953" y="756"/>
                  </a:lnTo>
                  <a:cubicBezTo>
                    <a:pt x="2953" y="344"/>
                    <a:pt x="2610" y="1"/>
                    <a:pt x="2198" y="1"/>
                  </a:cubicBez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8"/>
            <p:cNvSpPr/>
            <p:nvPr/>
          </p:nvSpPr>
          <p:spPr>
            <a:xfrm>
              <a:off x="4725775" y="1506675"/>
              <a:ext cx="33000" cy="148000"/>
            </a:xfrm>
            <a:custGeom>
              <a:avLst/>
              <a:gdLst/>
              <a:ahLst/>
              <a:cxnLst/>
              <a:rect l="l" t="t" r="r" b="b"/>
              <a:pathLst>
                <a:path w="1320" h="5920" extrusionOk="0">
                  <a:moveTo>
                    <a:pt x="454" y="1"/>
                  </a:moveTo>
                  <a:cubicBezTo>
                    <a:pt x="207" y="1"/>
                    <a:pt x="1" y="207"/>
                    <a:pt x="1" y="454"/>
                  </a:cubicBezTo>
                  <a:lnTo>
                    <a:pt x="1" y="5480"/>
                  </a:lnTo>
                  <a:cubicBezTo>
                    <a:pt x="1" y="5728"/>
                    <a:pt x="207" y="5920"/>
                    <a:pt x="454" y="5920"/>
                  </a:cubicBezTo>
                  <a:lnTo>
                    <a:pt x="880" y="5920"/>
                  </a:lnTo>
                  <a:cubicBezTo>
                    <a:pt x="1127" y="5920"/>
                    <a:pt x="1319" y="5728"/>
                    <a:pt x="1319" y="5480"/>
                  </a:cubicBezTo>
                  <a:lnTo>
                    <a:pt x="1319" y="454"/>
                  </a:lnTo>
                  <a:cubicBezTo>
                    <a:pt x="1319" y="207"/>
                    <a:pt x="1127" y="1"/>
                    <a:pt x="880"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8"/>
            <p:cNvSpPr/>
            <p:nvPr/>
          </p:nvSpPr>
          <p:spPr>
            <a:xfrm>
              <a:off x="4728200" y="1709250"/>
              <a:ext cx="28175" cy="27825"/>
            </a:xfrm>
            <a:custGeom>
              <a:avLst/>
              <a:gdLst/>
              <a:ahLst/>
              <a:cxnLst/>
              <a:rect l="l" t="t" r="r" b="b"/>
              <a:pathLst>
                <a:path w="1127" h="1113" extrusionOk="0">
                  <a:moveTo>
                    <a:pt x="563" y="0"/>
                  </a:moveTo>
                  <a:cubicBezTo>
                    <a:pt x="261" y="0"/>
                    <a:pt x="0" y="248"/>
                    <a:pt x="0" y="563"/>
                  </a:cubicBezTo>
                  <a:cubicBezTo>
                    <a:pt x="0" y="866"/>
                    <a:pt x="261" y="1113"/>
                    <a:pt x="563" y="1113"/>
                  </a:cubicBezTo>
                  <a:cubicBezTo>
                    <a:pt x="879" y="1113"/>
                    <a:pt x="1126" y="866"/>
                    <a:pt x="1126" y="563"/>
                  </a:cubicBezTo>
                  <a:cubicBezTo>
                    <a:pt x="1126" y="248"/>
                    <a:pt x="879" y="0"/>
                    <a:pt x="563" y="0"/>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8"/>
            <p:cNvSpPr/>
            <p:nvPr/>
          </p:nvSpPr>
          <p:spPr>
            <a:xfrm>
              <a:off x="4779350" y="1482300"/>
              <a:ext cx="73825" cy="272625"/>
            </a:xfrm>
            <a:custGeom>
              <a:avLst/>
              <a:gdLst/>
              <a:ahLst/>
              <a:cxnLst/>
              <a:rect l="l" t="t" r="r" b="b"/>
              <a:pathLst>
                <a:path w="2953" h="10905" extrusionOk="0">
                  <a:moveTo>
                    <a:pt x="756" y="1"/>
                  </a:moveTo>
                  <a:cubicBezTo>
                    <a:pt x="344" y="1"/>
                    <a:pt x="0" y="344"/>
                    <a:pt x="0" y="756"/>
                  </a:cubicBezTo>
                  <a:lnTo>
                    <a:pt x="0" y="10150"/>
                  </a:lnTo>
                  <a:cubicBezTo>
                    <a:pt x="0" y="10562"/>
                    <a:pt x="344" y="10905"/>
                    <a:pt x="756" y="10905"/>
                  </a:cubicBezTo>
                  <a:lnTo>
                    <a:pt x="2197" y="10905"/>
                  </a:lnTo>
                  <a:cubicBezTo>
                    <a:pt x="2623" y="10905"/>
                    <a:pt x="2953" y="10562"/>
                    <a:pt x="2953" y="10150"/>
                  </a:cubicBezTo>
                  <a:lnTo>
                    <a:pt x="2953" y="756"/>
                  </a:lnTo>
                  <a:cubicBezTo>
                    <a:pt x="2953" y="344"/>
                    <a:pt x="2623" y="1"/>
                    <a:pt x="2197"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8"/>
            <p:cNvSpPr/>
            <p:nvPr/>
          </p:nvSpPr>
          <p:spPr>
            <a:xfrm>
              <a:off x="4799950" y="1506675"/>
              <a:ext cx="32975" cy="148000"/>
            </a:xfrm>
            <a:custGeom>
              <a:avLst/>
              <a:gdLst/>
              <a:ahLst/>
              <a:cxnLst/>
              <a:rect l="l" t="t" r="r" b="b"/>
              <a:pathLst>
                <a:path w="1319" h="5920" extrusionOk="0">
                  <a:moveTo>
                    <a:pt x="440" y="1"/>
                  </a:moveTo>
                  <a:cubicBezTo>
                    <a:pt x="192" y="1"/>
                    <a:pt x="0" y="207"/>
                    <a:pt x="0" y="454"/>
                  </a:cubicBezTo>
                  <a:lnTo>
                    <a:pt x="0" y="5480"/>
                  </a:lnTo>
                  <a:cubicBezTo>
                    <a:pt x="0" y="5728"/>
                    <a:pt x="192" y="5920"/>
                    <a:pt x="440" y="5920"/>
                  </a:cubicBezTo>
                  <a:lnTo>
                    <a:pt x="865" y="5920"/>
                  </a:lnTo>
                  <a:cubicBezTo>
                    <a:pt x="1113" y="5920"/>
                    <a:pt x="1319" y="5728"/>
                    <a:pt x="1319" y="5480"/>
                  </a:cubicBezTo>
                  <a:lnTo>
                    <a:pt x="1319" y="454"/>
                  </a:lnTo>
                  <a:cubicBezTo>
                    <a:pt x="1319" y="207"/>
                    <a:pt x="1113" y="1"/>
                    <a:pt x="865"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38"/>
            <p:cNvSpPr/>
            <p:nvPr/>
          </p:nvSpPr>
          <p:spPr>
            <a:xfrm>
              <a:off x="4800975" y="1709125"/>
              <a:ext cx="30225" cy="28175"/>
            </a:xfrm>
            <a:custGeom>
              <a:avLst/>
              <a:gdLst/>
              <a:ahLst/>
              <a:cxnLst/>
              <a:rect l="l" t="t" r="r" b="b"/>
              <a:pathLst>
                <a:path w="1209" h="1127" extrusionOk="0">
                  <a:moveTo>
                    <a:pt x="610" y="0"/>
                  </a:moveTo>
                  <a:cubicBezTo>
                    <a:pt x="337" y="0"/>
                    <a:pt x="92" y="196"/>
                    <a:pt x="42" y="472"/>
                  </a:cubicBezTo>
                  <a:cubicBezTo>
                    <a:pt x="0" y="774"/>
                    <a:pt x="206" y="1063"/>
                    <a:pt x="509" y="1118"/>
                  </a:cubicBezTo>
                  <a:cubicBezTo>
                    <a:pt x="541" y="1123"/>
                    <a:pt x="574" y="1126"/>
                    <a:pt x="606" y="1126"/>
                  </a:cubicBezTo>
                  <a:cubicBezTo>
                    <a:pt x="882" y="1126"/>
                    <a:pt x="1117" y="922"/>
                    <a:pt x="1154" y="651"/>
                  </a:cubicBezTo>
                  <a:cubicBezTo>
                    <a:pt x="1209" y="349"/>
                    <a:pt x="1003" y="60"/>
                    <a:pt x="687" y="5"/>
                  </a:cubicBezTo>
                  <a:cubicBezTo>
                    <a:pt x="661" y="2"/>
                    <a:pt x="635" y="0"/>
                    <a:pt x="610" y="0"/>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8"/>
            <p:cNvSpPr/>
            <p:nvPr/>
          </p:nvSpPr>
          <p:spPr>
            <a:xfrm>
              <a:off x="4927325" y="1482300"/>
              <a:ext cx="73825" cy="272625"/>
            </a:xfrm>
            <a:custGeom>
              <a:avLst/>
              <a:gdLst/>
              <a:ahLst/>
              <a:cxnLst/>
              <a:rect l="l" t="t" r="r" b="b"/>
              <a:pathLst>
                <a:path w="2953" h="10905" extrusionOk="0">
                  <a:moveTo>
                    <a:pt x="755" y="1"/>
                  </a:moveTo>
                  <a:cubicBezTo>
                    <a:pt x="330" y="1"/>
                    <a:pt x="0" y="344"/>
                    <a:pt x="0" y="756"/>
                  </a:cubicBezTo>
                  <a:lnTo>
                    <a:pt x="0" y="10150"/>
                  </a:lnTo>
                  <a:cubicBezTo>
                    <a:pt x="0" y="10562"/>
                    <a:pt x="330" y="10905"/>
                    <a:pt x="755" y="10905"/>
                  </a:cubicBezTo>
                  <a:lnTo>
                    <a:pt x="2197" y="10905"/>
                  </a:lnTo>
                  <a:cubicBezTo>
                    <a:pt x="2609" y="10905"/>
                    <a:pt x="2953" y="10562"/>
                    <a:pt x="2953" y="10150"/>
                  </a:cubicBezTo>
                  <a:lnTo>
                    <a:pt x="2953" y="756"/>
                  </a:lnTo>
                  <a:cubicBezTo>
                    <a:pt x="2953" y="344"/>
                    <a:pt x="2609" y="1"/>
                    <a:pt x="2197"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38"/>
            <p:cNvSpPr/>
            <p:nvPr/>
          </p:nvSpPr>
          <p:spPr>
            <a:xfrm>
              <a:off x="4947575" y="1506675"/>
              <a:ext cx="32975" cy="148000"/>
            </a:xfrm>
            <a:custGeom>
              <a:avLst/>
              <a:gdLst/>
              <a:ahLst/>
              <a:cxnLst/>
              <a:rect l="l" t="t" r="r" b="b"/>
              <a:pathLst>
                <a:path w="1319" h="5920" extrusionOk="0">
                  <a:moveTo>
                    <a:pt x="454" y="1"/>
                  </a:moveTo>
                  <a:cubicBezTo>
                    <a:pt x="206" y="1"/>
                    <a:pt x="0" y="207"/>
                    <a:pt x="0" y="454"/>
                  </a:cubicBezTo>
                  <a:lnTo>
                    <a:pt x="0" y="5480"/>
                  </a:lnTo>
                  <a:cubicBezTo>
                    <a:pt x="0" y="5728"/>
                    <a:pt x="206" y="5920"/>
                    <a:pt x="454" y="5920"/>
                  </a:cubicBezTo>
                  <a:lnTo>
                    <a:pt x="879" y="5920"/>
                  </a:lnTo>
                  <a:cubicBezTo>
                    <a:pt x="1126" y="5920"/>
                    <a:pt x="1319" y="5728"/>
                    <a:pt x="1319" y="5480"/>
                  </a:cubicBezTo>
                  <a:lnTo>
                    <a:pt x="1319" y="454"/>
                  </a:lnTo>
                  <a:cubicBezTo>
                    <a:pt x="1319" y="207"/>
                    <a:pt x="1126" y="1"/>
                    <a:pt x="879"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8"/>
            <p:cNvSpPr/>
            <p:nvPr/>
          </p:nvSpPr>
          <p:spPr>
            <a:xfrm>
              <a:off x="4949975" y="1709250"/>
              <a:ext cx="28175" cy="27825"/>
            </a:xfrm>
            <a:custGeom>
              <a:avLst/>
              <a:gdLst/>
              <a:ahLst/>
              <a:cxnLst/>
              <a:rect l="l" t="t" r="r" b="b"/>
              <a:pathLst>
                <a:path w="1127" h="1113" extrusionOk="0">
                  <a:moveTo>
                    <a:pt x="564" y="0"/>
                  </a:moveTo>
                  <a:cubicBezTo>
                    <a:pt x="261" y="0"/>
                    <a:pt x="0" y="248"/>
                    <a:pt x="0" y="563"/>
                  </a:cubicBezTo>
                  <a:cubicBezTo>
                    <a:pt x="0" y="866"/>
                    <a:pt x="261" y="1113"/>
                    <a:pt x="564" y="1113"/>
                  </a:cubicBezTo>
                  <a:cubicBezTo>
                    <a:pt x="879" y="1113"/>
                    <a:pt x="1127" y="866"/>
                    <a:pt x="1127" y="563"/>
                  </a:cubicBezTo>
                  <a:cubicBezTo>
                    <a:pt x="1127" y="248"/>
                    <a:pt x="879" y="0"/>
                    <a:pt x="564" y="0"/>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8"/>
            <p:cNvSpPr/>
            <p:nvPr/>
          </p:nvSpPr>
          <p:spPr>
            <a:xfrm>
              <a:off x="4853150" y="1482300"/>
              <a:ext cx="74200" cy="272625"/>
            </a:xfrm>
            <a:custGeom>
              <a:avLst/>
              <a:gdLst/>
              <a:ahLst/>
              <a:cxnLst/>
              <a:rect l="l" t="t" r="r" b="b"/>
              <a:pathLst>
                <a:path w="2968" h="10905" extrusionOk="0">
                  <a:moveTo>
                    <a:pt x="756" y="1"/>
                  </a:moveTo>
                  <a:cubicBezTo>
                    <a:pt x="344" y="1"/>
                    <a:pt x="1" y="344"/>
                    <a:pt x="1" y="756"/>
                  </a:cubicBezTo>
                  <a:lnTo>
                    <a:pt x="1" y="10150"/>
                  </a:lnTo>
                  <a:cubicBezTo>
                    <a:pt x="1" y="10562"/>
                    <a:pt x="344" y="10905"/>
                    <a:pt x="756" y="10905"/>
                  </a:cubicBezTo>
                  <a:lnTo>
                    <a:pt x="2212" y="10905"/>
                  </a:lnTo>
                  <a:cubicBezTo>
                    <a:pt x="2624" y="10905"/>
                    <a:pt x="2967" y="10562"/>
                    <a:pt x="2967" y="10150"/>
                  </a:cubicBezTo>
                  <a:lnTo>
                    <a:pt x="2967" y="756"/>
                  </a:lnTo>
                  <a:cubicBezTo>
                    <a:pt x="2967" y="344"/>
                    <a:pt x="2624" y="1"/>
                    <a:pt x="2212" y="1"/>
                  </a:cubicBez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8"/>
            <p:cNvSpPr/>
            <p:nvPr/>
          </p:nvSpPr>
          <p:spPr>
            <a:xfrm>
              <a:off x="4873750" y="1506675"/>
              <a:ext cx="33000" cy="148000"/>
            </a:xfrm>
            <a:custGeom>
              <a:avLst/>
              <a:gdLst/>
              <a:ahLst/>
              <a:cxnLst/>
              <a:rect l="l" t="t" r="r" b="b"/>
              <a:pathLst>
                <a:path w="1320" h="5920" extrusionOk="0">
                  <a:moveTo>
                    <a:pt x="440" y="1"/>
                  </a:moveTo>
                  <a:cubicBezTo>
                    <a:pt x="193" y="1"/>
                    <a:pt x="1" y="207"/>
                    <a:pt x="1" y="454"/>
                  </a:cubicBezTo>
                  <a:lnTo>
                    <a:pt x="1" y="5480"/>
                  </a:lnTo>
                  <a:cubicBezTo>
                    <a:pt x="1" y="5728"/>
                    <a:pt x="193" y="5920"/>
                    <a:pt x="440" y="5920"/>
                  </a:cubicBezTo>
                  <a:lnTo>
                    <a:pt x="880" y="5920"/>
                  </a:lnTo>
                  <a:cubicBezTo>
                    <a:pt x="1113" y="5920"/>
                    <a:pt x="1319" y="5728"/>
                    <a:pt x="1319" y="5480"/>
                  </a:cubicBezTo>
                  <a:lnTo>
                    <a:pt x="1319" y="454"/>
                  </a:lnTo>
                  <a:cubicBezTo>
                    <a:pt x="1319" y="207"/>
                    <a:pt x="1113" y="1"/>
                    <a:pt x="880"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8"/>
            <p:cNvSpPr/>
            <p:nvPr/>
          </p:nvSpPr>
          <p:spPr>
            <a:xfrm>
              <a:off x="4876150" y="1709250"/>
              <a:ext cx="28175" cy="27825"/>
            </a:xfrm>
            <a:custGeom>
              <a:avLst/>
              <a:gdLst/>
              <a:ahLst/>
              <a:cxnLst/>
              <a:rect l="l" t="t" r="r" b="b"/>
              <a:pathLst>
                <a:path w="1127" h="1113" extrusionOk="0">
                  <a:moveTo>
                    <a:pt x="564" y="0"/>
                  </a:moveTo>
                  <a:cubicBezTo>
                    <a:pt x="248" y="0"/>
                    <a:pt x="1" y="248"/>
                    <a:pt x="1" y="563"/>
                  </a:cubicBezTo>
                  <a:cubicBezTo>
                    <a:pt x="1" y="866"/>
                    <a:pt x="248" y="1113"/>
                    <a:pt x="564" y="1113"/>
                  </a:cubicBezTo>
                  <a:cubicBezTo>
                    <a:pt x="880" y="1113"/>
                    <a:pt x="1127" y="866"/>
                    <a:pt x="1127" y="563"/>
                  </a:cubicBezTo>
                  <a:cubicBezTo>
                    <a:pt x="1127" y="248"/>
                    <a:pt x="880" y="0"/>
                    <a:pt x="564" y="0"/>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4" name="Google Shape;354;p38"/>
          <p:cNvGrpSpPr/>
          <p:nvPr/>
        </p:nvGrpSpPr>
        <p:grpSpPr>
          <a:xfrm>
            <a:off x="4924900" y="3095700"/>
            <a:ext cx="4547694" cy="1751242"/>
            <a:chOff x="4772500" y="3019500"/>
            <a:chExt cx="4547694" cy="1751242"/>
          </a:xfrm>
        </p:grpSpPr>
        <p:sp>
          <p:nvSpPr>
            <p:cNvPr id="355" name="Google Shape;355;p38"/>
            <p:cNvSpPr/>
            <p:nvPr/>
          </p:nvSpPr>
          <p:spPr>
            <a:xfrm>
              <a:off x="4859323" y="3053275"/>
              <a:ext cx="4399130" cy="1713399"/>
            </a:xfrm>
            <a:custGeom>
              <a:avLst/>
              <a:gdLst/>
              <a:ahLst/>
              <a:cxnLst/>
              <a:rect l="l" t="t" r="r" b="b"/>
              <a:pathLst>
                <a:path w="75834" h="23306" extrusionOk="0">
                  <a:moveTo>
                    <a:pt x="1" y="1"/>
                  </a:moveTo>
                  <a:lnTo>
                    <a:pt x="1" y="23306"/>
                  </a:lnTo>
                  <a:lnTo>
                    <a:pt x="75834" y="23306"/>
                  </a:lnTo>
                  <a:lnTo>
                    <a:pt x="7583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8"/>
            <p:cNvSpPr/>
            <p:nvPr/>
          </p:nvSpPr>
          <p:spPr>
            <a:xfrm>
              <a:off x="4855275" y="3048275"/>
              <a:ext cx="4399108" cy="1722442"/>
            </a:xfrm>
            <a:custGeom>
              <a:avLst/>
              <a:gdLst/>
              <a:ahLst/>
              <a:cxnLst/>
              <a:rect l="l" t="t" r="r" b="b"/>
              <a:pathLst>
                <a:path w="75958" h="23429" extrusionOk="0">
                  <a:moveTo>
                    <a:pt x="75834" y="138"/>
                  </a:moveTo>
                  <a:lnTo>
                    <a:pt x="75834" y="23305"/>
                  </a:lnTo>
                  <a:lnTo>
                    <a:pt x="125" y="23305"/>
                  </a:lnTo>
                  <a:lnTo>
                    <a:pt x="125" y="138"/>
                  </a:lnTo>
                  <a:close/>
                  <a:moveTo>
                    <a:pt x="56" y="0"/>
                  </a:moveTo>
                  <a:cubicBezTo>
                    <a:pt x="28" y="0"/>
                    <a:pt x="1" y="28"/>
                    <a:pt x="1" y="69"/>
                  </a:cubicBezTo>
                  <a:lnTo>
                    <a:pt x="1" y="23374"/>
                  </a:lnTo>
                  <a:cubicBezTo>
                    <a:pt x="1" y="23401"/>
                    <a:pt x="28" y="23429"/>
                    <a:pt x="56" y="23429"/>
                  </a:cubicBezTo>
                  <a:lnTo>
                    <a:pt x="75889" y="23429"/>
                  </a:lnTo>
                  <a:cubicBezTo>
                    <a:pt x="75930" y="23429"/>
                    <a:pt x="75957" y="23401"/>
                    <a:pt x="75957" y="23374"/>
                  </a:cubicBezTo>
                  <a:lnTo>
                    <a:pt x="75957" y="69"/>
                  </a:lnTo>
                  <a:cubicBezTo>
                    <a:pt x="75957" y="28"/>
                    <a:pt x="75930" y="0"/>
                    <a:pt x="758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8"/>
            <p:cNvSpPr/>
            <p:nvPr/>
          </p:nvSpPr>
          <p:spPr>
            <a:xfrm>
              <a:off x="6851273" y="3048274"/>
              <a:ext cx="10219" cy="1722442"/>
            </a:xfrm>
            <a:custGeom>
              <a:avLst/>
              <a:gdLst/>
              <a:ahLst/>
              <a:cxnLst/>
              <a:rect l="l" t="t" r="r" b="b"/>
              <a:pathLst>
                <a:path w="139" h="23429" extrusionOk="0">
                  <a:moveTo>
                    <a:pt x="70" y="0"/>
                  </a:moveTo>
                  <a:cubicBezTo>
                    <a:pt x="28" y="0"/>
                    <a:pt x="1" y="28"/>
                    <a:pt x="1" y="69"/>
                  </a:cubicBezTo>
                  <a:lnTo>
                    <a:pt x="1" y="23374"/>
                  </a:lnTo>
                  <a:cubicBezTo>
                    <a:pt x="1" y="23401"/>
                    <a:pt x="28" y="23429"/>
                    <a:pt x="70" y="23429"/>
                  </a:cubicBezTo>
                  <a:cubicBezTo>
                    <a:pt x="97" y="23429"/>
                    <a:pt x="138" y="23401"/>
                    <a:pt x="138" y="23374"/>
                  </a:cubicBezTo>
                  <a:lnTo>
                    <a:pt x="138" y="69"/>
                  </a:lnTo>
                  <a:cubicBezTo>
                    <a:pt x="138" y="28"/>
                    <a:pt x="97" y="0"/>
                    <a:pt x="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8"/>
            <p:cNvSpPr/>
            <p:nvPr/>
          </p:nvSpPr>
          <p:spPr>
            <a:xfrm>
              <a:off x="4777575" y="3024500"/>
              <a:ext cx="4542619" cy="105049"/>
            </a:xfrm>
            <a:custGeom>
              <a:avLst/>
              <a:gdLst/>
              <a:ahLst/>
              <a:cxnLst/>
              <a:rect l="l" t="t" r="r" b="b"/>
              <a:pathLst>
                <a:path w="78072" h="1429" extrusionOk="0">
                  <a:moveTo>
                    <a:pt x="1" y="1"/>
                  </a:moveTo>
                  <a:lnTo>
                    <a:pt x="1" y="1429"/>
                  </a:lnTo>
                  <a:lnTo>
                    <a:pt x="78072" y="1429"/>
                  </a:lnTo>
                  <a:lnTo>
                    <a:pt x="7807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8"/>
            <p:cNvSpPr/>
            <p:nvPr/>
          </p:nvSpPr>
          <p:spPr>
            <a:xfrm>
              <a:off x="4772500" y="3019500"/>
              <a:ext cx="4542632" cy="115124"/>
            </a:xfrm>
            <a:custGeom>
              <a:avLst/>
              <a:gdLst/>
              <a:ahLst/>
              <a:cxnLst/>
              <a:rect l="l" t="t" r="r" b="b"/>
              <a:pathLst>
                <a:path w="78210" h="1566" extrusionOk="0">
                  <a:moveTo>
                    <a:pt x="78072" y="124"/>
                  </a:moveTo>
                  <a:lnTo>
                    <a:pt x="78072" y="1428"/>
                  </a:lnTo>
                  <a:lnTo>
                    <a:pt x="138" y="1428"/>
                  </a:lnTo>
                  <a:lnTo>
                    <a:pt x="138" y="124"/>
                  </a:lnTo>
                  <a:close/>
                  <a:moveTo>
                    <a:pt x="70" y="0"/>
                  </a:moveTo>
                  <a:cubicBezTo>
                    <a:pt x="28" y="0"/>
                    <a:pt x="1" y="28"/>
                    <a:pt x="1" y="55"/>
                  </a:cubicBezTo>
                  <a:lnTo>
                    <a:pt x="1" y="1497"/>
                  </a:lnTo>
                  <a:cubicBezTo>
                    <a:pt x="1" y="1524"/>
                    <a:pt x="28" y="1566"/>
                    <a:pt x="70" y="1566"/>
                  </a:cubicBezTo>
                  <a:lnTo>
                    <a:pt x="78141" y="1566"/>
                  </a:lnTo>
                  <a:cubicBezTo>
                    <a:pt x="78168" y="1566"/>
                    <a:pt x="78210" y="1524"/>
                    <a:pt x="78210" y="1497"/>
                  </a:cubicBezTo>
                  <a:lnTo>
                    <a:pt x="78210" y="55"/>
                  </a:lnTo>
                  <a:cubicBezTo>
                    <a:pt x="78210" y="28"/>
                    <a:pt x="78168" y="0"/>
                    <a:pt x="781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8"/>
            <p:cNvSpPr/>
            <p:nvPr/>
          </p:nvSpPr>
          <p:spPr>
            <a:xfrm>
              <a:off x="5151107" y="3241588"/>
              <a:ext cx="460440" cy="54550"/>
            </a:xfrm>
            <a:custGeom>
              <a:avLst/>
              <a:gdLst/>
              <a:ahLst/>
              <a:cxnLst/>
              <a:rect l="l" t="t" r="r" b="b"/>
              <a:pathLst>
                <a:path w="6263" h="742" extrusionOk="0">
                  <a:moveTo>
                    <a:pt x="372" y="0"/>
                  </a:moveTo>
                  <a:cubicBezTo>
                    <a:pt x="166" y="0"/>
                    <a:pt x="1" y="165"/>
                    <a:pt x="1" y="371"/>
                  </a:cubicBezTo>
                  <a:cubicBezTo>
                    <a:pt x="1" y="577"/>
                    <a:pt x="166" y="742"/>
                    <a:pt x="372" y="742"/>
                  </a:cubicBezTo>
                  <a:lnTo>
                    <a:pt x="5892" y="742"/>
                  </a:lnTo>
                  <a:cubicBezTo>
                    <a:pt x="6098" y="742"/>
                    <a:pt x="6263" y="577"/>
                    <a:pt x="6263" y="371"/>
                  </a:cubicBezTo>
                  <a:cubicBezTo>
                    <a:pt x="6263" y="165"/>
                    <a:pt x="6098" y="0"/>
                    <a:pt x="58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8"/>
            <p:cNvSpPr/>
            <p:nvPr/>
          </p:nvSpPr>
          <p:spPr>
            <a:xfrm>
              <a:off x="7225845" y="3241588"/>
              <a:ext cx="460440" cy="54550"/>
            </a:xfrm>
            <a:custGeom>
              <a:avLst/>
              <a:gdLst/>
              <a:ahLst/>
              <a:cxnLst/>
              <a:rect l="l" t="t" r="r" b="b"/>
              <a:pathLst>
                <a:path w="6263" h="742" extrusionOk="0">
                  <a:moveTo>
                    <a:pt x="372" y="0"/>
                  </a:moveTo>
                  <a:cubicBezTo>
                    <a:pt x="166" y="0"/>
                    <a:pt x="1" y="165"/>
                    <a:pt x="1" y="371"/>
                  </a:cubicBezTo>
                  <a:cubicBezTo>
                    <a:pt x="1" y="577"/>
                    <a:pt x="166" y="742"/>
                    <a:pt x="372" y="742"/>
                  </a:cubicBezTo>
                  <a:lnTo>
                    <a:pt x="5892" y="742"/>
                  </a:lnTo>
                  <a:cubicBezTo>
                    <a:pt x="6084" y="742"/>
                    <a:pt x="6263" y="577"/>
                    <a:pt x="6263" y="371"/>
                  </a:cubicBezTo>
                  <a:cubicBezTo>
                    <a:pt x="6263" y="165"/>
                    <a:pt x="6084" y="0"/>
                    <a:pt x="58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8"/>
            <p:cNvSpPr/>
            <p:nvPr/>
          </p:nvSpPr>
          <p:spPr>
            <a:xfrm>
              <a:off x="8567792" y="3241588"/>
              <a:ext cx="425078" cy="42493"/>
            </a:xfrm>
            <a:custGeom>
              <a:avLst/>
              <a:gdLst/>
              <a:ahLst/>
              <a:cxnLst/>
              <a:rect l="l" t="t" r="r" b="b"/>
              <a:pathLst>
                <a:path w="5782" h="578" extrusionOk="0">
                  <a:moveTo>
                    <a:pt x="289" y="0"/>
                  </a:moveTo>
                  <a:cubicBezTo>
                    <a:pt x="124" y="0"/>
                    <a:pt x="0" y="124"/>
                    <a:pt x="0" y="289"/>
                  </a:cubicBezTo>
                  <a:cubicBezTo>
                    <a:pt x="0" y="440"/>
                    <a:pt x="124" y="577"/>
                    <a:pt x="289" y="577"/>
                  </a:cubicBezTo>
                  <a:lnTo>
                    <a:pt x="5507" y="577"/>
                  </a:lnTo>
                  <a:cubicBezTo>
                    <a:pt x="5658" y="577"/>
                    <a:pt x="5782" y="440"/>
                    <a:pt x="5782" y="289"/>
                  </a:cubicBezTo>
                  <a:cubicBezTo>
                    <a:pt x="5782" y="124"/>
                    <a:pt x="5658" y="0"/>
                    <a:pt x="550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8"/>
            <p:cNvSpPr/>
            <p:nvPr/>
          </p:nvSpPr>
          <p:spPr>
            <a:xfrm>
              <a:off x="8567792" y="3645419"/>
              <a:ext cx="425078" cy="42493"/>
            </a:xfrm>
            <a:custGeom>
              <a:avLst/>
              <a:gdLst/>
              <a:ahLst/>
              <a:cxnLst/>
              <a:rect l="l" t="t" r="r" b="b"/>
              <a:pathLst>
                <a:path w="5782" h="578" extrusionOk="0">
                  <a:moveTo>
                    <a:pt x="289" y="0"/>
                  </a:moveTo>
                  <a:cubicBezTo>
                    <a:pt x="124" y="0"/>
                    <a:pt x="0" y="124"/>
                    <a:pt x="0" y="289"/>
                  </a:cubicBezTo>
                  <a:cubicBezTo>
                    <a:pt x="0" y="440"/>
                    <a:pt x="124" y="577"/>
                    <a:pt x="289" y="577"/>
                  </a:cubicBezTo>
                  <a:lnTo>
                    <a:pt x="5507" y="577"/>
                  </a:lnTo>
                  <a:cubicBezTo>
                    <a:pt x="5658" y="577"/>
                    <a:pt x="5782" y="440"/>
                    <a:pt x="5782" y="289"/>
                  </a:cubicBezTo>
                  <a:cubicBezTo>
                    <a:pt x="5782" y="124"/>
                    <a:pt x="5658" y="0"/>
                    <a:pt x="550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8"/>
            <p:cNvSpPr/>
            <p:nvPr/>
          </p:nvSpPr>
          <p:spPr>
            <a:xfrm>
              <a:off x="8567792" y="4288550"/>
              <a:ext cx="425078" cy="42493"/>
            </a:xfrm>
            <a:custGeom>
              <a:avLst/>
              <a:gdLst/>
              <a:ahLst/>
              <a:cxnLst/>
              <a:rect l="l" t="t" r="r" b="b"/>
              <a:pathLst>
                <a:path w="5782" h="578" extrusionOk="0">
                  <a:moveTo>
                    <a:pt x="289" y="0"/>
                  </a:moveTo>
                  <a:cubicBezTo>
                    <a:pt x="124" y="0"/>
                    <a:pt x="0" y="138"/>
                    <a:pt x="0" y="289"/>
                  </a:cubicBezTo>
                  <a:cubicBezTo>
                    <a:pt x="0" y="453"/>
                    <a:pt x="124" y="577"/>
                    <a:pt x="289" y="577"/>
                  </a:cubicBezTo>
                  <a:lnTo>
                    <a:pt x="5507" y="577"/>
                  </a:lnTo>
                  <a:cubicBezTo>
                    <a:pt x="5658" y="577"/>
                    <a:pt x="5782" y="453"/>
                    <a:pt x="5782" y="289"/>
                  </a:cubicBezTo>
                  <a:cubicBezTo>
                    <a:pt x="5782" y="138"/>
                    <a:pt x="5658" y="0"/>
                    <a:pt x="550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8"/>
            <p:cNvSpPr/>
            <p:nvPr/>
          </p:nvSpPr>
          <p:spPr>
            <a:xfrm flipH="1">
              <a:off x="8301026" y="3129475"/>
              <a:ext cx="2125" cy="1641267"/>
            </a:xfrm>
            <a:custGeom>
              <a:avLst/>
              <a:gdLst/>
              <a:ahLst/>
              <a:cxnLst/>
              <a:rect l="l" t="t" r="r" b="b"/>
              <a:pathLst>
                <a:path w="1" h="23306" fill="none" extrusionOk="0">
                  <a:moveTo>
                    <a:pt x="1" y="1"/>
                  </a:moveTo>
                  <a:lnTo>
                    <a:pt x="1" y="23306"/>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8"/>
            <p:cNvSpPr/>
            <p:nvPr/>
          </p:nvSpPr>
          <p:spPr>
            <a:xfrm>
              <a:off x="8296218" y="3521248"/>
              <a:ext cx="962197" cy="9116"/>
            </a:xfrm>
            <a:custGeom>
              <a:avLst/>
              <a:gdLst/>
              <a:ahLst/>
              <a:cxnLst/>
              <a:rect l="l" t="t" r="r" b="b"/>
              <a:pathLst>
                <a:path w="13088" h="124" extrusionOk="0">
                  <a:moveTo>
                    <a:pt x="69" y="0"/>
                  </a:moveTo>
                  <a:cubicBezTo>
                    <a:pt x="27" y="0"/>
                    <a:pt x="0" y="28"/>
                    <a:pt x="0" y="69"/>
                  </a:cubicBezTo>
                  <a:cubicBezTo>
                    <a:pt x="0" y="96"/>
                    <a:pt x="27" y="124"/>
                    <a:pt x="69" y="124"/>
                  </a:cubicBezTo>
                  <a:lnTo>
                    <a:pt x="13019" y="124"/>
                  </a:lnTo>
                  <a:cubicBezTo>
                    <a:pt x="13060" y="124"/>
                    <a:pt x="13087" y="96"/>
                    <a:pt x="13087" y="69"/>
                  </a:cubicBezTo>
                  <a:cubicBezTo>
                    <a:pt x="13087" y="28"/>
                    <a:pt x="13060" y="0"/>
                    <a:pt x="130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8"/>
            <p:cNvSpPr/>
            <p:nvPr/>
          </p:nvSpPr>
          <p:spPr>
            <a:xfrm>
              <a:off x="8296218" y="4182538"/>
              <a:ext cx="962197" cy="9116"/>
            </a:xfrm>
            <a:custGeom>
              <a:avLst/>
              <a:gdLst/>
              <a:ahLst/>
              <a:cxnLst/>
              <a:rect l="l" t="t" r="r" b="b"/>
              <a:pathLst>
                <a:path w="13088" h="124" extrusionOk="0">
                  <a:moveTo>
                    <a:pt x="69" y="0"/>
                  </a:moveTo>
                  <a:cubicBezTo>
                    <a:pt x="27" y="0"/>
                    <a:pt x="0" y="28"/>
                    <a:pt x="0" y="55"/>
                  </a:cubicBezTo>
                  <a:cubicBezTo>
                    <a:pt x="0" y="96"/>
                    <a:pt x="27" y="124"/>
                    <a:pt x="69" y="124"/>
                  </a:cubicBezTo>
                  <a:lnTo>
                    <a:pt x="13019" y="124"/>
                  </a:lnTo>
                  <a:cubicBezTo>
                    <a:pt x="13060" y="124"/>
                    <a:pt x="13087" y="96"/>
                    <a:pt x="13087" y="55"/>
                  </a:cubicBezTo>
                  <a:cubicBezTo>
                    <a:pt x="13087" y="28"/>
                    <a:pt x="13060" y="0"/>
                    <a:pt x="130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8" name="Google Shape;368;p38"/>
          <p:cNvSpPr txBox="1">
            <a:spLocks noGrp="1"/>
          </p:cNvSpPr>
          <p:nvPr>
            <p:ph type="ctrTitle"/>
          </p:nvPr>
        </p:nvSpPr>
        <p:spPr>
          <a:xfrm>
            <a:off x="698547" y="1176030"/>
            <a:ext cx="3970367" cy="2607605"/>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buNone/>
            </a:pPr>
            <a:r>
              <a:rPr lang="en" sz="4400" dirty="0"/>
              <a:t>Detection and Prevention Of Workflow attrition</a:t>
            </a:r>
            <a:endParaRPr sz="4400" dirty="0"/>
          </a:p>
        </p:txBody>
      </p:sp>
      <p:grpSp>
        <p:nvGrpSpPr>
          <p:cNvPr id="370" name="Google Shape;370;p38"/>
          <p:cNvGrpSpPr/>
          <p:nvPr/>
        </p:nvGrpSpPr>
        <p:grpSpPr>
          <a:xfrm>
            <a:off x="6806432" y="1232203"/>
            <a:ext cx="2029437" cy="3614616"/>
            <a:chOff x="6806432" y="1232203"/>
            <a:chExt cx="2029437" cy="3614616"/>
          </a:xfrm>
        </p:grpSpPr>
        <p:sp>
          <p:nvSpPr>
            <p:cNvPr id="371" name="Google Shape;371;p38"/>
            <p:cNvSpPr/>
            <p:nvPr/>
          </p:nvSpPr>
          <p:spPr>
            <a:xfrm>
              <a:off x="7336088" y="2664738"/>
              <a:ext cx="367566" cy="624942"/>
            </a:xfrm>
            <a:custGeom>
              <a:avLst/>
              <a:gdLst/>
              <a:ahLst/>
              <a:cxnLst/>
              <a:rect l="l" t="t" r="r" b="b"/>
              <a:pathLst>
                <a:path w="7472" h="12704" extrusionOk="0">
                  <a:moveTo>
                    <a:pt x="3997" y="1"/>
                  </a:moveTo>
                  <a:cubicBezTo>
                    <a:pt x="3997" y="1"/>
                    <a:pt x="0" y="6180"/>
                    <a:pt x="824" y="9380"/>
                  </a:cubicBezTo>
                  <a:cubicBezTo>
                    <a:pt x="1648" y="12580"/>
                    <a:pt x="6180" y="12703"/>
                    <a:pt x="6180" y="12703"/>
                  </a:cubicBezTo>
                  <a:lnTo>
                    <a:pt x="7471" y="4052"/>
                  </a:lnTo>
                  <a:lnTo>
                    <a:pt x="399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8"/>
            <p:cNvSpPr/>
            <p:nvPr/>
          </p:nvSpPr>
          <p:spPr>
            <a:xfrm>
              <a:off x="8089323" y="3114751"/>
              <a:ext cx="185849" cy="432992"/>
            </a:xfrm>
            <a:custGeom>
              <a:avLst/>
              <a:gdLst/>
              <a:ahLst/>
              <a:cxnLst/>
              <a:rect l="l" t="t" r="r" b="b"/>
              <a:pathLst>
                <a:path w="3778" h="8802" extrusionOk="0">
                  <a:moveTo>
                    <a:pt x="2251" y="0"/>
                  </a:moveTo>
                  <a:cubicBezTo>
                    <a:pt x="2139" y="0"/>
                    <a:pt x="2024" y="13"/>
                    <a:pt x="1909" y="40"/>
                  </a:cubicBezTo>
                  <a:lnTo>
                    <a:pt x="1209" y="205"/>
                  </a:lnTo>
                  <a:cubicBezTo>
                    <a:pt x="536" y="356"/>
                    <a:pt x="42" y="960"/>
                    <a:pt x="42" y="1660"/>
                  </a:cubicBezTo>
                  <a:cubicBezTo>
                    <a:pt x="14" y="3061"/>
                    <a:pt x="1" y="5451"/>
                    <a:pt x="124" y="7387"/>
                  </a:cubicBezTo>
                  <a:cubicBezTo>
                    <a:pt x="179" y="8183"/>
                    <a:pt x="838" y="8801"/>
                    <a:pt x="1635" y="8801"/>
                  </a:cubicBezTo>
                  <a:cubicBezTo>
                    <a:pt x="2211" y="8801"/>
                    <a:pt x="2733" y="8486"/>
                    <a:pt x="2994" y="7977"/>
                  </a:cubicBezTo>
                  <a:cubicBezTo>
                    <a:pt x="3447" y="7057"/>
                    <a:pt x="3777" y="6069"/>
                    <a:pt x="3763" y="5341"/>
                  </a:cubicBezTo>
                  <a:cubicBezTo>
                    <a:pt x="3763" y="4544"/>
                    <a:pt x="3763" y="2855"/>
                    <a:pt x="3763" y="1523"/>
                  </a:cubicBezTo>
                  <a:cubicBezTo>
                    <a:pt x="3763" y="666"/>
                    <a:pt x="3064" y="0"/>
                    <a:pt x="2251" y="0"/>
                  </a:cubicBezTo>
                  <a:close/>
                </a:path>
              </a:pathLst>
            </a:custGeom>
            <a:solidFill>
              <a:srgbClr val="FFBF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8"/>
            <p:cNvSpPr/>
            <p:nvPr/>
          </p:nvSpPr>
          <p:spPr>
            <a:xfrm>
              <a:off x="8085929" y="3111947"/>
              <a:ext cx="191900" cy="439191"/>
            </a:xfrm>
            <a:custGeom>
              <a:avLst/>
              <a:gdLst/>
              <a:ahLst/>
              <a:cxnLst/>
              <a:rect l="l" t="t" r="r" b="b"/>
              <a:pathLst>
                <a:path w="3901" h="8928" extrusionOk="0">
                  <a:moveTo>
                    <a:pt x="2322" y="124"/>
                  </a:moveTo>
                  <a:cubicBezTo>
                    <a:pt x="2638" y="124"/>
                    <a:pt x="2953" y="234"/>
                    <a:pt x="3214" y="440"/>
                  </a:cubicBezTo>
                  <a:cubicBezTo>
                    <a:pt x="3571" y="715"/>
                    <a:pt x="3764" y="1127"/>
                    <a:pt x="3764" y="1580"/>
                  </a:cubicBezTo>
                  <a:cubicBezTo>
                    <a:pt x="3764" y="2912"/>
                    <a:pt x="3777" y="4601"/>
                    <a:pt x="3777" y="5398"/>
                  </a:cubicBezTo>
                  <a:cubicBezTo>
                    <a:pt x="3777" y="6057"/>
                    <a:pt x="3489" y="7032"/>
                    <a:pt x="2995" y="8007"/>
                  </a:cubicBezTo>
                  <a:cubicBezTo>
                    <a:pt x="2761" y="8488"/>
                    <a:pt x="2253" y="8790"/>
                    <a:pt x="1704" y="8790"/>
                  </a:cubicBezTo>
                  <a:cubicBezTo>
                    <a:pt x="948" y="8790"/>
                    <a:pt x="303" y="8199"/>
                    <a:pt x="262" y="7430"/>
                  </a:cubicBezTo>
                  <a:cubicBezTo>
                    <a:pt x="138" y="5466"/>
                    <a:pt x="152" y="3008"/>
                    <a:pt x="166" y="1717"/>
                  </a:cubicBezTo>
                  <a:cubicBezTo>
                    <a:pt x="179" y="1044"/>
                    <a:pt x="646" y="468"/>
                    <a:pt x="1292" y="317"/>
                  </a:cubicBezTo>
                  <a:lnTo>
                    <a:pt x="1992" y="165"/>
                  </a:lnTo>
                  <a:cubicBezTo>
                    <a:pt x="2102" y="138"/>
                    <a:pt x="2212" y="124"/>
                    <a:pt x="2322" y="124"/>
                  </a:cubicBezTo>
                  <a:close/>
                  <a:moveTo>
                    <a:pt x="2323" y="0"/>
                  </a:moveTo>
                  <a:cubicBezTo>
                    <a:pt x="2204" y="0"/>
                    <a:pt x="2083" y="14"/>
                    <a:pt x="1965" y="42"/>
                  </a:cubicBezTo>
                  <a:lnTo>
                    <a:pt x="1264" y="193"/>
                  </a:lnTo>
                  <a:cubicBezTo>
                    <a:pt x="550" y="358"/>
                    <a:pt x="56" y="989"/>
                    <a:pt x="42" y="1704"/>
                  </a:cubicBezTo>
                  <a:cubicBezTo>
                    <a:pt x="15" y="3008"/>
                    <a:pt x="1" y="5480"/>
                    <a:pt x="124" y="7444"/>
                  </a:cubicBezTo>
                  <a:cubicBezTo>
                    <a:pt x="179" y="8268"/>
                    <a:pt x="880" y="8927"/>
                    <a:pt x="1704" y="8927"/>
                  </a:cubicBezTo>
                  <a:cubicBezTo>
                    <a:pt x="2308" y="8927"/>
                    <a:pt x="2844" y="8597"/>
                    <a:pt x="3118" y="8062"/>
                  </a:cubicBezTo>
                  <a:cubicBezTo>
                    <a:pt x="3613" y="7059"/>
                    <a:pt x="3901" y="6084"/>
                    <a:pt x="3901" y="5398"/>
                  </a:cubicBezTo>
                  <a:cubicBezTo>
                    <a:pt x="3901" y="4601"/>
                    <a:pt x="3901" y="2912"/>
                    <a:pt x="3901" y="1580"/>
                  </a:cubicBezTo>
                  <a:cubicBezTo>
                    <a:pt x="3901" y="1086"/>
                    <a:pt x="3681" y="646"/>
                    <a:pt x="3297" y="344"/>
                  </a:cubicBezTo>
                  <a:cubicBezTo>
                    <a:pt x="3020" y="119"/>
                    <a:pt x="2675" y="0"/>
                    <a:pt x="23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8"/>
            <p:cNvSpPr/>
            <p:nvPr/>
          </p:nvSpPr>
          <p:spPr>
            <a:xfrm>
              <a:off x="8153519" y="3303158"/>
              <a:ext cx="91252" cy="178372"/>
            </a:xfrm>
            <a:custGeom>
              <a:avLst/>
              <a:gdLst/>
              <a:ahLst/>
              <a:cxnLst/>
              <a:rect l="l" t="t" r="r" b="b"/>
              <a:pathLst>
                <a:path w="1855" h="3626" extrusionOk="0">
                  <a:moveTo>
                    <a:pt x="357" y="0"/>
                  </a:moveTo>
                  <a:cubicBezTo>
                    <a:pt x="316" y="0"/>
                    <a:pt x="289" y="28"/>
                    <a:pt x="289" y="55"/>
                  </a:cubicBezTo>
                  <a:cubicBezTo>
                    <a:pt x="220" y="536"/>
                    <a:pt x="467" y="1071"/>
                    <a:pt x="522" y="1195"/>
                  </a:cubicBezTo>
                  <a:cubicBezTo>
                    <a:pt x="453" y="1428"/>
                    <a:pt x="0" y="3186"/>
                    <a:pt x="549" y="3571"/>
                  </a:cubicBezTo>
                  <a:cubicBezTo>
                    <a:pt x="604" y="3598"/>
                    <a:pt x="673" y="3626"/>
                    <a:pt x="728" y="3626"/>
                  </a:cubicBezTo>
                  <a:cubicBezTo>
                    <a:pt x="769" y="3626"/>
                    <a:pt x="797" y="3612"/>
                    <a:pt x="838" y="3598"/>
                  </a:cubicBezTo>
                  <a:cubicBezTo>
                    <a:pt x="1346" y="3420"/>
                    <a:pt x="1813" y="1936"/>
                    <a:pt x="1840" y="1868"/>
                  </a:cubicBezTo>
                  <a:cubicBezTo>
                    <a:pt x="1854" y="1840"/>
                    <a:pt x="1827" y="1799"/>
                    <a:pt x="1799" y="1785"/>
                  </a:cubicBezTo>
                  <a:cubicBezTo>
                    <a:pt x="1758" y="1785"/>
                    <a:pt x="1730" y="1799"/>
                    <a:pt x="1717" y="1827"/>
                  </a:cubicBezTo>
                  <a:cubicBezTo>
                    <a:pt x="1579" y="2252"/>
                    <a:pt x="1167" y="3351"/>
                    <a:pt x="797" y="3488"/>
                  </a:cubicBezTo>
                  <a:cubicBezTo>
                    <a:pt x="771" y="3493"/>
                    <a:pt x="750" y="3496"/>
                    <a:pt x="730" y="3496"/>
                  </a:cubicBezTo>
                  <a:cubicBezTo>
                    <a:pt x="696" y="3496"/>
                    <a:pt x="667" y="3487"/>
                    <a:pt x="632" y="3461"/>
                  </a:cubicBezTo>
                  <a:cubicBezTo>
                    <a:pt x="206" y="3172"/>
                    <a:pt x="508" y="1730"/>
                    <a:pt x="659" y="1209"/>
                  </a:cubicBezTo>
                  <a:cubicBezTo>
                    <a:pt x="659" y="1181"/>
                    <a:pt x="659" y="1167"/>
                    <a:pt x="646" y="1154"/>
                  </a:cubicBezTo>
                  <a:cubicBezTo>
                    <a:pt x="646" y="1154"/>
                    <a:pt x="357" y="563"/>
                    <a:pt x="412" y="69"/>
                  </a:cubicBezTo>
                  <a:cubicBezTo>
                    <a:pt x="412" y="41"/>
                    <a:pt x="385" y="0"/>
                    <a:pt x="3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8"/>
            <p:cNvSpPr/>
            <p:nvPr/>
          </p:nvSpPr>
          <p:spPr>
            <a:xfrm>
              <a:off x="7902195" y="2169123"/>
              <a:ext cx="560745" cy="1073921"/>
            </a:xfrm>
            <a:custGeom>
              <a:avLst/>
              <a:gdLst/>
              <a:ahLst/>
              <a:cxnLst/>
              <a:rect l="l" t="t" r="r" b="b"/>
              <a:pathLst>
                <a:path w="11399" h="21831" extrusionOk="0">
                  <a:moveTo>
                    <a:pt x="256" y="0"/>
                  </a:moveTo>
                  <a:cubicBezTo>
                    <a:pt x="91" y="0"/>
                    <a:pt x="1" y="9"/>
                    <a:pt x="1" y="9"/>
                  </a:cubicBezTo>
                  <a:lnTo>
                    <a:pt x="4821" y="21831"/>
                  </a:lnTo>
                  <a:lnTo>
                    <a:pt x="11399" y="21625"/>
                  </a:lnTo>
                  <a:cubicBezTo>
                    <a:pt x="11399" y="21625"/>
                    <a:pt x="11042" y="12026"/>
                    <a:pt x="8007" y="5818"/>
                  </a:cubicBezTo>
                  <a:cubicBezTo>
                    <a:pt x="5348" y="370"/>
                    <a:pt x="1303" y="0"/>
                    <a:pt x="25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8"/>
            <p:cNvSpPr/>
            <p:nvPr/>
          </p:nvSpPr>
          <p:spPr>
            <a:xfrm>
              <a:off x="8114313" y="3116669"/>
              <a:ext cx="341888" cy="125047"/>
            </a:xfrm>
            <a:custGeom>
              <a:avLst/>
              <a:gdLst/>
              <a:ahLst/>
              <a:cxnLst/>
              <a:rect l="l" t="t" r="r" b="b"/>
              <a:pathLst>
                <a:path w="6950" h="2542" extrusionOk="0">
                  <a:moveTo>
                    <a:pt x="6936" y="1"/>
                  </a:moveTo>
                  <a:lnTo>
                    <a:pt x="1" y="275"/>
                  </a:lnTo>
                  <a:lnTo>
                    <a:pt x="42" y="454"/>
                  </a:lnTo>
                  <a:lnTo>
                    <a:pt x="1182" y="399"/>
                  </a:lnTo>
                  <a:lnTo>
                    <a:pt x="1415" y="2541"/>
                  </a:lnTo>
                  <a:lnTo>
                    <a:pt x="1594" y="2528"/>
                  </a:lnTo>
                  <a:lnTo>
                    <a:pt x="1346" y="399"/>
                  </a:lnTo>
                  <a:lnTo>
                    <a:pt x="2445" y="358"/>
                  </a:lnTo>
                  <a:lnTo>
                    <a:pt x="2637" y="2500"/>
                  </a:lnTo>
                  <a:lnTo>
                    <a:pt x="2802" y="2500"/>
                  </a:lnTo>
                  <a:lnTo>
                    <a:pt x="2624" y="344"/>
                  </a:lnTo>
                  <a:lnTo>
                    <a:pt x="3681" y="303"/>
                  </a:lnTo>
                  <a:lnTo>
                    <a:pt x="3860" y="2459"/>
                  </a:lnTo>
                  <a:lnTo>
                    <a:pt x="4038" y="2459"/>
                  </a:lnTo>
                  <a:lnTo>
                    <a:pt x="3860" y="303"/>
                  </a:lnTo>
                  <a:lnTo>
                    <a:pt x="4835" y="262"/>
                  </a:lnTo>
                  <a:lnTo>
                    <a:pt x="5027" y="2432"/>
                  </a:lnTo>
                  <a:lnTo>
                    <a:pt x="5192" y="2418"/>
                  </a:lnTo>
                  <a:lnTo>
                    <a:pt x="5013" y="248"/>
                  </a:lnTo>
                  <a:lnTo>
                    <a:pt x="6002" y="207"/>
                  </a:lnTo>
                  <a:lnTo>
                    <a:pt x="6139" y="2390"/>
                  </a:lnTo>
                  <a:lnTo>
                    <a:pt x="6304" y="2390"/>
                  </a:lnTo>
                  <a:lnTo>
                    <a:pt x="6167" y="207"/>
                  </a:lnTo>
                  <a:lnTo>
                    <a:pt x="6949" y="179"/>
                  </a:lnTo>
                  <a:cubicBezTo>
                    <a:pt x="6949" y="124"/>
                    <a:pt x="6949" y="56"/>
                    <a:pt x="69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8"/>
            <p:cNvSpPr/>
            <p:nvPr/>
          </p:nvSpPr>
          <p:spPr>
            <a:xfrm>
              <a:off x="8058234" y="4330002"/>
              <a:ext cx="201394" cy="297959"/>
            </a:xfrm>
            <a:custGeom>
              <a:avLst/>
              <a:gdLst/>
              <a:ahLst/>
              <a:cxnLst/>
              <a:rect l="l" t="t" r="r" b="b"/>
              <a:pathLst>
                <a:path w="4094" h="6057" extrusionOk="0">
                  <a:moveTo>
                    <a:pt x="3434" y="0"/>
                  </a:moveTo>
                  <a:lnTo>
                    <a:pt x="1" y="591"/>
                  </a:lnTo>
                  <a:lnTo>
                    <a:pt x="674" y="6056"/>
                  </a:lnTo>
                  <a:lnTo>
                    <a:pt x="4093" y="5054"/>
                  </a:lnTo>
                  <a:lnTo>
                    <a:pt x="343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8"/>
            <p:cNvSpPr/>
            <p:nvPr/>
          </p:nvSpPr>
          <p:spPr>
            <a:xfrm>
              <a:off x="8054200" y="4325919"/>
              <a:ext cx="209462" cy="306764"/>
            </a:xfrm>
            <a:custGeom>
              <a:avLst/>
              <a:gdLst/>
              <a:ahLst/>
              <a:cxnLst/>
              <a:rect l="l" t="t" r="r" b="b"/>
              <a:pathLst>
                <a:path w="4258" h="6236" extrusionOk="0">
                  <a:moveTo>
                    <a:pt x="3461" y="152"/>
                  </a:moveTo>
                  <a:lnTo>
                    <a:pt x="4107" y="5096"/>
                  </a:lnTo>
                  <a:lnTo>
                    <a:pt x="811" y="6057"/>
                  </a:lnTo>
                  <a:lnTo>
                    <a:pt x="151" y="728"/>
                  </a:lnTo>
                  <a:lnTo>
                    <a:pt x="3461" y="152"/>
                  </a:lnTo>
                  <a:close/>
                  <a:moveTo>
                    <a:pt x="3571" y="1"/>
                  </a:moveTo>
                  <a:lnTo>
                    <a:pt x="0" y="619"/>
                  </a:lnTo>
                  <a:lnTo>
                    <a:pt x="701" y="6235"/>
                  </a:lnTo>
                  <a:lnTo>
                    <a:pt x="4258" y="5192"/>
                  </a:lnTo>
                  <a:lnTo>
                    <a:pt x="357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8"/>
            <p:cNvSpPr/>
            <p:nvPr/>
          </p:nvSpPr>
          <p:spPr>
            <a:xfrm>
              <a:off x="8191988" y="4334725"/>
              <a:ext cx="39256" cy="256047"/>
            </a:xfrm>
            <a:custGeom>
              <a:avLst/>
              <a:gdLst/>
              <a:ahLst/>
              <a:cxnLst/>
              <a:rect l="l" t="t" r="r" b="b"/>
              <a:pathLst>
                <a:path w="798" h="5205" extrusionOk="0">
                  <a:moveTo>
                    <a:pt x="124" y="0"/>
                  </a:moveTo>
                  <a:lnTo>
                    <a:pt x="1" y="14"/>
                  </a:lnTo>
                  <a:lnTo>
                    <a:pt x="674" y="5205"/>
                  </a:lnTo>
                  <a:lnTo>
                    <a:pt x="797" y="5177"/>
                  </a:lnTo>
                  <a:lnTo>
                    <a:pt x="12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8"/>
            <p:cNvSpPr/>
            <p:nvPr/>
          </p:nvSpPr>
          <p:spPr>
            <a:xfrm>
              <a:off x="8151453" y="4341464"/>
              <a:ext cx="39944" cy="256096"/>
            </a:xfrm>
            <a:custGeom>
              <a:avLst/>
              <a:gdLst/>
              <a:ahLst/>
              <a:cxnLst/>
              <a:rect l="l" t="t" r="r" b="b"/>
              <a:pathLst>
                <a:path w="812" h="5206" extrusionOk="0">
                  <a:moveTo>
                    <a:pt x="138" y="1"/>
                  </a:moveTo>
                  <a:lnTo>
                    <a:pt x="1" y="28"/>
                  </a:lnTo>
                  <a:lnTo>
                    <a:pt x="688" y="5205"/>
                  </a:lnTo>
                  <a:lnTo>
                    <a:pt x="811" y="5192"/>
                  </a:lnTo>
                  <a:lnTo>
                    <a:pt x="13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8"/>
            <p:cNvSpPr/>
            <p:nvPr/>
          </p:nvSpPr>
          <p:spPr>
            <a:xfrm>
              <a:off x="8119724" y="4347564"/>
              <a:ext cx="41273" cy="256047"/>
            </a:xfrm>
            <a:custGeom>
              <a:avLst/>
              <a:gdLst/>
              <a:ahLst/>
              <a:cxnLst/>
              <a:rect l="l" t="t" r="r" b="b"/>
              <a:pathLst>
                <a:path w="839" h="5205" extrusionOk="0">
                  <a:moveTo>
                    <a:pt x="124" y="0"/>
                  </a:moveTo>
                  <a:lnTo>
                    <a:pt x="0" y="28"/>
                  </a:lnTo>
                  <a:lnTo>
                    <a:pt x="715" y="5205"/>
                  </a:lnTo>
                  <a:lnTo>
                    <a:pt x="838" y="5191"/>
                  </a:lnTo>
                  <a:lnTo>
                    <a:pt x="12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8"/>
            <p:cNvSpPr/>
            <p:nvPr/>
          </p:nvSpPr>
          <p:spPr>
            <a:xfrm>
              <a:off x="8089323" y="4354303"/>
              <a:ext cx="38567" cy="259441"/>
            </a:xfrm>
            <a:custGeom>
              <a:avLst/>
              <a:gdLst/>
              <a:ahLst/>
              <a:cxnLst/>
              <a:rect l="l" t="t" r="r" b="b"/>
              <a:pathLst>
                <a:path w="784" h="5274" extrusionOk="0">
                  <a:moveTo>
                    <a:pt x="124" y="0"/>
                  </a:moveTo>
                  <a:lnTo>
                    <a:pt x="1" y="14"/>
                  </a:lnTo>
                  <a:lnTo>
                    <a:pt x="660" y="5274"/>
                  </a:lnTo>
                  <a:lnTo>
                    <a:pt x="783" y="5260"/>
                  </a:lnTo>
                  <a:lnTo>
                    <a:pt x="12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38"/>
            <p:cNvSpPr/>
            <p:nvPr/>
          </p:nvSpPr>
          <p:spPr>
            <a:xfrm>
              <a:off x="8031227" y="4568438"/>
              <a:ext cx="495910" cy="275035"/>
            </a:xfrm>
            <a:custGeom>
              <a:avLst/>
              <a:gdLst/>
              <a:ahLst/>
              <a:cxnLst/>
              <a:rect l="l" t="t" r="r" b="b"/>
              <a:pathLst>
                <a:path w="10081" h="5591" extrusionOk="0">
                  <a:moveTo>
                    <a:pt x="5466" y="1"/>
                  </a:moveTo>
                  <a:lnTo>
                    <a:pt x="0" y="42"/>
                  </a:lnTo>
                  <a:lnTo>
                    <a:pt x="866" y="5508"/>
                  </a:lnTo>
                  <a:lnTo>
                    <a:pt x="10080" y="5590"/>
                  </a:lnTo>
                  <a:lnTo>
                    <a:pt x="6084" y="2349"/>
                  </a:lnTo>
                  <a:lnTo>
                    <a:pt x="54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8"/>
            <p:cNvSpPr/>
            <p:nvPr/>
          </p:nvSpPr>
          <p:spPr>
            <a:xfrm>
              <a:off x="8048100" y="4672530"/>
              <a:ext cx="157465" cy="168238"/>
            </a:xfrm>
            <a:custGeom>
              <a:avLst/>
              <a:gdLst/>
              <a:ahLst/>
              <a:cxnLst/>
              <a:rect l="l" t="t" r="r" b="b"/>
              <a:pathLst>
                <a:path w="3201" h="3420" extrusionOk="0">
                  <a:moveTo>
                    <a:pt x="624" y="0"/>
                  </a:moveTo>
                  <a:cubicBezTo>
                    <a:pt x="408" y="0"/>
                    <a:pt x="197" y="19"/>
                    <a:pt x="1" y="55"/>
                  </a:cubicBezTo>
                  <a:lnTo>
                    <a:pt x="523" y="3392"/>
                  </a:lnTo>
                  <a:lnTo>
                    <a:pt x="2583" y="3419"/>
                  </a:lnTo>
                  <a:lnTo>
                    <a:pt x="3063" y="3419"/>
                  </a:lnTo>
                  <a:cubicBezTo>
                    <a:pt x="3201" y="3007"/>
                    <a:pt x="3187" y="2238"/>
                    <a:pt x="3091" y="1730"/>
                  </a:cubicBezTo>
                  <a:cubicBezTo>
                    <a:pt x="2840" y="454"/>
                    <a:pt x="1673" y="0"/>
                    <a:pt x="6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8"/>
            <p:cNvSpPr/>
            <p:nvPr/>
          </p:nvSpPr>
          <p:spPr>
            <a:xfrm>
              <a:off x="8027833" y="4565093"/>
              <a:ext cx="502698" cy="281725"/>
            </a:xfrm>
            <a:custGeom>
              <a:avLst/>
              <a:gdLst/>
              <a:ahLst/>
              <a:cxnLst/>
              <a:rect l="l" t="t" r="r" b="b"/>
              <a:pathLst>
                <a:path w="10219" h="5727" extrusionOk="0">
                  <a:moveTo>
                    <a:pt x="5480" y="124"/>
                  </a:moveTo>
                  <a:lnTo>
                    <a:pt x="6098" y="2431"/>
                  </a:lnTo>
                  <a:cubicBezTo>
                    <a:pt x="6098" y="2445"/>
                    <a:pt x="6112" y="2458"/>
                    <a:pt x="6112" y="2458"/>
                  </a:cubicBezTo>
                  <a:lnTo>
                    <a:pt x="9971" y="5589"/>
                  </a:lnTo>
                  <a:lnTo>
                    <a:pt x="990" y="5521"/>
                  </a:lnTo>
                  <a:lnTo>
                    <a:pt x="152" y="165"/>
                  </a:lnTo>
                  <a:lnTo>
                    <a:pt x="5480" y="124"/>
                  </a:lnTo>
                  <a:close/>
                  <a:moveTo>
                    <a:pt x="5535" y="0"/>
                  </a:moveTo>
                  <a:lnTo>
                    <a:pt x="69" y="41"/>
                  </a:lnTo>
                  <a:cubicBezTo>
                    <a:pt x="56" y="41"/>
                    <a:pt x="42" y="55"/>
                    <a:pt x="28" y="69"/>
                  </a:cubicBezTo>
                  <a:cubicBezTo>
                    <a:pt x="15" y="82"/>
                    <a:pt x="1" y="96"/>
                    <a:pt x="15" y="110"/>
                  </a:cubicBezTo>
                  <a:lnTo>
                    <a:pt x="866" y="5589"/>
                  </a:lnTo>
                  <a:cubicBezTo>
                    <a:pt x="880" y="5617"/>
                    <a:pt x="907" y="5644"/>
                    <a:pt x="935" y="5644"/>
                  </a:cubicBezTo>
                  <a:lnTo>
                    <a:pt x="10149" y="5727"/>
                  </a:lnTo>
                  <a:cubicBezTo>
                    <a:pt x="10177" y="5727"/>
                    <a:pt x="10204" y="5713"/>
                    <a:pt x="10218" y="5686"/>
                  </a:cubicBezTo>
                  <a:cubicBezTo>
                    <a:pt x="10218" y="5658"/>
                    <a:pt x="10218" y="5631"/>
                    <a:pt x="10191" y="5617"/>
                  </a:cubicBezTo>
                  <a:lnTo>
                    <a:pt x="6208" y="2376"/>
                  </a:lnTo>
                  <a:lnTo>
                    <a:pt x="5604" y="41"/>
                  </a:lnTo>
                  <a:cubicBezTo>
                    <a:pt x="5590" y="14"/>
                    <a:pt x="5563" y="0"/>
                    <a:pt x="55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8"/>
            <p:cNvSpPr/>
            <p:nvPr/>
          </p:nvSpPr>
          <p:spPr>
            <a:xfrm>
              <a:off x="8326280" y="4574883"/>
              <a:ext cx="114225" cy="163172"/>
            </a:xfrm>
            <a:custGeom>
              <a:avLst/>
              <a:gdLst/>
              <a:ahLst/>
              <a:cxnLst/>
              <a:rect l="l" t="t" r="r" b="b"/>
              <a:pathLst>
                <a:path w="2322" h="3317" extrusionOk="0">
                  <a:moveTo>
                    <a:pt x="1126" y="131"/>
                  </a:moveTo>
                  <a:cubicBezTo>
                    <a:pt x="1209" y="131"/>
                    <a:pt x="1278" y="158"/>
                    <a:pt x="1360" y="213"/>
                  </a:cubicBezTo>
                  <a:cubicBezTo>
                    <a:pt x="1429" y="241"/>
                    <a:pt x="1456" y="295"/>
                    <a:pt x="1456" y="350"/>
                  </a:cubicBezTo>
                  <a:cubicBezTo>
                    <a:pt x="1484" y="735"/>
                    <a:pt x="632" y="1518"/>
                    <a:pt x="165" y="1902"/>
                  </a:cubicBezTo>
                  <a:cubicBezTo>
                    <a:pt x="248" y="1477"/>
                    <a:pt x="509" y="378"/>
                    <a:pt x="975" y="158"/>
                  </a:cubicBezTo>
                  <a:cubicBezTo>
                    <a:pt x="1030" y="144"/>
                    <a:pt x="1072" y="131"/>
                    <a:pt x="1126" y="131"/>
                  </a:cubicBezTo>
                  <a:close/>
                  <a:moveTo>
                    <a:pt x="1120" y="0"/>
                  </a:moveTo>
                  <a:cubicBezTo>
                    <a:pt x="1053" y="0"/>
                    <a:pt x="986" y="16"/>
                    <a:pt x="920" y="48"/>
                  </a:cubicBezTo>
                  <a:cubicBezTo>
                    <a:pt x="289" y="337"/>
                    <a:pt x="14" y="1985"/>
                    <a:pt x="14" y="2053"/>
                  </a:cubicBezTo>
                  <a:cubicBezTo>
                    <a:pt x="0" y="2067"/>
                    <a:pt x="0" y="2067"/>
                    <a:pt x="14" y="2081"/>
                  </a:cubicBezTo>
                  <a:cubicBezTo>
                    <a:pt x="14" y="2094"/>
                    <a:pt x="14" y="2094"/>
                    <a:pt x="28" y="2108"/>
                  </a:cubicBezTo>
                  <a:cubicBezTo>
                    <a:pt x="28" y="2108"/>
                    <a:pt x="28" y="2108"/>
                    <a:pt x="28" y="2122"/>
                  </a:cubicBezTo>
                  <a:lnTo>
                    <a:pt x="42" y="2122"/>
                  </a:lnTo>
                  <a:lnTo>
                    <a:pt x="1923" y="3303"/>
                  </a:lnTo>
                  <a:cubicBezTo>
                    <a:pt x="1923" y="3317"/>
                    <a:pt x="1937" y="3317"/>
                    <a:pt x="1950" y="3317"/>
                  </a:cubicBezTo>
                  <a:cubicBezTo>
                    <a:pt x="1978" y="3317"/>
                    <a:pt x="1992" y="3303"/>
                    <a:pt x="2005" y="3289"/>
                  </a:cubicBezTo>
                  <a:cubicBezTo>
                    <a:pt x="2033" y="3262"/>
                    <a:pt x="2019" y="3221"/>
                    <a:pt x="1992" y="3193"/>
                  </a:cubicBezTo>
                  <a:lnTo>
                    <a:pt x="289" y="2122"/>
                  </a:lnTo>
                  <a:lnTo>
                    <a:pt x="2253" y="2053"/>
                  </a:lnTo>
                  <a:cubicBezTo>
                    <a:pt x="2280" y="2053"/>
                    <a:pt x="2321" y="2026"/>
                    <a:pt x="2308" y="1985"/>
                  </a:cubicBezTo>
                  <a:cubicBezTo>
                    <a:pt x="2308" y="1943"/>
                    <a:pt x="2280" y="1930"/>
                    <a:pt x="2253" y="1916"/>
                  </a:cubicBezTo>
                  <a:lnTo>
                    <a:pt x="261" y="1998"/>
                  </a:lnTo>
                  <a:cubicBezTo>
                    <a:pt x="660" y="1669"/>
                    <a:pt x="1607" y="831"/>
                    <a:pt x="1580" y="350"/>
                  </a:cubicBezTo>
                  <a:cubicBezTo>
                    <a:pt x="1580" y="241"/>
                    <a:pt x="1525" y="158"/>
                    <a:pt x="1429" y="103"/>
                  </a:cubicBezTo>
                  <a:cubicBezTo>
                    <a:pt x="1329" y="37"/>
                    <a:pt x="1224" y="0"/>
                    <a:pt x="11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8"/>
            <p:cNvSpPr/>
            <p:nvPr/>
          </p:nvSpPr>
          <p:spPr>
            <a:xfrm>
              <a:off x="7749501" y="2897812"/>
              <a:ext cx="573634" cy="1474102"/>
            </a:xfrm>
            <a:custGeom>
              <a:avLst/>
              <a:gdLst/>
              <a:ahLst/>
              <a:cxnLst/>
              <a:rect l="l" t="t" r="r" b="b"/>
              <a:pathLst>
                <a:path w="11661" h="29966" extrusionOk="0">
                  <a:moveTo>
                    <a:pt x="8323" y="0"/>
                  </a:moveTo>
                  <a:lnTo>
                    <a:pt x="1" y="302"/>
                  </a:lnTo>
                  <a:lnTo>
                    <a:pt x="962" y="12332"/>
                  </a:lnTo>
                  <a:lnTo>
                    <a:pt x="5302" y="29965"/>
                  </a:lnTo>
                  <a:lnTo>
                    <a:pt x="11660" y="29842"/>
                  </a:lnTo>
                  <a:lnTo>
                    <a:pt x="832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8"/>
            <p:cNvSpPr/>
            <p:nvPr/>
          </p:nvSpPr>
          <p:spPr>
            <a:xfrm>
              <a:off x="7746156" y="2894909"/>
              <a:ext cx="580324" cy="1480399"/>
            </a:xfrm>
            <a:custGeom>
              <a:avLst/>
              <a:gdLst/>
              <a:ahLst/>
              <a:cxnLst/>
              <a:rect l="l" t="t" r="r" b="b"/>
              <a:pathLst>
                <a:path w="11797" h="30094" extrusionOk="0">
                  <a:moveTo>
                    <a:pt x="8336" y="128"/>
                  </a:moveTo>
                  <a:lnTo>
                    <a:pt x="11646" y="29832"/>
                  </a:lnTo>
                  <a:lnTo>
                    <a:pt x="5425" y="29956"/>
                  </a:lnTo>
                  <a:lnTo>
                    <a:pt x="1099" y="12391"/>
                  </a:lnTo>
                  <a:lnTo>
                    <a:pt x="138" y="416"/>
                  </a:lnTo>
                  <a:lnTo>
                    <a:pt x="8336" y="128"/>
                  </a:lnTo>
                  <a:close/>
                  <a:moveTo>
                    <a:pt x="8406" y="1"/>
                  </a:moveTo>
                  <a:cubicBezTo>
                    <a:pt x="8401" y="1"/>
                    <a:pt x="8396" y="2"/>
                    <a:pt x="8391" y="4"/>
                  </a:cubicBezTo>
                  <a:lnTo>
                    <a:pt x="69" y="293"/>
                  </a:lnTo>
                  <a:cubicBezTo>
                    <a:pt x="41" y="293"/>
                    <a:pt x="28" y="307"/>
                    <a:pt x="14" y="307"/>
                  </a:cubicBezTo>
                  <a:cubicBezTo>
                    <a:pt x="0" y="320"/>
                    <a:pt x="0" y="348"/>
                    <a:pt x="0" y="361"/>
                  </a:cubicBezTo>
                  <a:lnTo>
                    <a:pt x="975" y="12405"/>
                  </a:lnTo>
                  <a:cubicBezTo>
                    <a:pt x="975" y="12405"/>
                    <a:pt x="975" y="12405"/>
                    <a:pt x="975" y="12419"/>
                  </a:cubicBezTo>
                  <a:lnTo>
                    <a:pt x="5315" y="30038"/>
                  </a:lnTo>
                  <a:cubicBezTo>
                    <a:pt x="5315" y="30066"/>
                    <a:pt x="5342" y="30093"/>
                    <a:pt x="5370" y="30093"/>
                  </a:cubicBezTo>
                  <a:lnTo>
                    <a:pt x="11728" y="29956"/>
                  </a:lnTo>
                  <a:cubicBezTo>
                    <a:pt x="11742" y="29956"/>
                    <a:pt x="11756" y="29956"/>
                    <a:pt x="11769" y="29942"/>
                  </a:cubicBezTo>
                  <a:cubicBezTo>
                    <a:pt x="11783" y="29928"/>
                    <a:pt x="11797" y="29901"/>
                    <a:pt x="11783" y="29887"/>
                  </a:cubicBezTo>
                  <a:lnTo>
                    <a:pt x="8460" y="59"/>
                  </a:lnTo>
                  <a:cubicBezTo>
                    <a:pt x="8448" y="25"/>
                    <a:pt x="8428" y="1"/>
                    <a:pt x="84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8"/>
            <p:cNvSpPr/>
            <p:nvPr/>
          </p:nvSpPr>
          <p:spPr>
            <a:xfrm>
              <a:off x="8014354" y="4284056"/>
              <a:ext cx="272280" cy="6789"/>
            </a:xfrm>
            <a:custGeom>
              <a:avLst/>
              <a:gdLst/>
              <a:ahLst/>
              <a:cxnLst/>
              <a:rect l="l" t="t" r="r" b="b"/>
              <a:pathLst>
                <a:path w="5535" h="138" extrusionOk="0">
                  <a:moveTo>
                    <a:pt x="69" y="0"/>
                  </a:moveTo>
                  <a:cubicBezTo>
                    <a:pt x="28" y="0"/>
                    <a:pt x="0" y="28"/>
                    <a:pt x="0" y="69"/>
                  </a:cubicBezTo>
                  <a:cubicBezTo>
                    <a:pt x="0" y="110"/>
                    <a:pt x="28" y="138"/>
                    <a:pt x="69" y="138"/>
                  </a:cubicBezTo>
                  <a:lnTo>
                    <a:pt x="5480" y="138"/>
                  </a:lnTo>
                  <a:cubicBezTo>
                    <a:pt x="5507" y="138"/>
                    <a:pt x="5535" y="110"/>
                    <a:pt x="5535" y="69"/>
                  </a:cubicBezTo>
                  <a:cubicBezTo>
                    <a:pt x="5535" y="28"/>
                    <a:pt x="5507" y="0"/>
                    <a:pt x="54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8"/>
            <p:cNvSpPr/>
            <p:nvPr/>
          </p:nvSpPr>
          <p:spPr>
            <a:xfrm>
              <a:off x="7531333" y="4337430"/>
              <a:ext cx="187817" cy="270903"/>
            </a:xfrm>
            <a:custGeom>
              <a:avLst/>
              <a:gdLst/>
              <a:ahLst/>
              <a:cxnLst/>
              <a:rect l="l" t="t" r="r" b="b"/>
              <a:pathLst>
                <a:path w="3818" h="5507" extrusionOk="0">
                  <a:moveTo>
                    <a:pt x="343" y="0"/>
                  </a:moveTo>
                  <a:lnTo>
                    <a:pt x="0" y="5507"/>
                  </a:lnTo>
                  <a:lnTo>
                    <a:pt x="3543" y="5150"/>
                  </a:lnTo>
                  <a:lnTo>
                    <a:pt x="3818" y="41"/>
                  </a:lnTo>
                  <a:lnTo>
                    <a:pt x="34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8"/>
            <p:cNvSpPr/>
            <p:nvPr/>
          </p:nvSpPr>
          <p:spPr>
            <a:xfrm>
              <a:off x="7527938" y="4334036"/>
              <a:ext cx="194606" cy="277692"/>
            </a:xfrm>
            <a:custGeom>
              <a:avLst/>
              <a:gdLst/>
              <a:ahLst/>
              <a:cxnLst/>
              <a:rect l="l" t="t" r="r" b="b"/>
              <a:pathLst>
                <a:path w="3956" h="5645" extrusionOk="0">
                  <a:moveTo>
                    <a:pt x="467" y="138"/>
                  </a:moveTo>
                  <a:lnTo>
                    <a:pt x="3818" y="179"/>
                  </a:lnTo>
                  <a:lnTo>
                    <a:pt x="3557" y="5164"/>
                  </a:lnTo>
                  <a:lnTo>
                    <a:pt x="138" y="5494"/>
                  </a:lnTo>
                  <a:lnTo>
                    <a:pt x="467" y="138"/>
                  </a:lnTo>
                  <a:close/>
                  <a:moveTo>
                    <a:pt x="344" y="0"/>
                  </a:moveTo>
                  <a:lnTo>
                    <a:pt x="0" y="5645"/>
                  </a:lnTo>
                  <a:lnTo>
                    <a:pt x="3681" y="5274"/>
                  </a:lnTo>
                  <a:lnTo>
                    <a:pt x="3956" y="55"/>
                  </a:lnTo>
                  <a:lnTo>
                    <a:pt x="34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38"/>
            <p:cNvSpPr/>
            <p:nvPr/>
          </p:nvSpPr>
          <p:spPr>
            <a:xfrm>
              <a:off x="7669810" y="4338759"/>
              <a:ext cx="21645" cy="256785"/>
            </a:xfrm>
            <a:custGeom>
              <a:avLst/>
              <a:gdLst/>
              <a:ahLst/>
              <a:cxnLst/>
              <a:rect l="l" t="t" r="r" b="b"/>
              <a:pathLst>
                <a:path w="440" h="5220" extrusionOk="0">
                  <a:moveTo>
                    <a:pt x="303" y="1"/>
                  </a:moveTo>
                  <a:lnTo>
                    <a:pt x="0" y="5219"/>
                  </a:lnTo>
                  <a:lnTo>
                    <a:pt x="138" y="5219"/>
                  </a:lnTo>
                  <a:lnTo>
                    <a:pt x="440" y="14"/>
                  </a:lnTo>
                  <a:lnTo>
                    <a:pt x="3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38"/>
            <p:cNvSpPr/>
            <p:nvPr/>
          </p:nvSpPr>
          <p:spPr>
            <a:xfrm>
              <a:off x="7629275" y="4339447"/>
              <a:ext cx="21005" cy="256736"/>
            </a:xfrm>
            <a:custGeom>
              <a:avLst/>
              <a:gdLst/>
              <a:ahLst/>
              <a:cxnLst/>
              <a:rect l="l" t="t" r="r" b="b"/>
              <a:pathLst>
                <a:path w="427" h="5219" extrusionOk="0">
                  <a:moveTo>
                    <a:pt x="289" y="0"/>
                  </a:moveTo>
                  <a:lnTo>
                    <a:pt x="0" y="5219"/>
                  </a:lnTo>
                  <a:lnTo>
                    <a:pt x="138" y="5219"/>
                  </a:lnTo>
                  <a:lnTo>
                    <a:pt x="42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8"/>
            <p:cNvSpPr/>
            <p:nvPr/>
          </p:nvSpPr>
          <p:spPr>
            <a:xfrm>
              <a:off x="7598185" y="4339447"/>
              <a:ext cx="18988" cy="257424"/>
            </a:xfrm>
            <a:custGeom>
              <a:avLst/>
              <a:gdLst/>
              <a:ahLst/>
              <a:cxnLst/>
              <a:rect l="l" t="t" r="r" b="b"/>
              <a:pathLst>
                <a:path w="386" h="5233" extrusionOk="0">
                  <a:moveTo>
                    <a:pt x="248" y="0"/>
                  </a:moveTo>
                  <a:lnTo>
                    <a:pt x="1" y="5219"/>
                  </a:lnTo>
                  <a:lnTo>
                    <a:pt x="124" y="5233"/>
                  </a:lnTo>
                  <a:lnTo>
                    <a:pt x="38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8"/>
            <p:cNvSpPr/>
            <p:nvPr/>
          </p:nvSpPr>
          <p:spPr>
            <a:xfrm>
              <a:off x="7563062" y="4340136"/>
              <a:ext cx="23022" cy="260769"/>
            </a:xfrm>
            <a:custGeom>
              <a:avLst/>
              <a:gdLst/>
              <a:ahLst/>
              <a:cxnLst/>
              <a:rect l="l" t="t" r="r" b="b"/>
              <a:pathLst>
                <a:path w="468" h="5301" extrusionOk="0">
                  <a:moveTo>
                    <a:pt x="330" y="0"/>
                  </a:moveTo>
                  <a:lnTo>
                    <a:pt x="1" y="5287"/>
                  </a:lnTo>
                  <a:lnTo>
                    <a:pt x="138" y="5301"/>
                  </a:lnTo>
                  <a:lnTo>
                    <a:pt x="46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8"/>
            <p:cNvSpPr/>
            <p:nvPr/>
          </p:nvSpPr>
          <p:spPr>
            <a:xfrm>
              <a:off x="7476581" y="4567799"/>
              <a:ext cx="449324" cy="275675"/>
            </a:xfrm>
            <a:custGeom>
              <a:avLst/>
              <a:gdLst/>
              <a:ahLst/>
              <a:cxnLst/>
              <a:rect l="l" t="t" r="r" b="b"/>
              <a:pathLst>
                <a:path w="9134" h="5604" extrusionOk="0">
                  <a:moveTo>
                    <a:pt x="5508" y="0"/>
                  </a:moveTo>
                  <a:lnTo>
                    <a:pt x="385" y="41"/>
                  </a:lnTo>
                  <a:lnTo>
                    <a:pt x="1" y="5521"/>
                  </a:lnTo>
                  <a:lnTo>
                    <a:pt x="9133" y="5603"/>
                  </a:lnTo>
                  <a:lnTo>
                    <a:pt x="5494" y="2376"/>
                  </a:lnTo>
                  <a:lnTo>
                    <a:pt x="550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8"/>
            <p:cNvSpPr/>
            <p:nvPr/>
          </p:nvSpPr>
          <p:spPr>
            <a:xfrm>
              <a:off x="7476581" y="4676465"/>
              <a:ext cx="146003" cy="164303"/>
            </a:xfrm>
            <a:custGeom>
              <a:avLst/>
              <a:gdLst/>
              <a:ahLst/>
              <a:cxnLst/>
              <a:rect l="l" t="t" r="r" b="b"/>
              <a:pathLst>
                <a:path w="2968" h="3340" extrusionOk="0">
                  <a:moveTo>
                    <a:pt x="505" y="0"/>
                  </a:moveTo>
                  <a:cubicBezTo>
                    <a:pt x="415" y="0"/>
                    <a:pt x="325" y="5"/>
                    <a:pt x="234" y="16"/>
                  </a:cubicBezTo>
                  <a:lnTo>
                    <a:pt x="221" y="181"/>
                  </a:lnTo>
                  <a:cubicBezTo>
                    <a:pt x="1" y="2556"/>
                    <a:pt x="1" y="3312"/>
                    <a:pt x="1" y="3312"/>
                  </a:cubicBezTo>
                  <a:cubicBezTo>
                    <a:pt x="1" y="3312"/>
                    <a:pt x="893" y="3339"/>
                    <a:pt x="2541" y="3339"/>
                  </a:cubicBezTo>
                  <a:lnTo>
                    <a:pt x="2706" y="3339"/>
                  </a:lnTo>
                  <a:cubicBezTo>
                    <a:pt x="2898" y="2900"/>
                    <a:pt x="2967" y="2392"/>
                    <a:pt x="2857" y="1883"/>
                  </a:cubicBezTo>
                  <a:cubicBezTo>
                    <a:pt x="2616" y="766"/>
                    <a:pt x="1611" y="0"/>
                    <a:pt x="50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8"/>
            <p:cNvSpPr/>
            <p:nvPr/>
          </p:nvSpPr>
          <p:spPr>
            <a:xfrm>
              <a:off x="7473236" y="4565093"/>
              <a:ext cx="456014" cy="281725"/>
            </a:xfrm>
            <a:custGeom>
              <a:avLst/>
              <a:gdLst/>
              <a:ahLst/>
              <a:cxnLst/>
              <a:rect l="l" t="t" r="r" b="b"/>
              <a:pathLst>
                <a:path w="9270" h="5727" extrusionOk="0">
                  <a:moveTo>
                    <a:pt x="5521" y="124"/>
                  </a:moveTo>
                  <a:lnTo>
                    <a:pt x="5493" y="2431"/>
                  </a:lnTo>
                  <a:cubicBezTo>
                    <a:pt x="5493" y="2445"/>
                    <a:pt x="5507" y="2458"/>
                    <a:pt x="5521" y="2472"/>
                  </a:cubicBezTo>
                  <a:lnTo>
                    <a:pt x="9023" y="5589"/>
                  </a:lnTo>
                  <a:lnTo>
                    <a:pt x="9023" y="5589"/>
                  </a:lnTo>
                  <a:lnTo>
                    <a:pt x="137" y="5507"/>
                  </a:lnTo>
                  <a:lnTo>
                    <a:pt x="522" y="165"/>
                  </a:lnTo>
                  <a:lnTo>
                    <a:pt x="5521" y="124"/>
                  </a:lnTo>
                  <a:close/>
                  <a:moveTo>
                    <a:pt x="5576" y="0"/>
                  </a:moveTo>
                  <a:lnTo>
                    <a:pt x="453" y="41"/>
                  </a:lnTo>
                  <a:cubicBezTo>
                    <a:pt x="426" y="41"/>
                    <a:pt x="398" y="55"/>
                    <a:pt x="385" y="96"/>
                  </a:cubicBezTo>
                  <a:lnTo>
                    <a:pt x="0" y="5576"/>
                  </a:lnTo>
                  <a:cubicBezTo>
                    <a:pt x="0" y="5589"/>
                    <a:pt x="0" y="5603"/>
                    <a:pt x="14" y="5617"/>
                  </a:cubicBezTo>
                  <a:cubicBezTo>
                    <a:pt x="28" y="5631"/>
                    <a:pt x="41" y="5644"/>
                    <a:pt x="69" y="5644"/>
                  </a:cubicBezTo>
                  <a:lnTo>
                    <a:pt x="9201" y="5727"/>
                  </a:lnTo>
                  <a:cubicBezTo>
                    <a:pt x="9229" y="5727"/>
                    <a:pt x="9256" y="5699"/>
                    <a:pt x="9256" y="5672"/>
                  </a:cubicBezTo>
                  <a:cubicBezTo>
                    <a:pt x="9270" y="5658"/>
                    <a:pt x="9270" y="5631"/>
                    <a:pt x="9242" y="5603"/>
                  </a:cubicBezTo>
                  <a:lnTo>
                    <a:pt x="5631" y="2403"/>
                  </a:lnTo>
                  <a:lnTo>
                    <a:pt x="5644" y="55"/>
                  </a:lnTo>
                  <a:cubicBezTo>
                    <a:pt x="5644" y="41"/>
                    <a:pt x="5631" y="28"/>
                    <a:pt x="5631" y="14"/>
                  </a:cubicBezTo>
                  <a:cubicBezTo>
                    <a:pt x="5617" y="0"/>
                    <a:pt x="5603" y="0"/>
                    <a:pt x="55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8"/>
            <p:cNvSpPr/>
            <p:nvPr/>
          </p:nvSpPr>
          <p:spPr>
            <a:xfrm>
              <a:off x="7744384" y="4575178"/>
              <a:ext cx="99320" cy="162876"/>
            </a:xfrm>
            <a:custGeom>
              <a:avLst/>
              <a:gdLst/>
              <a:ahLst/>
              <a:cxnLst/>
              <a:rect l="l" t="t" r="r" b="b"/>
              <a:pathLst>
                <a:path w="2019" h="3311" extrusionOk="0">
                  <a:moveTo>
                    <a:pt x="1126" y="125"/>
                  </a:moveTo>
                  <a:cubicBezTo>
                    <a:pt x="1209" y="125"/>
                    <a:pt x="1277" y="152"/>
                    <a:pt x="1360" y="207"/>
                  </a:cubicBezTo>
                  <a:cubicBezTo>
                    <a:pt x="1428" y="235"/>
                    <a:pt x="1456" y="289"/>
                    <a:pt x="1456" y="344"/>
                  </a:cubicBezTo>
                  <a:cubicBezTo>
                    <a:pt x="1483" y="729"/>
                    <a:pt x="632" y="1512"/>
                    <a:pt x="165" y="1896"/>
                  </a:cubicBezTo>
                  <a:cubicBezTo>
                    <a:pt x="247" y="1471"/>
                    <a:pt x="508" y="372"/>
                    <a:pt x="975" y="152"/>
                  </a:cubicBezTo>
                  <a:cubicBezTo>
                    <a:pt x="1030" y="138"/>
                    <a:pt x="1071" y="125"/>
                    <a:pt x="1126" y="125"/>
                  </a:cubicBezTo>
                  <a:close/>
                  <a:moveTo>
                    <a:pt x="1121" y="0"/>
                  </a:moveTo>
                  <a:cubicBezTo>
                    <a:pt x="1053" y="0"/>
                    <a:pt x="987" y="15"/>
                    <a:pt x="920" y="42"/>
                  </a:cubicBezTo>
                  <a:cubicBezTo>
                    <a:pt x="289" y="331"/>
                    <a:pt x="14" y="1979"/>
                    <a:pt x="14" y="2047"/>
                  </a:cubicBezTo>
                  <a:cubicBezTo>
                    <a:pt x="0" y="2061"/>
                    <a:pt x="14" y="2088"/>
                    <a:pt x="14" y="2102"/>
                  </a:cubicBezTo>
                  <a:lnTo>
                    <a:pt x="28" y="2102"/>
                  </a:lnTo>
                  <a:cubicBezTo>
                    <a:pt x="28" y="2102"/>
                    <a:pt x="28" y="2116"/>
                    <a:pt x="41" y="2116"/>
                  </a:cubicBezTo>
                  <a:lnTo>
                    <a:pt x="1923" y="3297"/>
                  </a:lnTo>
                  <a:cubicBezTo>
                    <a:pt x="1923" y="3311"/>
                    <a:pt x="1937" y="3311"/>
                    <a:pt x="1950" y="3311"/>
                  </a:cubicBezTo>
                  <a:cubicBezTo>
                    <a:pt x="1978" y="3311"/>
                    <a:pt x="1991" y="3297"/>
                    <a:pt x="2005" y="3283"/>
                  </a:cubicBezTo>
                  <a:cubicBezTo>
                    <a:pt x="2019" y="3256"/>
                    <a:pt x="2019" y="3215"/>
                    <a:pt x="1991" y="3187"/>
                  </a:cubicBezTo>
                  <a:lnTo>
                    <a:pt x="179" y="2061"/>
                  </a:lnTo>
                  <a:cubicBezTo>
                    <a:pt x="508" y="1800"/>
                    <a:pt x="1621" y="853"/>
                    <a:pt x="1579" y="344"/>
                  </a:cubicBezTo>
                  <a:cubicBezTo>
                    <a:pt x="1579" y="235"/>
                    <a:pt x="1525" y="152"/>
                    <a:pt x="1428" y="97"/>
                  </a:cubicBezTo>
                  <a:cubicBezTo>
                    <a:pt x="1322" y="32"/>
                    <a:pt x="1220" y="0"/>
                    <a:pt x="11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8"/>
            <p:cNvSpPr/>
            <p:nvPr/>
          </p:nvSpPr>
          <p:spPr>
            <a:xfrm>
              <a:off x="7496209" y="2897812"/>
              <a:ext cx="505355" cy="1470069"/>
            </a:xfrm>
            <a:custGeom>
              <a:avLst/>
              <a:gdLst/>
              <a:ahLst/>
              <a:cxnLst/>
              <a:rect l="l" t="t" r="r" b="b"/>
              <a:pathLst>
                <a:path w="10273" h="29884" extrusionOk="0">
                  <a:moveTo>
                    <a:pt x="10272" y="0"/>
                  </a:moveTo>
                  <a:lnTo>
                    <a:pt x="1758" y="728"/>
                  </a:lnTo>
                  <a:lnTo>
                    <a:pt x="0" y="29842"/>
                  </a:lnTo>
                  <a:lnTo>
                    <a:pt x="7004" y="29883"/>
                  </a:lnTo>
                  <a:lnTo>
                    <a:pt x="9270" y="3928"/>
                  </a:lnTo>
                  <a:lnTo>
                    <a:pt x="10272" y="3832"/>
                  </a:lnTo>
                  <a:lnTo>
                    <a:pt x="1027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8"/>
            <p:cNvSpPr/>
            <p:nvPr/>
          </p:nvSpPr>
          <p:spPr>
            <a:xfrm>
              <a:off x="7493504" y="2930230"/>
              <a:ext cx="511405" cy="1440356"/>
            </a:xfrm>
            <a:custGeom>
              <a:avLst/>
              <a:gdLst/>
              <a:ahLst/>
              <a:cxnLst/>
              <a:rect l="l" t="t" r="r" b="b"/>
              <a:pathLst>
                <a:path w="10396" h="29280" extrusionOk="0">
                  <a:moveTo>
                    <a:pt x="1813" y="1"/>
                  </a:moveTo>
                  <a:cubicBezTo>
                    <a:pt x="1785" y="1"/>
                    <a:pt x="1744" y="28"/>
                    <a:pt x="1744" y="69"/>
                  </a:cubicBezTo>
                  <a:lnTo>
                    <a:pt x="0" y="29169"/>
                  </a:lnTo>
                  <a:cubicBezTo>
                    <a:pt x="0" y="29197"/>
                    <a:pt x="0" y="29210"/>
                    <a:pt x="14" y="29224"/>
                  </a:cubicBezTo>
                  <a:cubicBezTo>
                    <a:pt x="28" y="29238"/>
                    <a:pt x="41" y="29238"/>
                    <a:pt x="55" y="29238"/>
                  </a:cubicBezTo>
                  <a:lnTo>
                    <a:pt x="7059" y="29279"/>
                  </a:lnTo>
                  <a:cubicBezTo>
                    <a:pt x="7086" y="29279"/>
                    <a:pt x="7114" y="29252"/>
                    <a:pt x="7127" y="29224"/>
                  </a:cubicBezTo>
                  <a:lnTo>
                    <a:pt x="9380" y="3338"/>
                  </a:lnTo>
                  <a:lnTo>
                    <a:pt x="10327" y="3241"/>
                  </a:lnTo>
                  <a:cubicBezTo>
                    <a:pt x="10368" y="3241"/>
                    <a:pt x="10396" y="3200"/>
                    <a:pt x="10396" y="3173"/>
                  </a:cubicBezTo>
                  <a:cubicBezTo>
                    <a:pt x="10385" y="3139"/>
                    <a:pt x="10364" y="3114"/>
                    <a:pt x="10342" y="3114"/>
                  </a:cubicBezTo>
                  <a:cubicBezTo>
                    <a:pt x="10337" y="3114"/>
                    <a:pt x="10332" y="3115"/>
                    <a:pt x="10327" y="3118"/>
                  </a:cubicBezTo>
                  <a:lnTo>
                    <a:pt x="9311" y="3214"/>
                  </a:lnTo>
                  <a:cubicBezTo>
                    <a:pt x="9284" y="3214"/>
                    <a:pt x="9256" y="3241"/>
                    <a:pt x="9256" y="3269"/>
                  </a:cubicBezTo>
                  <a:lnTo>
                    <a:pt x="7004" y="29155"/>
                  </a:lnTo>
                  <a:lnTo>
                    <a:pt x="124" y="29114"/>
                  </a:lnTo>
                  <a:lnTo>
                    <a:pt x="1882" y="69"/>
                  </a:lnTo>
                  <a:cubicBezTo>
                    <a:pt x="1882" y="42"/>
                    <a:pt x="1854" y="14"/>
                    <a:pt x="18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8"/>
            <p:cNvSpPr/>
            <p:nvPr/>
          </p:nvSpPr>
          <p:spPr>
            <a:xfrm>
              <a:off x="7587363" y="2945775"/>
              <a:ext cx="103452" cy="143937"/>
            </a:xfrm>
            <a:custGeom>
              <a:avLst/>
              <a:gdLst/>
              <a:ahLst/>
              <a:cxnLst/>
              <a:rect l="l" t="t" r="r" b="b"/>
              <a:pathLst>
                <a:path w="2103" h="2926" extrusionOk="0">
                  <a:moveTo>
                    <a:pt x="2033" y="0"/>
                  </a:moveTo>
                  <a:cubicBezTo>
                    <a:pt x="1992" y="0"/>
                    <a:pt x="1979" y="28"/>
                    <a:pt x="1965" y="69"/>
                  </a:cubicBezTo>
                  <a:cubicBezTo>
                    <a:pt x="1896" y="2102"/>
                    <a:pt x="70" y="2788"/>
                    <a:pt x="56" y="2802"/>
                  </a:cubicBezTo>
                  <a:cubicBezTo>
                    <a:pt x="15" y="2816"/>
                    <a:pt x="1" y="2857"/>
                    <a:pt x="15" y="2884"/>
                  </a:cubicBezTo>
                  <a:cubicBezTo>
                    <a:pt x="28" y="2912"/>
                    <a:pt x="56" y="2925"/>
                    <a:pt x="83" y="2925"/>
                  </a:cubicBezTo>
                  <a:lnTo>
                    <a:pt x="97" y="2925"/>
                  </a:lnTo>
                  <a:cubicBezTo>
                    <a:pt x="125" y="2912"/>
                    <a:pt x="2033" y="2184"/>
                    <a:pt x="2102" y="69"/>
                  </a:cubicBezTo>
                  <a:cubicBezTo>
                    <a:pt x="2102" y="28"/>
                    <a:pt x="2075" y="0"/>
                    <a:pt x="20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8"/>
            <p:cNvSpPr/>
            <p:nvPr/>
          </p:nvSpPr>
          <p:spPr>
            <a:xfrm>
              <a:off x="7527938" y="4284056"/>
              <a:ext cx="299976" cy="6789"/>
            </a:xfrm>
            <a:custGeom>
              <a:avLst/>
              <a:gdLst/>
              <a:ahLst/>
              <a:cxnLst/>
              <a:rect l="l" t="t" r="r" b="b"/>
              <a:pathLst>
                <a:path w="6098" h="138" extrusionOk="0">
                  <a:moveTo>
                    <a:pt x="69" y="0"/>
                  </a:moveTo>
                  <a:cubicBezTo>
                    <a:pt x="28" y="0"/>
                    <a:pt x="0" y="28"/>
                    <a:pt x="0" y="69"/>
                  </a:cubicBezTo>
                  <a:cubicBezTo>
                    <a:pt x="0" y="110"/>
                    <a:pt x="28" y="138"/>
                    <a:pt x="69" y="138"/>
                  </a:cubicBezTo>
                  <a:lnTo>
                    <a:pt x="6043" y="138"/>
                  </a:lnTo>
                  <a:cubicBezTo>
                    <a:pt x="6070" y="138"/>
                    <a:pt x="6098" y="110"/>
                    <a:pt x="6098" y="69"/>
                  </a:cubicBezTo>
                  <a:cubicBezTo>
                    <a:pt x="6098" y="28"/>
                    <a:pt x="6070" y="0"/>
                    <a:pt x="60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8"/>
            <p:cNvSpPr/>
            <p:nvPr/>
          </p:nvSpPr>
          <p:spPr>
            <a:xfrm>
              <a:off x="7529267" y="2193867"/>
              <a:ext cx="675610" cy="795197"/>
            </a:xfrm>
            <a:custGeom>
              <a:avLst/>
              <a:gdLst/>
              <a:ahLst/>
              <a:cxnLst/>
              <a:rect l="l" t="t" r="r" b="b"/>
              <a:pathLst>
                <a:path w="13734" h="16165" extrusionOk="0">
                  <a:moveTo>
                    <a:pt x="6922" y="1"/>
                  </a:moveTo>
                  <a:cubicBezTo>
                    <a:pt x="3613" y="1"/>
                    <a:pt x="949" y="2679"/>
                    <a:pt x="949" y="5974"/>
                  </a:cubicBezTo>
                  <a:lnTo>
                    <a:pt x="1" y="16164"/>
                  </a:lnTo>
                  <a:lnTo>
                    <a:pt x="13734" y="16164"/>
                  </a:lnTo>
                  <a:lnTo>
                    <a:pt x="12896" y="5974"/>
                  </a:lnTo>
                  <a:cubicBezTo>
                    <a:pt x="12896" y="2679"/>
                    <a:pt x="10218" y="1"/>
                    <a:pt x="69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8"/>
            <p:cNvSpPr/>
            <p:nvPr/>
          </p:nvSpPr>
          <p:spPr>
            <a:xfrm>
              <a:off x="7933285" y="2438403"/>
              <a:ext cx="10183" cy="554695"/>
            </a:xfrm>
            <a:custGeom>
              <a:avLst/>
              <a:gdLst/>
              <a:ahLst/>
              <a:cxnLst/>
              <a:rect l="l" t="t" r="r" b="b"/>
              <a:pathLst>
                <a:path w="207" h="11276" extrusionOk="0">
                  <a:moveTo>
                    <a:pt x="138" y="1"/>
                  </a:moveTo>
                  <a:cubicBezTo>
                    <a:pt x="110" y="1"/>
                    <a:pt x="83" y="28"/>
                    <a:pt x="83" y="70"/>
                  </a:cubicBezTo>
                  <a:lnTo>
                    <a:pt x="0" y="11221"/>
                  </a:lnTo>
                  <a:cubicBezTo>
                    <a:pt x="0" y="11248"/>
                    <a:pt x="28" y="11276"/>
                    <a:pt x="69" y="11276"/>
                  </a:cubicBezTo>
                  <a:cubicBezTo>
                    <a:pt x="110" y="11276"/>
                    <a:pt x="138" y="11248"/>
                    <a:pt x="138" y="11221"/>
                  </a:cubicBezTo>
                  <a:lnTo>
                    <a:pt x="206" y="70"/>
                  </a:lnTo>
                  <a:cubicBezTo>
                    <a:pt x="206" y="28"/>
                    <a:pt x="179" y="1"/>
                    <a:pt x="1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8"/>
            <p:cNvSpPr/>
            <p:nvPr/>
          </p:nvSpPr>
          <p:spPr>
            <a:xfrm>
              <a:off x="7875828" y="2608658"/>
              <a:ext cx="40584" cy="40584"/>
            </a:xfrm>
            <a:custGeom>
              <a:avLst/>
              <a:gdLst/>
              <a:ahLst/>
              <a:cxnLst/>
              <a:rect l="l" t="t" r="r" b="b"/>
              <a:pathLst>
                <a:path w="825" h="825" extrusionOk="0">
                  <a:moveTo>
                    <a:pt x="413" y="1"/>
                  </a:moveTo>
                  <a:cubicBezTo>
                    <a:pt x="179" y="1"/>
                    <a:pt x="1" y="193"/>
                    <a:pt x="1" y="413"/>
                  </a:cubicBezTo>
                  <a:cubicBezTo>
                    <a:pt x="1" y="646"/>
                    <a:pt x="179" y="825"/>
                    <a:pt x="413" y="825"/>
                  </a:cubicBezTo>
                  <a:cubicBezTo>
                    <a:pt x="633" y="825"/>
                    <a:pt x="825" y="646"/>
                    <a:pt x="825" y="413"/>
                  </a:cubicBezTo>
                  <a:cubicBezTo>
                    <a:pt x="825" y="193"/>
                    <a:pt x="633" y="1"/>
                    <a:pt x="4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8"/>
            <p:cNvSpPr/>
            <p:nvPr/>
          </p:nvSpPr>
          <p:spPr>
            <a:xfrm>
              <a:off x="7875828" y="2816743"/>
              <a:ext cx="40584" cy="40584"/>
            </a:xfrm>
            <a:custGeom>
              <a:avLst/>
              <a:gdLst/>
              <a:ahLst/>
              <a:cxnLst/>
              <a:rect l="l" t="t" r="r" b="b"/>
              <a:pathLst>
                <a:path w="825" h="825" extrusionOk="0">
                  <a:moveTo>
                    <a:pt x="413" y="0"/>
                  </a:moveTo>
                  <a:cubicBezTo>
                    <a:pt x="179" y="0"/>
                    <a:pt x="1" y="193"/>
                    <a:pt x="1" y="412"/>
                  </a:cubicBezTo>
                  <a:cubicBezTo>
                    <a:pt x="1" y="646"/>
                    <a:pt x="179" y="824"/>
                    <a:pt x="413" y="824"/>
                  </a:cubicBezTo>
                  <a:cubicBezTo>
                    <a:pt x="633" y="824"/>
                    <a:pt x="825" y="646"/>
                    <a:pt x="825" y="412"/>
                  </a:cubicBezTo>
                  <a:cubicBezTo>
                    <a:pt x="825" y="193"/>
                    <a:pt x="633" y="0"/>
                    <a:pt x="4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8"/>
            <p:cNvSpPr/>
            <p:nvPr/>
          </p:nvSpPr>
          <p:spPr>
            <a:xfrm>
              <a:off x="7525922" y="2484841"/>
              <a:ext cx="682349" cy="507568"/>
            </a:xfrm>
            <a:custGeom>
              <a:avLst/>
              <a:gdLst/>
              <a:ahLst/>
              <a:cxnLst/>
              <a:rect l="l" t="t" r="r" b="b"/>
              <a:pathLst>
                <a:path w="13871" h="10318" extrusionOk="0">
                  <a:moveTo>
                    <a:pt x="12985" y="1"/>
                  </a:moveTo>
                  <a:cubicBezTo>
                    <a:pt x="12978" y="1"/>
                    <a:pt x="12971" y="2"/>
                    <a:pt x="12964" y="5"/>
                  </a:cubicBezTo>
                  <a:cubicBezTo>
                    <a:pt x="12923" y="5"/>
                    <a:pt x="12909" y="32"/>
                    <a:pt x="12909" y="73"/>
                  </a:cubicBezTo>
                  <a:lnTo>
                    <a:pt x="13733" y="10194"/>
                  </a:lnTo>
                  <a:lnTo>
                    <a:pt x="138" y="10194"/>
                  </a:lnTo>
                  <a:lnTo>
                    <a:pt x="440" y="6967"/>
                  </a:lnTo>
                  <a:cubicBezTo>
                    <a:pt x="440" y="6926"/>
                    <a:pt x="412" y="6898"/>
                    <a:pt x="385" y="6898"/>
                  </a:cubicBezTo>
                  <a:cubicBezTo>
                    <a:pt x="378" y="6896"/>
                    <a:pt x="371" y="6895"/>
                    <a:pt x="364" y="6895"/>
                  </a:cubicBezTo>
                  <a:cubicBezTo>
                    <a:pt x="334" y="6895"/>
                    <a:pt x="314" y="6919"/>
                    <a:pt x="302" y="6953"/>
                  </a:cubicBezTo>
                  <a:lnTo>
                    <a:pt x="0" y="10249"/>
                  </a:lnTo>
                  <a:cubicBezTo>
                    <a:pt x="0" y="10263"/>
                    <a:pt x="14" y="10290"/>
                    <a:pt x="14" y="10304"/>
                  </a:cubicBezTo>
                  <a:cubicBezTo>
                    <a:pt x="28" y="10318"/>
                    <a:pt x="55" y="10318"/>
                    <a:pt x="69" y="10318"/>
                  </a:cubicBezTo>
                  <a:lnTo>
                    <a:pt x="13802" y="10318"/>
                  </a:lnTo>
                  <a:cubicBezTo>
                    <a:pt x="13816" y="10318"/>
                    <a:pt x="13829" y="10318"/>
                    <a:pt x="13843" y="10304"/>
                  </a:cubicBezTo>
                  <a:cubicBezTo>
                    <a:pt x="13857" y="10290"/>
                    <a:pt x="13870" y="10263"/>
                    <a:pt x="13857" y="10249"/>
                  </a:cubicBezTo>
                  <a:lnTo>
                    <a:pt x="13033" y="59"/>
                  </a:lnTo>
                  <a:cubicBezTo>
                    <a:pt x="13033" y="26"/>
                    <a:pt x="13014" y="1"/>
                    <a:pt x="129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8"/>
            <p:cNvSpPr/>
            <p:nvPr/>
          </p:nvSpPr>
          <p:spPr>
            <a:xfrm>
              <a:off x="6931775" y="2161941"/>
              <a:ext cx="369878" cy="398115"/>
            </a:xfrm>
            <a:custGeom>
              <a:avLst/>
              <a:gdLst/>
              <a:ahLst/>
              <a:cxnLst/>
              <a:rect l="l" t="t" r="r" b="b"/>
              <a:pathLst>
                <a:path w="7519" h="8093" extrusionOk="0">
                  <a:moveTo>
                    <a:pt x="1829" y="0"/>
                  </a:moveTo>
                  <a:cubicBezTo>
                    <a:pt x="651" y="0"/>
                    <a:pt x="0" y="1485"/>
                    <a:pt x="488" y="2298"/>
                  </a:cubicBezTo>
                  <a:cubicBezTo>
                    <a:pt x="1023" y="3204"/>
                    <a:pt x="5184" y="8093"/>
                    <a:pt x="5184" y="8093"/>
                  </a:cubicBezTo>
                  <a:lnTo>
                    <a:pt x="7519" y="5168"/>
                  </a:lnTo>
                  <a:cubicBezTo>
                    <a:pt x="6008" y="3012"/>
                    <a:pt x="3578" y="375"/>
                    <a:pt x="2191" y="45"/>
                  </a:cubicBezTo>
                  <a:cubicBezTo>
                    <a:pt x="2065" y="15"/>
                    <a:pt x="1944" y="0"/>
                    <a:pt x="1829" y="0"/>
                  </a:cubicBezTo>
                  <a:close/>
                </a:path>
              </a:pathLst>
            </a:custGeom>
            <a:solidFill>
              <a:srgbClr val="FFBF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8"/>
            <p:cNvSpPr/>
            <p:nvPr/>
          </p:nvSpPr>
          <p:spPr>
            <a:xfrm>
              <a:off x="6938858" y="2158498"/>
              <a:ext cx="366878" cy="406970"/>
            </a:xfrm>
            <a:custGeom>
              <a:avLst/>
              <a:gdLst/>
              <a:ahLst/>
              <a:cxnLst/>
              <a:rect l="l" t="t" r="r" b="b"/>
              <a:pathLst>
                <a:path w="7458" h="8273" extrusionOk="0">
                  <a:moveTo>
                    <a:pt x="1690" y="129"/>
                  </a:moveTo>
                  <a:cubicBezTo>
                    <a:pt x="1799" y="129"/>
                    <a:pt x="1909" y="143"/>
                    <a:pt x="2019" y="170"/>
                  </a:cubicBezTo>
                  <a:cubicBezTo>
                    <a:pt x="3365" y="500"/>
                    <a:pt x="5727" y="3013"/>
                    <a:pt x="7293" y="5238"/>
                  </a:cubicBezTo>
                  <a:lnTo>
                    <a:pt x="5040" y="8067"/>
                  </a:lnTo>
                  <a:cubicBezTo>
                    <a:pt x="4560" y="7504"/>
                    <a:pt x="893" y="3164"/>
                    <a:pt x="399" y="2340"/>
                  </a:cubicBezTo>
                  <a:cubicBezTo>
                    <a:pt x="138" y="1901"/>
                    <a:pt x="206" y="1228"/>
                    <a:pt x="577" y="720"/>
                  </a:cubicBezTo>
                  <a:cubicBezTo>
                    <a:pt x="866" y="335"/>
                    <a:pt x="1250" y="129"/>
                    <a:pt x="1690" y="129"/>
                  </a:cubicBezTo>
                  <a:close/>
                  <a:moveTo>
                    <a:pt x="1683" y="0"/>
                  </a:moveTo>
                  <a:cubicBezTo>
                    <a:pt x="1212" y="0"/>
                    <a:pt x="786" y="226"/>
                    <a:pt x="481" y="651"/>
                  </a:cubicBezTo>
                  <a:cubicBezTo>
                    <a:pt x="69" y="1200"/>
                    <a:pt x="0" y="1928"/>
                    <a:pt x="289" y="2409"/>
                  </a:cubicBezTo>
                  <a:cubicBezTo>
                    <a:pt x="824" y="3301"/>
                    <a:pt x="4821" y="8012"/>
                    <a:pt x="4985" y="8204"/>
                  </a:cubicBezTo>
                  <a:lnTo>
                    <a:pt x="5040" y="8273"/>
                  </a:lnTo>
                  <a:lnTo>
                    <a:pt x="7457" y="5252"/>
                  </a:lnTo>
                  <a:lnTo>
                    <a:pt x="7430" y="5210"/>
                  </a:lnTo>
                  <a:cubicBezTo>
                    <a:pt x="5851" y="2958"/>
                    <a:pt x="3434" y="376"/>
                    <a:pt x="2060" y="47"/>
                  </a:cubicBezTo>
                  <a:cubicBezTo>
                    <a:pt x="1933" y="16"/>
                    <a:pt x="1806" y="0"/>
                    <a:pt x="16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8"/>
            <p:cNvSpPr/>
            <p:nvPr/>
          </p:nvSpPr>
          <p:spPr>
            <a:xfrm>
              <a:off x="6870776" y="2194703"/>
              <a:ext cx="91105" cy="62032"/>
            </a:xfrm>
            <a:custGeom>
              <a:avLst/>
              <a:gdLst/>
              <a:ahLst/>
              <a:cxnLst/>
              <a:rect l="l" t="t" r="r" b="b"/>
              <a:pathLst>
                <a:path w="1852" h="1261" extrusionOk="0">
                  <a:moveTo>
                    <a:pt x="467" y="0"/>
                  </a:moveTo>
                  <a:cubicBezTo>
                    <a:pt x="129" y="0"/>
                    <a:pt x="0" y="239"/>
                    <a:pt x="94" y="547"/>
                  </a:cubicBezTo>
                  <a:cubicBezTo>
                    <a:pt x="245" y="1000"/>
                    <a:pt x="780" y="1261"/>
                    <a:pt x="780" y="1261"/>
                  </a:cubicBezTo>
                  <a:cubicBezTo>
                    <a:pt x="780" y="1261"/>
                    <a:pt x="1851" y="560"/>
                    <a:pt x="1082" y="176"/>
                  </a:cubicBezTo>
                  <a:cubicBezTo>
                    <a:pt x="832" y="53"/>
                    <a:pt x="626" y="0"/>
                    <a:pt x="467" y="0"/>
                  </a:cubicBezTo>
                  <a:close/>
                </a:path>
              </a:pathLst>
            </a:custGeom>
            <a:solidFill>
              <a:srgbClr val="FFBF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8"/>
            <p:cNvSpPr/>
            <p:nvPr/>
          </p:nvSpPr>
          <p:spPr>
            <a:xfrm>
              <a:off x="6869251" y="2191506"/>
              <a:ext cx="73051" cy="68624"/>
            </a:xfrm>
            <a:custGeom>
              <a:avLst/>
              <a:gdLst/>
              <a:ahLst/>
              <a:cxnLst/>
              <a:rect l="l" t="t" r="r" b="b"/>
              <a:pathLst>
                <a:path w="1485" h="1395" extrusionOk="0">
                  <a:moveTo>
                    <a:pt x="495" y="131"/>
                  </a:moveTo>
                  <a:cubicBezTo>
                    <a:pt x="660" y="131"/>
                    <a:pt x="852" y="186"/>
                    <a:pt x="1086" y="296"/>
                  </a:cubicBezTo>
                  <a:cubicBezTo>
                    <a:pt x="1237" y="378"/>
                    <a:pt x="1319" y="461"/>
                    <a:pt x="1319" y="571"/>
                  </a:cubicBezTo>
                  <a:cubicBezTo>
                    <a:pt x="1333" y="818"/>
                    <a:pt x="976" y="1134"/>
                    <a:pt x="811" y="1257"/>
                  </a:cubicBezTo>
                  <a:cubicBezTo>
                    <a:pt x="688" y="1189"/>
                    <a:pt x="303" y="955"/>
                    <a:pt x="193" y="598"/>
                  </a:cubicBezTo>
                  <a:cubicBezTo>
                    <a:pt x="138" y="419"/>
                    <a:pt x="166" y="282"/>
                    <a:pt x="262" y="200"/>
                  </a:cubicBezTo>
                  <a:cubicBezTo>
                    <a:pt x="317" y="145"/>
                    <a:pt x="399" y="131"/>
                    <a:pt x="495" y="131"/>
                  </a:cubicBezTo>
                  <a:close/>
                  <a:moveTo>
                    <a:pt x="500" y="0"/>
                  </a:moveTo>
                  <a:cubicBezTo>
                    <a:pt x="334" y="0"/>
                    <a:pt x="230" y="54"/>
                    <a:pt x="166" y="104"/>
                  </a:cubicBezTo>
                  <a:cubicBezTo>
                    <a:pt x="42" y="213"/>
                    <a:pt x="1" y="406"/>
                    <a:pt x="70" y="625"/>
                  </a:cubicBezTo>
                  <a:cubicBezTo>
                    <a:pt x="221" y="1106"/>
                    <a:pt x="756" y="1381"/>
                    <a:pt x="784" y="1381"/>
                  </a:cubicBezTo>
                  <a:cubicBezTo>
                    <a:pt x="797" y="1395"/>
                    <a:pt x="797" y="1395"/>
                    <a:pt x="811" y="1395"/>
                  </a:cubicBezTo>
                  <a:cubicBezTo>
                    <a:pt x="825" y="1395"/>
                    <a:pt x="839" y="1395"/>
                    <a:pt x="852" y="1381"/>
                  </a:cubicBezTo>
                  <a:cubicBezTo>
                    <a:pt x="866" y="1367"/>
                    <a:pt x="1484" y="955"/>
                    <a:pt x="1457" y="571"/>
                  </a:cubicBezTo>
                  <a:cubicBezTo>
                    <a:pt x="1443" y="406"/>
                    <a:pt x="1333" y="282"/>
                    <a:pt x="1141" y="186"/>
                  </a:cubicBezTo>
                  <a:cubicBezTo>
                    <a:pt x="863" y="47"/>
                    <a:pt x="655" y="0"/>
                    <a:pt x="5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8"/>
            <p:cNvSpPr/>
            <p:nvPr/>
          </p:nvSpPr>
          <p:spPr>
            <a:xfrm>
              <a:off x="6871956" y="2151365"/>
              <a:ext cx="95335" cy="81758"/>
            </a:xfrm>
            <a:custGeom>
              <a:avLst/>
              <a:gdLst/>
              <a:ahLst/>
              <a:cxnLst/>
              <a:rect l="l" t="t" r="r" b="b"/>
              <a:pathLst>
                <a:path w="1938" h="1662" extrusionOk="0">
                  <a:moveTo>
                    <a:pt x="439" y="1"/>
                  </a:moveTo>
                  <a:cubicBezTo>
                    <a:pt x="195" y="1"/>
                    <a:pt x="66" y="179"/>
                    <a:pt x="42" y="398"/>
                  </a:cubicBezTo>
                  <a:cubicBezTo>
                    <a:pt x="1" y="782"/>
                    <a:pt x="344" y="1057"/>
                    <a:pt x="344" y="1057"/>
                  </a:cubicBezTo>
                  <a:lnTo>
                    <a:pt x="1251" y="1661"/>
                  </a:lnTo>
                  <a:cubicBezTo>
                    <a:pt x="1251" y="1661"/>
                    <a:pt x="1937" y="975"/>
                    <a:pt x="1196" y="370"/>
                  </a:cubicBezTo>
                  <a:cubicBezTo>
                    <a:pt x="876" y="104"/>
                    <a:pt x="625" y="1"/>
                    <a:pt x="439" y="1"/>
                  </a:cubicBezTo>
                  <a:close/>
                </a:path>
              </a:pathLst>
            </a:custGeom>
            <a:solidFill>
              <a:srgbClr val="FFBF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8"/>
            <p:cNvSpPr/>
            <p:nvPr/>
          </p:nvSpPr>
          <p:spPr>
            <a:xfrm>
              <a:off x="6868611" y="2148315"/>
              <a:ext cx="83135" cy="88153"/>
            </a:xfrm>
            <a:custGeom>
              <a:avLst/>
              <a:gdLst/>
              <a:ahLst/>
              <a:cxnLst/>
              <a:rect l="l" t="t" r="r" b="b"/>
              <a:pathLst>
                <a:path w="1690" h="1792" extrusionOk="0">
                  <a:moveTo>
                    <a:pt x="510" y="131"/>
                  </a:moveTo>
                  <a:cubicBezTo>
                    <a:pt x="696" y="131"/>
                    <a:pt x="943" y="247"/>
                    <a:pt x="1222" y="474"/>
                  </a:cubicBezTo>
                  <a:cubicBezTo>
                    <a:pt x="1428" y="638"/>
                    <a:pt x="1538" y="831"/>
                    <a:pt x="1538" y="1023"/>
                  </a:cubicBezTo>
                  <a:cubicBezTo>
                    <a:pt x="1552" y="1311"/>
                    <a:pt x="1387" y="1545"/>
                    <a:pt x="1305" y="1641"/>
                  </a:cubicBezTo>
                  <a:lnTo>
                    <a:pt x="453" y="1064"/>
                  </a:lnTo>
                  <a:cubicBezTo>
                    <a:pt x="440" y="1050"/>
                    <a:pt x="138" y="803"/>
                    <a:pt x="179" y="474"/>
                  </a:cubicBezTo>
                  <a:cubicBezTo>
                    <a:pt x="192" y="322"/>
                    <a:pt x="261" y="199"/>
                    <a:pt x="371" y="158"/>
                  </a:cubicBezTo>
                  <a:cubicBezTo>
                    <a:pt x="413" y="140"/>
                    <a:pt x="459" y="131"/>
                    <a:pt x="510" y="131"/>
                  </a:cubicBezTo>
                  <a:close/>
                  <a:moveTo>
                    <a:pt x="509" y="0"/>
                  </a:moveTo>
                  <a:cubicBezTo>
                    <a:pt x="437" y="0"/>
                    <a:pt x="378" y="14"/>
                    <a:pt x="330" y="34"/>
                  </a:cubicBezTo>
                  <a:cubicBezTo>
                    <a:pt x="165" y="103"/>
                    <a:pt x="69" y="254"/>
                    <a:pt x="55" y="460"/>
                  </a:cubicBezTo>
                  <a:cubicBezTo>
                    <a:pt x="0" y="872"/>
                    <a:pt x="357" y="1160"/>
                    <a:pt x="385" y="1160"/>
                  </a:cubicBezTo>
                  <a:cubicBezTo>
                    <a:pt x="385" y="1160"/>
                    <a:pt x="385" y="1174"/>
                    <a:pt x="385" y="1174"/>
                  </a:cubicBezTo>
                  <a:lnTo>
                    <a:pt x="1277" y="1778"/>
                  </a:lnTo>
                  <a:cubicBezTo>
                    <a:pt x="1291" y="1792"/>
                    <a:pt x="1305" y="1792"/>
                    <a:pt x="1319" y="1792"/>
                  </a:cubicBezTo>
                  <a:cubicBezTo>
                    <a:pt x="1332" y="1792"/>
                    <a:pt x="1346" y="1778"/>
                    <a:pt x="1360" y="1764"/>
                  </a:cubicBezTo>
                  <a:cubicBezTo>
                    <a:pt x="1374" y="1751"/>
                    <a:pt x="1689" y="1435"/>
                    <a:pt x="1676" y="1023"/>
                  </a:cubicBezTo>
                  <a:cubicBezTo>
                    <a:pt x="1662" y="789"/>
                    <a:pt x="1538" y="570"/>
                    <a:pt x="1305" y="377"/>
                  </a:cubicBezTo>
                  <a:cubicBezTo>
                    <a:pt x="944" y="85"/>
                    <a:pt x="687" y="0"/>
                    <a:pt x="5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8"/>
            <p:cNvSpPr/>
            <p:nvPr/>
          </p:nvSpPr>
          <p:spPr>
            <a:xfrm>
              <a:off x="6809826" y="2109453"/>
              <a:ext cx="165582" cy="184472"/>
            </a:xfrm>
            <a:custGeom>
              <a:avLst/>
              <a:gdLst/>
              <a:ahLst/>
              <a:cxnLst/>
              <a:rect l="l" t="t" r="r" b="b"/>
              <a:pathLst>
                <a:path w="3366" h="3750" extrusionOk="0">
                  <a:moveTo>
                    <a:pt x="1690" y="687"/>
                  </a:moveTo>
                  <a:cubicBezTo>
                    <a:pt x="2266" y="687"/>
                    <a:pt x="2747" y="1222"/>
                    <a:pt x="2747" y="1868"/>
                  </a:cubicBezTo>
                  <a:cubicBezTo>
                    <a:pt x="2747" y="2527"/>
                    <a:pt x="2266" y="3049"/>
                    <a:pt x="1690" y="3049"/>
                  </a:cubicBezTo>
                  <a:cubicBezTo>
                    <a:pt x="1099" y="3049"/>
                    <a:pt x="618" y="2527"/>
                    <a:pt x="618" y="1868"/>
                  </a:cubicBezTo>
                  <a:cubicBezTo>
                    <a:pt x="618" y="1222"/>
                    <a:pt x="1099" y="687"/>
                    <a:pt x="1690" y="687"/>
                  </a:cubicBezTo>
                  <a:close/>
                  <a:moveTo>
                    <a:pt x="1690" y="0"/>
                  </a:moveTo>
                  <a:cubicBezTo>
                    <a:pt x="756" y="0"/>
                    <a:pt x="0" y="838"/>
                    <a:pt x="0" y="1868"/>
                  </a:cubicBezTo>
                  <a:cubicBezTo>
                    <a:pt x="0" y="2911"/>
                    <a:pt x="756" y="3749"/>
                    <a:pt x="1690" y="3749"/>
                  </a:cubicBezTo>
                  <a:cubicBezTo>
                    <a:pt x="2610" y="3749"/>
                    <a:pt x="3365" y="2911"/>
                    <a:pt x="3365" y="1868"/>
                  </a:cubicBezTo>
                  <a:cubicBezTo>
                    <a:pt x="3365" y="838"/>
                    <a:pt x="2610" y="0"/>
                    <a:pt x="169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8"/>
            <p:cNvSpPr/>
            <p:nvPr/>
          </p:nvSpPr>
          <p:spPr>
            <a:xfrm>
              <a:off x="6806432" y="2106059"/>
              <a:ext cx="172321" cy="190572"/>
            </a:xfrm>
            <a:custGeom>
              <a:avLst/>
              <a:gdLst/>
              <a:ahLst/>
              <a:cxnLst/>
              <a:rect l="l" t="t" r="r" b="b"/>
              <a:pathLst>
                <a:path w="3503" h="3874" extrusionOk="0">
                  <a:moveTo>
                    <a:pt x="1759" y="824"/>
                  </a:moveTo>
                  <a:cubicBezTo>
                    <a:pt x="2308" y="824"/>
                    <a:pt x="2761" y="1319"/>
                    <a:pt x="2761" y="1937"/>
                  </a:cubicBezTo>
                  <a:cubicBezTo>
                    <a:pt x="2761" y="2555"/>
                    <a:pt x="2308" y="3063"/>
                    <a:pt x="1759" y="3063"/>
                  </a:cubicBezTo>
                  <a:cubicBezTo>
                    <a:pt x="1196" y="3063"/>
                    <a:pt x="756" y="2555"/>
                    <a:pt x="756" y="1937"/>
                  </a:cubicBezTo>
                  <a:cubicBezTo>
                    <a:pt x="756" y="1319"/>
                    <a:pt x="1196" y="824"/>
                    <a:pt x="1759" y="824"/>
                  </a:cubicBezTo>
                  <a:close/>
                  <a:moveTo>
                    <a:pt x="1759" y="687"/>
                  </a:moveTo>
                  <a:cubicBezTo>
                    <a:pt x="1127" y="687"/>
                    <a:pt x="619" y="1250"/>
                    <a:pt x="619" y="1937"/>
                  </a:cubicBezTo>
                  <a:cubicBezTo>
                    <a:pt x="619" y="2623"/>
                    <a:pt x="1127" y="3186"/>
                    <a:pt x="1759" y="3186"/>
                  </a:cubicBezTo>
                  <a:cubicBezTo>
                    <a:pt x="2377" y="3186"/>
                    <a:pt x="2885" y="2623"/>
                    <a:pt x="2885" y="1937"/>
                  </a:cubicBezTo>
                  <a:cubicBezTo>
                    <a:pt x="2885" y="1250"/>
                    <a:pt x="2377" y="687"/>
                    <a:pt x="1759" y="687"/>
                  </a:cubicBezTo>
                  <a:close/>
                  <a:moveTo>
                    <a:pt x="1759" y="138"/>
                  </a:moveTo>
                  <a:cubicBezTo>
                    <a:pt x="2651" y="138"/>
                    <a:pt x="3379" y="948"/>
                    <a:pt x="3379" y="1937"/>
                  </a:cubicBezTo>
                  <a:cubicBezTo>
                    <a:pt x="3379" y="2939"/>
                    <a:pt x="2651" y="3749"/>
                    <a:pt x="1759" y="3749"/>
                  </a:cubicBezTo>
                  <a:cubicBezTo>
                    <a:pt x="852" y="3749"/>
                    <a:pt x="124" y="2939"/>
                    <a:pt x="124" y="1937"/>
                  </a:cubicBezTo>
                  <a:cubicBezTo>
                    <a:pt x="124" y="948"/>
                    <a:pt x="852" y="138"/>
                    <a:pt x="1759" y="138"/>
                  </a:cubicBezTo>
                  <a:close/>
                  <a:moveTo>
                    <a:pt x="1759" y="0"/>
                  </a:moveTo>
                  <a:cubicBezTo>
                    <a:pt x="784" y="0"/>
                    <a:pt x="1" y="879"/>
                    <a:pt x="1" y="1937"/>
                  </a:cubicBezTo>
                  <a:cubicBezTo>
                    <a:pt x="1" y="3008"/>
                    <a:pt x="784" y="3873"/>
                    <a:pt x="1759" y="3873"/>
                  </a:cubicBezTo>
                  <a:cubicBezTo>
                    <a:pt x="2720" y="3873"/>
                    <a:pt x="3503" y="3008"/>
                    <a:pt x="3503" y="1937"/>
                  </a:cubicBezTo>
                  <a:cubicBezTo>
                    <a:pt x="3503" y="879"/>
                    <a:pt x="2720" y="0"/>
                    <a:pt x="17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8"/>
            <p:cNvSpPr/>
            <p:nvPr/>
          </p:nvSpPr>
          <p:spPr>
            <a:xfrm>
              <a:off x="6888879" y="2056718"/>
              <a:ext cx="229040" cy="292597"/>
            </a:xfrm>
            <a:custGeom>
              <a:avLst/>
              <a:gdLst/>
              <a:ahLst/>
              <a:cxnLst/>
              <a:rect l="l" t="t" r="r" b="b"/>
              <a:pathLst>
                <a:path w="4656" h="5948" extrusionOk="0">
                  <a:moveTo>
                    <a:pt x="1016" y="1"/>
                  </a:moveTo>
                  <a:cubicBezTo>
                    <a:pt x="453" y="1"/>
                    <a:pt x="0" y="454"/>
                    <a:pt x="0" y="1017"/>
                  </a:cubicBezTo>
                  <a:lnTo>
                    <a:pt x="0" y="4945"/>
                  </a:lnTo>
                  <a:cubicBezTo>
                    <a:pt x="0" y="5494"/>
                    <a:pt x="453" y="5947"/>
                    <a:pt x="1016" y="5947"/>
                  </a:cubicBezTo>
                  <a:lnTo>
                    <a:pt x="3639" y="5947"/>
                  </a:lnTo>
                  <a:cubicBezTo>
                    <a:pt x="4202" y="5947"/>
                    <a:pt x="4656" y="5494"/>
                    <a:pt x="4656" y="4945"/>
                  </a:cubicBezTo>
                  <a:lnTo>
                    <a:pt x="4656" y="1017"/>
                  </a:lnTo>
                  <a:cubicBezTo>
                    <a:pt x="4656" y="454"/>
                    <a:pt x="4202" y="1"/>
                    <a:pt x="363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8"/>
            <p:cNvSpPr/>
            <p:nvPr/>
          </p:nvSpPr>
          <p:spPr>
            <a:xfrm>
              <a:off x="6886173" y="2054013"/>
              <a:ext cx="235140" cy="298648"/>
            </a:xfrm>
            <a:custGeom>
              <a:avLst/>
              <a:gdLst/>
              <a:ahLst/>
              <a:cxnLst/>
              <a:rect l="l" t="t" r="r" b="b"/>
              <a:pathLst>
                <a:path w="4780" h="6071" extrusionOk="0">
                  <a:moveTo>
                    <a:pt x="3694" y="125"/>
                  </a:moveTo>
                  <a:cubicBezTo>
                    <a:pt x="4216" y="125"/>
                    <a:pt x="4642" y="550"/>
                    <a:pt x="4642" y="1072"/>
                  </a:cubicBezTo>
                  <a:lnTo>
                    <a:pt x="4642" y="5000"/>
                  </a:lnTo>
                  <a:cubicBezTo>
                    <a:pt x="4642" y="5522"/>
                    <a:pt x="4216" y="5934"/>
                    <a:pt x="3694" y="5934"/>
                  </a:cubicBezTo>
                  <a:lnTo>
                    <a:pt x="1071" y="5934"/>
                  </a:lnTo>
                  <a:cubicBezTo>
                    <a:pt x="550" y="5934"/>
                    <a:pt x="124" y="5522"/>
                    <a:pt x="124" y="5000"/>
                  </a:cubicBezTo>
                  <a:lnTo>
                    <a:pt x="124" y="1072"/>
                  </a:lnTo>
                  <a:cubicBezTo>
                    <a:pt x="124" y="550"/>
                    <a:pt x="550" y="125"/>
                    <a:pt x="1071" y="125"/>
                  </a:cubicBezTo>
                  <a:close/>
                  <a:moveTo>
                    <a:pt x="1071" y="1"/>
                  </a:moveTo>
                  <a:cubicBezTo>
                    <a:pt x="481" y="1"/>
                    <a:pt x="0" y="482"/>
                    <a:pt x="0" y="1072"/>
                  </a:cubicBezTo>
                  <a:lnTo>
                    <a:pt x="0" y="5000"/>
                  </a:lnTo>
                  <a:cubicBezTo>
                    <a:pt x="0" y="5590"/>
                    <a:pt x="481" y="6071"/>
                    <a:pt x="1071" y="6071"/>
                  </a:cubicBezTo>
                  <a:lnTo>
                    <a:pt x="3694" y="6071"/>
                  </a:lnTo>
                  <a:cubicBezTo>
                    <a:pt x="4299" y="6071"/>
                    <a:pt x="4779" y="5590"/>
                    <a:pt x="4779" y="5000"/>
                  </a:cubicBezTo>
                  <a:lnTo>
                    <a:pt x="4779" y="1072"/>
                  </a:lnTo>
                  <a:cubicBezTo>
                    <a:pt x="4779" y="482"/>
                    <a:pt x="4299" y="1"/>
                    <a:pt x="36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8"/>
            <p:cNvSpPr/>
            <p:nvPr/>
          </p:nvSpPr>
          <p:spPr>
            <a:xfrm>
              <a:off x="7043983" y="2170993"/>
              <a:ext cx="130016" cy="189785"/>
            </a:xfrm>
            <a:custGeom>
              <a:avLst/>
              <a:gdLst/>
              <a:ahLst/>
              <a:cxnLst/>
              <a:rect l="l" t="t" r="r" b="b"/>
              <a:pathLst>
                <a:path w="2643" h="3858" extrusionOk="0">
                  <a:moveTo>
                    <a:pt x="560" y="0"/>
                  </a:moveTo>
                  <a:cubicBezTo>
                    <a:pt x="235" y="0"/>
                    <a:pt x="1" y="481"/>
                    <a:pt x="377" y="1111"/>
                  </a:cubicBezTo>
                  <a:cubicBezTo>
                    <a:pt x="1077" y="2237"/>
                    <a:pt x="335" y="2773"/>
                    <a:pt x="1764" y="3858"/>
                  </a:cubicBezTo>
                  <a:lnTo>
                    <a:pt x="2642" y="1866"/>
                  </a:lnTo>
                  <a:cubicBezTo>
                    <a:pt x="2642" y="1866"/>
                    <a:pt x="1091" y="191"/>
                    <a:pt x="692" y="26"/>
                  </a:cubicBezTo>
                  <a:cubicBezTo>
                    <a:pt x="647" y="9"/>
                    <a:pt x="603" y="0"/>
                    <a:pt x="560" y="0"/>
                  </a:cubicBezTo>
                  <a:close/>
                </a:path>
              </a:pathLst>
            </a:custGeom>
            <a:solidFill>
              <a:srgbClr val="FFBF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8"/>
            <p:cNvSpPr/>
            <p:nvPr/>
          </p:nvSpPr>
          <p:spPr>
            <a:xfrm>
              <a:off x="7044917" y="2167992"/>
              <a:ext cx="133115" cy="196180"/>
            </a:xfrm>
            <a:custGeom>
              <a:avLst/>
              <a:gdLst/>
              <a:ahLst/>
              <a:cxnLst/>
              <a:rect l="l" t="t" r="r" b="b"/>
              <a:pathLst>
                <a:path w="2706" h="3988" extrusionOk="0">
                  <a:moveTo>
                    <a:pt x="542" y="0"/>
                  </a:moveTo>
                  <a:cubicBezTo>
                    <a:pt x="424" y="0"/>
                    <a:pt x="309" y="52"/>
                    <a:pt x="234" y="156"/>
                  </a:cubicBezTo>
                  <a:cubicBezTo>
                    <a:pt x="83" y="334"/>
                    <a:pt x="1" y="719"/>
                    <a:pt x="303" y="1200"/>
                  </a:cubicBezTo>
                  <a:cubicBezTo>
                    <a:pt x="564" y="1639"/>
                    <a:pt x="618" y="1969"/>
                    <a:pt x="673" y="2298"/>
                  </a:cubicBezTo>
                  <a:cubicBezTo>
                    <a:pt x="742" y="2806"/>
                    <a:pt x="811" y="3301"/>
                    <a:pt x="1703" y="3974"/>
                  </a:cubicBezTo>
                  <a:cubicBezTo>
                    <a:pt x="1717" y="3987"/>
                    <a:pt x="1731" y="3987"/>
                    <a:pt x="1745" y="3987"/>
                  </a:cubicBezTo>
                  <a:cubicBezTo>
                    <a:pt x="1758" y="3987"/>
                    <a:pt x="1786" y="3974"/>
                    <a:pt x="1800" y="3960"/>
                  </a:cubicBezTo>
                  <a:cubicBezTo>
                    <a:pt x="1813" y="3932"/>
                    <a:pt x="1813" y="3891"/>
                    <a:pt x="1786" y="3878"/>
                  </a:cubicBezTo>
                  <a:cubicBezTo>
                    <a:pt x="934" y="3218"/>
                    <a:pt x="866" y="2793"/>
                    <a:pt x="797" y="2284"/>
                  </a:cubicBezTo>
                  <a:cubicBezTo>
                    <a:pt x="742" y="1955"/>
                    <a:pt x="687" y="1584"/>
                    <a:pt x="412" y="1131"/>
                  </a:cubicBezTo>
                  <a:cubicBezTo>
                    <a:pt x="152" y="705"/>
                    <a:pt x="206" y="389"/>
                    <a:pt x="330" y="238"/>
                  </a:cubicBezTo>
                  <a:cubicBezTo>
                    <a:pt x="385" y="165"/>
                    <a:pt x="458" y="128"/>
                    <a:pt x="538" y="128"/>
                  </a:cubicBezTo>
                  <a:cubicBezTo>
                    <a:pt x="577" y="128"/>
                    <a:pt x="618" y="138"/>
                    <a:pt x="660" y="156"/>
                  </a:cubicBezTo>
                  <a:cubicBezTo>
                    <a:pt x="962" y="279"/>
                    <a:pt x="2157" y="1502"/>
                    <a:pt x="2582" y="1969"/>
                  </a:cubicBezTo>
                  <a:cubicBezTo>
                    <a:pt x="2596" y="1982"/>
                    <a:pt x="2613" y="1989"/>
                    <a:pt x="2630" y="1989"/>
                  </a:cubicBezTo>
                  <a:cubicBezTo>
                    <a:pt x="2648" y="1989"/>
                    <a:pt x="2665" y="1982"/>
                    <a:pt x="2678" y="1969"/>
                  </a:cubicBezTo>
                  <a:cubicBezTo>
                    <a:pt x="2692" y="1941"/>
                    <a:pt x="2706" y="1900"/>
                    <a:pt x="2678" y="1873"/>
                  </a:cubicBezTo>
                  <a:cubicBezTo>
                    <a:pt x="2610" y="1804"/>
                    <a:pt x="1099" y="183"/>
                    <a:pt x="701" y="32"/>
                  </a:cubicBezTo>
                  <a:cubicBezTo>
                    <a:pt x="649" y="11"/>
                    <a:pt x="595" y="0"/>
                    <a:pt x="5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8"/>
            <p:cNvSpPr/>
            <p:nvPr/>
          </p:nvSpPr>
          <p:spPr>
            <a:xfrm>
              <a:off x="7096914" y="2178322"/>
              <a:ext cx="744528" cy="704830"/>
            </a:xfrm>
            <a:custGeom>
              <a:avLst/>
              <a:gdLst/>
              <a:ahLst/>
              <a:cxnLst/>
              <a:rect l="l" t="t" r="r" b="b"/>
              <a:pathLst>
                <a:path w="15135" h="14328" extrusionOk="0">
                  <a:moveTo>
                    <a:pt x="15135" y="1"/>
                  </a:moveTo>
                  <a:cubicBezTo>
                    <a:pt x="15134" y="1"/>
                    <a:pt x="11056" y="344"/>
                    <a:pt x="8570" y="4079"/>
                  </a:cubicBezTo>
                  <a:cubicBezTo>
                    <a:pt x="8066" y="4842"/>
                    <a:pt x="7616" y="5564"/>
                    <a:pt x="7207" y="6246"/>
                  </a:cubicBezTo>
                  <a:lnTo>
                    <a:pt x="7207" y="6246"/>
                  </a:lnTo>
                  <a:lnTo>
                    <a:pt x="4066" y="3297"/>
                  </a:lnTo>
                  <a:lnTo>
                    <a:pt x="1" y="7623"/>
                  </a:lnTo>
                  <a:cubicBezTo>
                    <a:pt x="1938" y="12334"/>
                    <a:pt x="5148" y="14327"/>
                    <a:pt x="7656" y="14327"/>
                  </a:cubicBezTo>
                  <a:cubicBezTo>
                    <a:pt x="7904" y="14327"/>
                    <a:pt x="8146" y="14308"/>
                    <a:pt x="8378" y="14269"/>
                  </a:cubicBezTo>
                  <a:cubicBezTo>
                    <a:pt x="10960" y="13830"/>
                    <a:pt x="12333" y="9916"/>
                    <a:pt x="12333" y="9916"/>
                  </a:cubicBezTo>
                  <a:lnTo>
                    <a:pt x="1513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8"/>
            <p:cNvSpPr/>
            <p:nvPr/>
          </p:nvSpPr>
          <p:spPr>
            <a:xfrm>
              <a:off x="7124609" y="2371550"/>
              <a:ext cx="246651" cy="277692"/>
            </a:xfrm>
            <a:custGeom>
              <a:avLst/>
              <a:gdLst/>
              <a:ahLst/>
              <a:cxnLst/>
              <a:rect l="l" t="t" r="r" b="b"/>
              <a:pathLst>
                <a:path w="5014" h="5645" extrusionOk="0">
                  <a:moveTo>
                    <a:pt x="2912" y="0"/>
                  </a:moveTo>
                  <a:lnTo>
                    <a:pt x="2789" y="124"/>
                  </a:lnTo>
                  <a:lnTo>
                    <a:pt x="4080" y="1525"/>
                  </a:lnTo>
                  <a:lnTo>
                    <a:pt x="3173" y="2459"/>
                  </a:lnTo>
                  <a:lnTo>
                    <a:pt x="1924" y="1058"/>
                  </a:lnTo>
                  <a:lnTo>
                    <a:pt x="1800" y="1181"/>
                  </a:lnTo>
                  <a:lnTo>
                    <a:pt x="3063" y="2582"/>
                  </a:lnTo>
                  <a:lnTo>
                    <a:pt x="2308" y="3392"/>
                  </a:lnTo>
                  <a:lnTo>
                    <a:pt x="1100" y="1923"/>
                  </a:lnTo>
                  <a:lnTo>
                    <a:pt x="990" y="2047"/>
                  </a:lnTo>
                  <a:lnTo>
                    <a:pt x="2185" y="3516"/>
                  </a:lnTo>
                  <a:lnTo>
                    <a:pt x="1209" y="4532"/>
                  </a:lnTo>
                  <a:lnTo>
                    <a:pt x="125" y="2967"/>
                  </a:lnTo>
                  <a:lnTo>
                    <a:pt x="1" y="3090"/>
                  </a:lnTo>
                  <a:lnTo>
                    <a:pt x="1086" y="4670"/>
                  </a:lnTo>
                  <a:lnTo>
                    <a:pt x="303" y="5494"/>
                  </a:lnTo>
                  <a:cubicBezTo>
                    <a:pt x="331" y="5549"/>
                    <a:pt x="358" y="5590"/>
                    <a:pt x="385" y="5645"/>
                  </a:cubicBezTo>
                  <a:lnTo>
                    <a:pt x="5013" y="783"/>
                  </a:lnTo>
                  <a:lnTo>
                    <a:pt x="4890" y="673"/>
                  </a:lnTo>
                  <a:lnTo>
                    <a:pt x="4190" y="1401"/>
                  </a:lnTo>
                  <a:lnTo>
                    <a:pt x="291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8"/>
            <p:cNvSpPr/>
            <p:nvPr/>
          </p:nvSpPr>
          <p:spPr>
            <a:xfrm>
              <a:off x="7092880" y="2550316"/>
              <a:ext cx="614808" cy="336034"/>
            </a:xfrm>
            <a:custGeom>
              <a:avLst/>
              <a:gdLst/>
              <a:ahLst/>
              <a:cxnLst/>
              <a:rect l="l" t="t" r="r" b="b"/>
              <a:pathLst>
                <a:path w="12498" h="6831" extrusionOk="0">
                  <a:moveTo>
                    <a:pt x="80" y="0"/>
                  </a:moveTo>
                  <a:cubicBezTo>
                    <a:pt x="71" y="0"/>
                    <a:pt x="63" y="2"/>
                    <a:pt x="55" y="6"/>
                  </a:cubicBezTo>
                  <a:cubicBezTo>
                    <a:pt x="14" y="19"/>
                    <a:pt x="1" y="47"/>
                    <a:pt x="14" y="88"/>
                  </a:cubicBezTo>
                  <a:cubicBezTo>
                    <a:pt x="1003" y="2478"/>
                    <a:pt x="2404" y="4359"/>
                    <a:pt x="4065" y="5540"/>
                  </a:cubicBezTo>
                  <a:cubicBezTo>
                    <a:pt x="5260" y="6378"/>
                    <a:pt x="6524" y="6831"/>
                    <a:pt x="7718" y="6831"/>
                  </a:cubicBezTo>
                  <a:cubicBezTo>
                    <a:pt x="7979" y="6831"/>
                    <a:pt x="8227" y="6803"/>
                    <a:pt x="8474" y="6762"/>
                  </a:cubicBezTo>
                  <a:cubicBezTo>
                    <a:pt x="9545" y="6584"/>
                    <a:pt x="10575" y="5773"/>
                    <a:pt x="11467" y="4400"/>
                  </a:cubicBezTo>
                  <a:cubicBezTo>
                    <a:pt x="12127" y="3370"/>
                    <a:pt x="12484" y="2395"/>
                    <a:pt x="12484" y="2381"/>
                  </a:cubicBezTo>
                  <a:cubicBezTo>
                    <a:pt x="12497" y="2340"/>
                    <a:pt x="12470" y="2313"/>
                    <a:pt x="12443" y="2299"/>
                  </a:cubicBezTo>
                  <a:cubicBezTo>
                    <a:pt x="12432" y="2296"/>
                    <a:pt x="12423" y="2294"/>
                    <a:pt x="12414" y="2294"/>
                  </a:cubicBezTo>
                  <a:cubicBezTo>
                    <a:pt x="12388" y="2294"/>
                    <a:pt x="12370" y="2309"/>
                    <a:pt x="12360" y="2340"/>
                  </a:cubicBezTo>
                  <a:cubicBezTo>
                    <a:pt x="12346" y="2381"/>
                    <a:pt x="10959" y="6227"/>
                    <a:pt x="8446" y="6639"/>
                  </a:cubicBezTo>
                  <a:cubicBezTo>
                    <a:pt x="8178" y="6684"/>
                    <a:pt x="7913" y="6705"/>
                    <a:pt x="7649" y="6705"/>
                  </a:cubicBezTo>
                  <a:cubicBezTo>
                    <a:pt x="4377" y="6705"/>
                    <a:pt x="1511" y="3363"/>
                    <a:pt x="138" y="33"/>
                  </a:cubicBezTo>
                  <a:cubicBezTo>
                    <a:pt x="128" y="13"/>
                    <a:pt x="103" y="0"/>
                    <a:pt x="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8"/>
            <p:cNvSpPr/>
            <p:nvPr/>
          </p:nvSpPr>
          <p:spPr>
            <a:xfrm>
              <a:off x="7402301" y="2482086"/>
              <a:ext cx="52734" cy="86087"/>
            </a:xfrm>
            <a:custGeom>
              <a:avLst/>
              <a:gdLst/>
              <a:ahLst/>
              <a:cxnLst/>
              <a:rect l="l" t="t" r="r" b="b"/>
              <a:pathLst>
                <a:path w="1072" h="1750" extrusionOk="0">
                  <a:moveTo>
                    <a:pt x="1006" y="0"/>
                  </a:moveTo>
                  <a:cubicBezTo>
                    <a:pt x="983" y="0"/>
                    <a:pt x="958" y="13"/>
                    <a:pt x="948" y="33"/>
                  </a:cubicBezTo>
                  <a:cubicBezTo>
                    <a:pt x="618" y="569"/>
                    <a:pt x="289" y="1145"/>
                    <a:pt x="14" y="1654"/>
                  </a:cubicBezTo>
                  <a:cubicBezTo>
                    <a:pt x="0" y="1695"/>
                    <a:pt x="14" y="1736"/>
                    <a:pt x="41" y="1750"/>
                  </a:cubicBezTo>
                  <a:lnTo>
                    <a:pt x="69" y="1750"/>
                  </a:lnTo>
                  <a:cubicBezTo>
                    <a:pt x="96" y="1750"/>
                    <a:pt x="124" y="1736"/>
                    <a:pt x="124" y="1722"/>
                  </a:cubicBezTo>
                  <a:cubicBezTo>
                    <a:pt x="412" y="1214"/>
                    <a:pt x="742" y="637"/>
                    <a:pt x="1058" y="102"/>
                  </a:cubicBezTo>
                  <a:cubicBezTo>
                    <a:pt x="1071" y="74"/>
                    <a:pt x="1071" y="33"/>
                    <a:pt x="1030" y="6"/>
                  </a:cubicBezTo>
                  <a:cubicBezTo>
                    <a:pt x="1023" y="2"/>
                    <a:pt x="1014" y="0"/>
                    <a:pt x="10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8"/>
            <p:cNvSpPr/>
            <p:nvPr/>
          </p:nvSpPr>
          <p:spPr>
            <a:xfrm>
              <a:off x="7419567" y="2208084"/>
              <a:ext cx="367812" cy="820088"/>
            </a:xfrm>
            <a:custGeom>
              <a:avLst/>
              <a:gdLst/>
              <a:ahLst/>
              <a:cxnLst/>
              <a:rect l="l" t="t" r="r" b="b"/>
              <a:pathLst>
                <a:path w="7477" h="16671" extrusionOk="0">
                  <a:moveTo>
                    <a:pt x="6323" y="0"/>
                  </a:moveTo>
                  <a:cubicBezTo>
                    <a:pt x="6104" y="28"/>
                    <a:pt x="5884" y="69"/>
                    <a:pt x="5678" y="179"/>
                  </a:cubicBezTo>
                  <a:cubicBezTo>
                    <a:pt x="5513" y="247"/>
                    <a:pt x="5348" y="371"/>
                    <a:pt x="5225" y="522"/>
                  </a:cubicBezTo>
                  <a:cubicBezTo>
                    <a:pt x="5911" y="2829"/>
                    <a:pt x="6625" y="8734"/>
                    <a:pt x="4799" y="11618"/>
                  </a:cubicBezTo>
                  <a:cubicBezTo>
                    <a:pt x="3135" y="14261"/>
                    <a:pt x="1885" y="14500"/>
                    <a:pt x="1487" y="14500"/>
                  </a:cubicBezTo>
                  <a:cubicBezTo>
                    <a:pt x="1398" y="14500"/>
                    <a:pt x="1352" y="14488"/>
                    <a:pt x="1352" y="14488"/>
                  </a:cubicBezTo>
                  <a:cubicBezTo>
                    <a:pt x="1352" y="14488"/>
                    <a:pt x="0" y="16671"/>
                    <a:pt x="1046" y="16671"/>
                  </a:cubicBezTo>
                  <a:cubicBezTo>
                    <a:pt x="1247" y="16671"/>
                    <a:pt x="1537" y="16590"/>
                    <a:pt x="1943" y="16397"/>
                  </a:cubicBezTo>
                  <a:cubicBezTo>
                    <a:pt x="4456" y="15202"/>
                    <a:pt x="7065" y="12030"/>
                    <a:pt x="7298" y="7828"/>
                  </a:cubicBezTo>
                  <a:cubicBezTo>
                    <a:pt x="7477" y="4628"/>
                    <a:pt x="6708" y="1360"/>
                    <a:pt x="63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8"/>
            <p:cNvSpPr/>
            <p:nvPr/>
          </p:nvSpPr>
          <p:spPr>
            <a:xfrm>
              <a:off x="7804892" y="2169369"/>
              <a:ext cx="265541" cy="279217"/>
            </a:xfrm>
            <a:custGeom>
              <a:avLst/>
              <a:gdLst/>
              <a:ahLst/>
              <a:cxnLst/>
              <a:rect l="l" t="t" r="r" b="b"/>
              <a:pathLst>
                <a:path w="5398" h="5676" extrusionOk="0">
                  <a:moveTo>
                    <a:pt x="2123" y="1"/>
                  </a:moveTo>
                  <a:cubicBezTo>
                    <a:pt x="2029" y="1"/>
                    <a:pt x="1979" y="4"/>
                    <a:pt x="1979" y="4"/>
                  </a:cubicBezTo>
                  <a:lnTo>
                    <a:pt x="743" y="183"/>
                  </a:lnTo>
                  <a:cubicBezTo>
                    <a:pt x="509" y="224"/>
                    <a:pt x="276" y="293"/>
                    <a:pt x="1" y="375"/>
                  </a:cubicBezTo>
                  <a:lnTo>
                    <a:pt x="2761" y="5676"/>
                  </a:lnTo>
                  <a:lnTo>
                    <a:pt x="5398" y="883"/>
                  </a:lnTo>
                  <a:cubicBezTo>
                    <a:pt x="3847" y="74"/>
                    <a:pt x="2545" y="1"/>
                    <a:pt x="212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38"/>
            <p:cNvSpPr/>
            <p:nvPr/>
          </p:nvSpPr>
          <p:spPr>
            <a:xfrm>
              <a:off x="7801547" y="2166073"/>
              <a:ext cx="272280" cy="285218"/>
            </a:xfrm>
            <a:custGeom>
              <a:avLst/>
              <a:gdLst/>
              <a:ahLst/>
              <a:cxnLst/>
              <a:rect l="l" t="t" r="r" b="b"/>
              <a:pathLst>
                <a:path w="5535" h="5798" extrusionOk="0">
                  <a:moveTo>
                    <a:pt x="2209" y="133"/>
                  </a:moveTo>
                  <a:cubicBezTo>
                    <a:pt x="2647" y="133"/>
                    <a:pt x="3909" y="221"/>
                    <a:pt x="5384" y="964"/>
                  </a:cubicBezTo>
                  <a:lnTo>
                    <a:pt x="2829" y="5606"/>
                  </a:lnTo>
                  <a:lnTo>
                    <a:pt x="165" y="483"/>
                  </a:lnTo>
                  <a:cubicBezTo>
                    <a:pt x="385" y="415"/>
                    <a:pt x="605" y="360"/>
                    <a:pt x="811" y="305"/>
                  </a:cubicBezTo>
                  <a:lnTo>
                    <a:pt x="2047" y="140"/>
                  </a:lnTo>
                  <a:cubicBezTo>
                    <a:pt x="2056" y="137"/>
                    <a:pt x="2113" y="133"/>
                    <a:pt x="2209" y="133"/>
                  </a:cubicBezTo>
                  <a:close/>
                  <a:moveTo>
                    <a:pt x="2160" y="0"/>
                  </a:moveTo>
                  <a:cubicBezTo>
                    <a:pt x="2079" y="0"/>
                    <a:pt x="2035" y="3"/>
                    <a:pt x="2033" y="3"/>
                  </a:cubicBezTo>
                  <a:lnTo>
                    <a:pt x="783" y="181"/>
                  </a:lnTo>
                  <a:cubicBezTo>
                    <a:pt x="550" y="236"/>
                    <a:pt x="302" y="305"/>
                    <a:pt x="55" y="387"/>
                  </a:cubicBezTo>
                  <a:cubicBezTo>
                    <a:pt x="42" y="387"/>
                    <a:pt x="28" y="401"/>
                    <a:pt x="14" y="428"/>
                  </a:cubicBezTo>
                  <a:cubicBezTo>
                    <a:pt x="0" y="442"/>
                    <a:pt x="14" y="456"/>
                    <a:pt x="14" y="483"/>
                  </a:cubicBezTo>
                  <a:lnTo>
                    <a:pt x="2761" y="5770"/>
                  </a:lnTo>
                  <a:cubicBezTo>
                    <a:pt x="2774" y="5784"/>
                    <a:pt x="2802" y="5798"/>
                    <a:pt x="2816" y="5798"/>
                  </a:cubicBezTo>
                  <a:lnTo>
                    <a:pt x="2829" y="5798"/>
                  </a:lnTo>
                  <a:cubicBezTo>
                    <a:pt x="2843" y="5798"/>
                    <a:pt x="2870" y="5798"/>
                    <a:pt x="2884" y="5770"/>
                  </a:cubicBezTo>
                  <a:lnTo>
                    <a:pt x="5521" y="978"/>
                  </a:lnTo>
                  <a:cubicBezTo>
                    <a:pt x="5535" y="964"/>
                    <a:pt x="5535" y="936"/>
                    <a:pt x="5535" y="923"/>
                  </a:cubicBezTo>
                  <a:cubicBezTo>
                    <a:pt x="5521" y="909"/>
                    <a:pt x="5507" y="895"/>
                    <a:pt x="5493" y="882"/>
                  </a:cubicBezTo>
                  <a:cubicBezTo>
                    <a:pt x="3922" y="67"/>
                    <a:pt x="2571" y="0"/>
                    <a:pt x="21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38"/>
            <p:cNvSpPr/>
            <p:nvPr/>
          </p:nvSpPr>
          <p:spPr>
            <a:xfrm>
              <a:off x="7755601" y="1814888"/>
              <a:ext cx="310110" cy="381734"/>
            </a:xfrm>
            <a:custGeom>
              <a:avLst/>
              <a:gdLst/>
              <a:ahLst/>
              <a:cxnLst/>
              <a:rect l="l" t="t" r="r" b="b"/>
              <a:pathLst>
                <a:path w="6304" h="7760" extrusionOk="0">
                  <a:moveTo>
                    <a:pt x="1635" y="1"/>
                  </a:moveTo>
                  <a:cubicBezTo>
                    <a:pt x="742" y="1"/>
                    <a:pt x="0" y="825"/>
                    <a:pt x="0" y="1854"/>
                  </a:cubicBezTo>
                  <a:lnTo>
                    <a:pt x="0" y="3942"/>
                  </a:lnTo>
                  <a:cubicBezTo>
                    <a:pt x="0" y="4958"/>
                    <a:pt x="742" y="5796"/>
                    <a:pt x="1635" y="5796"/>
                  </a:cubicBezTo>
                  <a:lnTo>
                    <a:pt x="2417" y="5796"/>
                  </a:lnTo>
                  <a:lnTo>
                    <a:pt x="2417" y="6922"/>
                  </a:lnTo>
                  <a:cubicBezTo>
                    <a:pt x="2417" y="7375"/>
                    <a:pt x="2788" y="7760"/>
                    <a:pt x="3255" y="7760"/>
                  </a:cubicBezTo>
                  <a:lnTo>
                    <a:pt x="3791" y="7760"/>
                  </a:lnTo>
                  <a:cubicBezTo>
                    <a:pt x="4244" y="7760"/>
                    <a:pt x="4628" y="7375"/>
                    <a:pt x="4628" y="6922"/>
                  </a:cubicBezTo>
                  <a:lnTo>
                    <a:pt x="4628" y="5645"/>
                  </a:lnTo>
                  <a:lnTo>
                    <a:pt x="4628" y="5576"/>
                  </a:lnTo>
                  <a:lnTo>
                    <a:pt x="4628" y="4299"/>
                  </a:lnTo>
                  <a:cubicBezTo>
                    <a:pt x="4628" y="4271"/>
                    <a:pt x="4615" y="4258"/>
                    <a:pt x="4615" y="4230"/>
                  </a:cubicBezTo>
                  <a:lnTo>
                    <a:pt x="4615" y="4230"/>
                  </a:lnTo>
                  <a:cubicBezTo>
                    <a:pt x="4793" y="4354"/>
                    <a:pt x="4999" y="4423"/>
                    <a:pt x="5233" y="4423"/>
                  </a:cubicBezTo>
                  <a:cubicBezTo>
                    <a:pt x="5823" y="4423"/>
                    <a:pt x="6304" y="3942"/>
                    <a:pt x="6304" y="3351"/>
                  </a:cubicBezTo>
                  <a:cubicBezTo>
                    <a:pt x="6304" y="2775"/>
                    <a:pt x="5823" y="2294"/>
                    <a:pt x="5233" y="2294"/>
                  </a:cubicBezTo>
                  <a:cubicBezTo>
                    <a:pt x="4999" y="2294"/>
                    <a:pt x="4780" y="2363"/>
                    <a:pt x="4615" y="2486"/>
                  </a:cubicBezTo>
                  <a:lnTo>
                    <a:pt x="4615" y="1854"/>
                  </a:lnTo>
                  <a:cubicBezTo>
                    <a:pt x="4615" y="825"/>
                    <a:pt x="3873" y="1"/>
                    <a:pt x="2981" y="1"/>
                  </a:cubicBezTo>
                  <a:close/>
                </a:path>
              </a:pathLst>
            </a:custGeom>
            <a:solidFill>
              <a:srgbClr val="FFBF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38"/>
            <p:cNvSpPr/>
            <p:nvPr/>
          </p:nvSpPr>
          <p:spPr>
            <a:xfrm>
              <a:off x="7752896" y="1811494"/>
              <a:ext cx="316209" cy="387834"/>
            </a:xfrm>
            <a:custGeom>
              <a:avLst/>
              <a:gdLst/>
              <a:ahLst/>
              <a:cxnLst/>
              <a:rect l="l" t="t" r="r" b="b"/>
              <a:pathLst>
                <a:path w="6428" h="7884" extrusionOk="0">
                  <a:moveTo>
                    <a:pt x="3036" y="124"/>
                  </a:moveTo>
                  <a:cubicBezTo>
                    <a:pt x="3901" y="124"/>
                    <a:pt x="4601" y="935"/>
                    <a:pt x="4601" y="1923"/>
                  </a:cubicBezTo>
                  <a:lnTo>
                    <a:pt x="4601" y="2555"/>
                  </a:lnTo>
                  <a:cubicBezTo>
                    <a:pt x="4601" y="2583"/>
                    <a:pt x="4615" y="2610"/>
                    <a:pt x="4629" y="2624"/>
                  </a:cubicBezTo>
                  <a:cubicBezTo>
                    <a:pt x="4656" y="2624"/>
                    <a:pt x="4683" y="2624"/>
                    <a:pt x="4697" y="2610"/>
                  </a:cubicBezTo>
                  <a:cubicBezTo>
                    <a:pt x="4876" y="2487"/>
                    <a:pt x="5082" y="2432"/>
                    <a:pt x="5288" y="2432"/>
                  </a:cubicBezTo>
                  <a:cubicBezTo>
                    <a:pt x="5851" y="2432"/>
                    <a:pt x="6290" y="2871"/>
                    <a:pt x="6290" y="3420"/>
                  </a:cubicBezTo>
                  <a:cubicBezTo>
                    <a:pt x="6290" y="3970"/>
                    <a:pt x="5851" y="4423"/>
                    <a:pt x="5288" y="4423"/>
                  </a:cubicBezTo>
                  <a:cubicBezTo>
                    <a:pt x="5082" y="4423"/>
                    <a:pt x="4876" y="4368"/>
                    <a:pt x="4711" y="4244"/>
                  </a:cubicBezTo>
                  <a:cubicBezTo>
                    <a:pt x="4704" y="4237"/>
                    <a:pt x="4694" y="4234"/>
                    <a:pt x="4682" y="4234"/>
                  </a:cubicBezTo>
                  <a:cubicBezTo>
                    <a:pt x="4670" y="4234"/>
                    <a:pt x="4656" y="4237"/>
                    <a:pt x="4642" y="4244"/>
                  </a:cubicBezTo>
                  <a:cubicBezTo>
                    <a:pt x="4615" y="4258"/>
                    <a:pt x="4601" y="4272"/>
                    <a:pt x="4615" y="4299"/>
                  </a:cubicBezTo>
                  <a:cubicBezTo>
                    <a:pt x="4615" y="4327"/>
                    <a:pt x="4615" y="4354"/>
                    <a:pt x="4615" y="4368"/>
                  </a:cubicBezTo>
                  <a:lnTo>
                    <a:pt x="4615" y="6991"/>
                  </a:lnTo>
                  <a:cubicBezTo>
                    <a:pt x="4615" y="7417"/>
                    <a:pt x="4271" y="7760"/>
                    <a:pt x="3846" y="7760"/>
                  </a:cubicBezTo>
                  <a:lnTo>
                    <a:pt x="3310" y="7760"/>
                  </a:lnTo>
                  <a:cubicBezTo>
                    <a:pt x="2884" y="7760"/>
                    <a:pt x="2527" y="7417"/>
                    <a:pt x="2527" y="6991"/>
                  </a:cubicBezTo>
                  <a:lnTo>
                    <a:pt x="2527" y="5865"/>
                  </a:lnTo>
                  <a:cubicBezTo>
                    <a:pt x="2527" y="5824"/>
                    <a:pt x="2500" y="5796"/>
                    <a:pt x="2472" y="5796"/>
                  </a:cubicBezTo>
                  <a:lnTo>
                    <a:pt x="1690" y="5796"/>
                  </a:lnTo>
                  <a:cubicBezTo>
                    <a:pt x="825" y="5796"/>
                    <a:pt x="124" y="5000"/>
                    <a:pt x="124" y="4011"/>
                  </a:cubicBezTo>
                  <a:lnTo>
                    <a:pt x="124" y="1923"/>
                  </a:lnTo>
                  <a:cubicBezTo>
                    <a:pt x="124" y="935"/>
                    <a:pt x="825" y="124"/>
                    <a:pt x="1690" y="124"/>
                  </a:cubicBezTo>
                  <a:close/>
                  <a:moveTo>
                    <a:pt x="1690" y="1"/>
                  </a:moveTo>
                  <a:cubicBezTo>
                    <a:pt x="756" y="1"/>
                    <a:pt x="1" y="866"/>
                    <a:pt x="1" y="1923"/>
                  </a:cubicBezTo>
                  <a:lnTo>
                    <a:pt x="1" y="4011"/>
                  </a:lnTo>
                  <a:cubicBezTo>
                    <a:pt x="1" y="5068"/>
                    <a:pt x="756" y="5920"/>
                    <a:pt x="1690" y="5920"/>
                  </a:cubicBezTo>
                  <a:lnTo>
                    <a:pt x="2404" y="5920"/>
                  </a:lnTo>
                  <a:lnTo>
                    <a:pt x="2404" y="6991"/>
                  </a:lnTo>
                  <a:cubicBezTo>
                    <a:pt x="2404" y="7485"/>
                    <a:pt x="2802" y="7884"/>
                    <a:pt x="3310" y="7884"/>
                  </a:cubicBezTo>
                  <a:lnTo>
                    <a:pt x="3846" y="7884"/>
                  </a:lnTo>
                  <a:cubicBezTo>
                    <a:pt x="4340" y="7884"/>
                    <a:pt x="4738" y="7485"/>
                    <a:pt x="4738" y="6991"/>
                  </a:cubicBezTo>
                  <a:lnTo>
                    <a:pt x="4738" y="4409"/>
                  </a:lnTo>
                  <a:cubicBezTo>
                    <a:pt x="4903" y="4505"/>
                    <a:pt x="5095" y="4546"/>
                    <a:pt x="5288" y="4546"/>
                  </a:cubicBezTo>
                  <a:cubicBezTo>
                    <a:pt x="5919" y="4546"/>
                    <a:pt x="6428" y="4052"/>
                    <a:pt x="6428" y="3420"/>
                  </a:cubicBezTo>
                  <a:cubicBezTo>
                    <a:pt x="6428" y="2802"/>
                    <a:pt x="5919" y="2294"/>
                    <a:pt x="5288" y="2294"/>
                  </a:cubicBezTo>
                  <a:cubicBezTo>
                    <a:pt x="5095" y="2294"/>
                    <a:pt x="4903" y="2349"/>
                    <a:pt x="4725" y="2445"/>
                  </a:cubicBezTo>
                  <a:lnTo>
                    <a:pt x="4725" y="1923"/>
                  </a:lnTo>
                  <a:cubicBezTo>
                    <a:pt x="4725" y="866"/>
                    <a:pt x="3969" y="1"/>
                    <a:pt x="30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8"/>
            <p:cNvSpPr/>
            <p:nvPr/>
          </p:nvSpPr>
          <p:spPr>
            <a:xfrm>
              <a:off x="7980559" y="1951692"/>
              <a:ext cx="41273" cy="38223"/>
            </a:xfrm>
            <a:custGeom>
              <a:avLst/>
              <a:gdLst/>
              <a:ahLst/>
              <a:cxnLst/>
              <a:rect l="l" t="t" r="r" b="b"/>
              <a:pathLst>
                <a:path w="839" h="777" extrusionOk="0">
                  <a:moveTo>
                    <a:pt x="663" y="0"/>
                  </a:moveTo>
                  <a:cubicBezTo>
                    <a:pt x="473" y="0"/>
                    <a:pt x="323" y="56"/>
                    <a:pt x="220" y="158"/>
                  </a:cubicBezTo>
                  <a:cubicBezTo>
                    <a:pt x="1" y="378"/>
                    <a:pt x="14" y="708"/>
                    <a:pt x="14" y="721"/>
                  </a:cubicBezTo>
                  <a:cubicBezTo>
                    <a:pt x="14" y="749"/>
                    <a:pt x="42" y="776"/>
                    <a:pt x="83" y="776"/>
                  </a:cubicBezTo>
                  <a:cubicBezTo>
                    <a:pt x="124" y="776"/>
                    <a:pt x="152" y="749"/>
                    <a:pt x="138" y="708"/>
                  </a:cubicBezTo>
                  <a:cubicBezTo>
                    <a:pt x="138" y="708"/>
                    <a:pt x="124" y="419"/>
                    <a:pt x="303" y="255"/>
                  </a:cubicBezTo>
                  <a:cubicBezTo>
                    <a:pt x="399" y="170"/>
                    <a:pt x="526" y="128"/>
                    <a:pt x="695" y="128"/>
                  </a:cubicBezTo>
                  <a:cubicBezTo>
                    <a:pt x="719" y="128"/>
                    <a:pt x="744" y="129"/>
                    <a:pt x="770" y="131"/>
                  </a:cubicBezTo>
                  <a:cubicBezTo>
                    <a:pt x="774" y="133"/>
                    <a:pt x="780" y="134"/>
                    <a:pt x="785" y="134"/>
                  </a:cubicBezTo>
                  <a:cubicBezTo>
                    <a:pt x="810" y="134"/>
                    <a:pt x="838" y="110"/>
                    <a:pt x="838" y="76"/>
                  </a:cubicBezTo>
                  <a:cubicBezTo>
                    <a:pt x="838" y="49"/>
                    <a:pt x="811" y="7"/>
                    <a:pt x="783" y="7"/>
                  </a:cubicBezTo>
                  <a:cubicBezTo>
                    <a:pt x="741" y="3"/>
                    <a:pt x="701" y="0"/>
                    <a:pt x="6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8"/>
            <p:cNvSpPr/>
            <p:nvPr/>
          </p:nvSpPr>
          <p:spPr>
            <a:xfrm>
              <a:off x="8008254" y="1693284"/>
              <a:ext cx="53423" cy="53423"/>
            </a:xfrm>
            <a:custGeom>
              <a:avLst/>
              <a:gdLst/>
              <a:ahLst/>
              <a:cxnLst/>
              <a:rect l="l" t="t" r="r" b="b"/>
              <a:pathLst>
                <a:path w="1086" h="1086" extrusionOk="0">
                  <a:moveTo>
                    <a:pt x="550" y="1"/>
                  </a:moveTo>
                  <a:cubicBezTo>
                    <a:pt x="248" y="1"/>
                    <a:pt x="1" y="248"/>
                    <a:pt x="1" y="550"/>
                  </a:cubicBezTo>
                  <a:cubicBezTo>
                    <a:pt x="1" y="838"/>
                    <a:pt x="248" y="1086"/>
                    <a:pt x="550" y="1086"/>
                  </a:cubicBezTo>
                  <a:cubicBezTo>
                    <a:pt x="838" y="1086"/>
                    <a:pt x="1085" y="838"/>
                    <a:pt x="1085" y="550"/>
                  </a:cubicBezTo>
                  <a:cubicBezTo>
                    <a:pt x="1085" y="248"/>
                    <a:pt x="838" y="1"/>
                    <a:pt x="55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8"/>
            <p:cNvSpPr/>
            <p:nvPr/>
          </p:nvSpPr>
          <p:spPr>
            <a:xfrm>
              <a:off x="8059611" y="1232203"/>
              <a:ext cx="776258" cy="534083"/>
            </a:xfrm>
            <a:custGeom>
              <a:avLst/>
              <a:gdLst/>
              <a:ahLst/>
              <a:cxnLst/>
              <a:rect l="l" t="t" r="r" b="b"/>
              <a:pathLst>
                <a:path w="15780" h="10857" extrusionOk="0">
                  <a:moveTo>
                    <a:pt x="10476" y="129"/>
                  </a:moveTo>
                  <a:cubicBezTo>
                    <a:pt x="10910" y="129"/>
                    <a:pt x="11351" y="198"/>
                    <a:pt x="11783" y="337"/>
                  </a:cubicBezTo>
                  <a:cubicBezTo>
                    <a:pt x="13307" y="818"/>
                    <a:pt x="14598" y="1930"/>
                    <a:pt x="15161" y="3249"/>
                  </a:cubicBezTo>
                  <a:cubicBezTo>
                    <a:pt x="15642" y="4375"/>
                    <a:pt x="15587" y="5611"/>
                    <a:pt x="14983" y="6819"/>
                  </a:cubicBezTo>
                  <a:cubicBezTo>
                    <a:pt x="14063" y="8701"/>
                    <a:pt x="12250" y="9607"/>
                    <a:pt x="10877" y="9827"/>
                  </a:cubicBezTo>
                  <a:cubicBezTo>
                    <a:pt x="10613" y="9870"/>
                    <a:pt x="10356" y="9891"/>
                    <a:pt x="10109" y="9891"/>
                  </a:cubicBezTo>
                  <a:cubicBezTo>
                    <a:pt x="9252" y="9891"/>
                    <a:pt x="8520" y="9637"/>
                    <a:pt x="8061" y="9168"/>
                  </a:cubicBezTo>
                  <a:cubicBezTo>
                    <a:pt x="7858" y="8964"/>
                    <a:pt x="7025" y="8184"/>
                    <a:pt x="6138" y="8184"/>
                  </a:cubicBezTo>
                  <a:cubicBezTo>
                    <a:pt x="5830" y="8184"/>
                    <a:pt x="5516" y="8278"/>
                    <a:pt x="5219" y="8522"/>
                  </a:cubicBezTo>
                  <a:cubicBezTo>
                    <a:pt x="4903" y="8783"/>
                    <a:pt x="4738" y="9085"/>
                    <a:pt x="4409" y="9854"/>
                  </a:cubicBezTo>
                  <a:cubicBezTo>
                    <a:pt x="4257" y="10225"/>
                    <a:pt x="3777" y="10555"/>
                    <a:pt x="3227" y="10678"/>
                  </a:cubicBezTo>
                  <a:cubicBezTo>
                    <a:pt x="3097" y="10705"/>
                    <a:pt x="2932" y="10728"/>
                    <a:pt x="2743" y="10728"/>
                  </a:cubicBezTo>
                  <a:cubicBezTo>
                    <a:pt x="2254" y="10728"/>
                    <a:pt x="1601" y="10578"/>
                    <a:pt x="948" y="9964"/>
                  </a:cubicBezTo>
                  <a:cubicBezTo>
                    <a:pt x="234" y="9319"/>
                    <a:pt x="138" y="8481"/>
                    <a:pt x="165" y="7904"/>
                  </a:cubicBezTo>
                  <a:cubicBezTo>
                    <a:pt x="234" y="6847"/>
                    <a:pt x="810" y="5762"/>
                    <a:pt x="1607" y="5199"/>
                  </a:cubicBezTo>
                  <a:cubicBezTo>
                    <a:pt x="2280" y="4704"/>
                    <a:pt x="2815" y="4540"/>
                    <a:pt x="3365" y="4540"/>
                  </a:cubicBezTo>
                  <a:cubicBezTo>
                    <a:pt x="3845" y="4540"/>
                    <a:pt x="4326" y="4663"/>
                    <a:pt x="4903" y="4814"/>
                  </a:cubicBezTo>
                  <a:lnTo>
                    <a:pt x="5095" y="4856"/>
                  </a:lnTo>
                  <a:cubicBezTo>
                    <a:pt x="5333" y="4919"/>
                    <a:pt x="5542" y="4951"/>
                    <a:pt x="5724" y="4951"/>
                  </a:cubicBezTo>
                  <a:cubicBezTo>
                    <a:pt x="5973" y="4951"/>
                    <a:pt x="6173" y="4892"/>
                    <a:pt x="6331" y="4773"/>
                  </a:cubicBezTo>
                  <a:cubicBezTo>
                    <a:pt x="6702" y="4498"/>
                    <a:pt x="6812" y="3935"/>
                    <a:pt x="6853" y="3056"/>
                  </a:cubicBezTo>
                  <a:cubicBezTo>
                    <a:pt x="6894" y="2205"/>
                    <a:pt x="7389" y="1395"/>
                    <a:pt x="8213" y="832"/>
                  </a:cubicBezTo>
                  <a:cubicBezTo>
                    <a:pt x="8882" y="367"/>
                    <a:pt x="9668" y="129"/>
                    <a:pt x="10476" y="129"/>
                  </a:cubicBezTo>
                  <a:close/>
                  <a:moveTo>
                    <a:pt x="10482" y="0"/>
                  </a:moveTo>
                  <a:cubicBezTo>
                    <a:pt x="9646" y="0"/>
                    <a:pt x="8834" y="247"/>
                    <a:pt x="8144" y="722"/>
                  </a:cubicBezTo>
                  <a:cubicBezTo>
                    <a:pt x="7292" y="1312"/>
                    <a:pt x="6771" y="2164"/>
                    <a:pt x="6729" y="3056"/>
                  </a:cubicBezTo>
                  <a:cubicBezTo>
                    <a:pt x="6674" y="3894"/>
                    <a:pt x="6592" y="4430"/>
                    <a:pt x="6249" y="4677"/>
                  </a:cubicBezTo>
                  <a:cubicBezTo>
                    <a:pt x="6116" y="4771"/>
                    <a:pt x="5939" y="4820"/>
                    <a:pt x="5718" y="4820"/>
                  </a:cubicBezTo>
                  <a:cubicBezTo>
                    <a:pt x="5550" y="4820"/>
                    <a:pt x="5356" y="4791"/>
                    <a:pt x="5136" y="4732"/>
                  </a:cubicBezTo>
                  <a:lnTo>
                    <a:pt x="4944" y="4691"/>
                  </a:lnTo>
                  <a:cubicBezTo>
                    <a:pt x="4336" y="4532"/>
                    <a:pt x="3841" y="4403"/>
                    <a:pt x="3355" y="4403"/>
                  </a:cubicBezTo>
                  <a:cubicBezTo>
                    <a:pt x="2789" y="4403"/>
                    <a:pt x="2234" y="4579"/>
                    <a:pt x="1525" y="5089"/>
                  </a:cubicBezTo>
                  <a:cubicBezTo>
                    <a:pt x="701" y="5679"/>
                    <a:pt x="110" y="6806"/>
                    <a:pt x="41" y="7890"/>
                  </a:cubicBezTo>
                  <a:cubicBezTo>
                    <a:pt x="0" y="8508"/>
                    <a:pt x="110" y="9374"/>
                    <a:pt x="852" y="10060"/>
                  </a:cubicBezTo>
                  <a:cubicBezTo>
                    <a:pt x="1538" y="10692"/>
                    <a:pt x="2225" y="10857"/>
                    <a:pt x="2733" y="10857"/>
                  </a:cubicBezTo>
                  <a:cubicBezTo>
                    <a:pt x="2939" y="10857"/>
                    <a:pt x="3118" y="10829"/>
                    <a:pt x="3255" y="10802"/>
                  </a:cubicBezTo>
                  <a:cubicBezTo>
                    <a:pt x="3845" y="10665"/>
                    <a:pt x="4354" y="10321"/>
                    <a:pt x="4532" y="9909"/>
                  </a:cubicBezTo>
                  <a:cubicBezTo>
                    <a:pt x="4875" y="9099"/>
                    <a:pt x="5026" y="8852"/>
                    <a:pt x="5301" y="8618"/>
                  </a:cubicBezTo>
                  <a:cubicBezTo>
                    <a:pt x="5429" y="8510"/>
                    <a:pt x="5730" y="8313"/>
                    <a:pt x="6173" y="8313"/>
                  </a:cubicBezTo>
                  <a:cubicBezTo>
                    <a:pt x="6630" y="8313"/>
                    <a:pt x="7239" y="8524"/>
                    <a:pt x="7965" y="9264"/>
                  </a:cubicBezTo>
                  <a:cubicBezTo>
                    <a:pt x="8444" y="9753"/>
                    <a:pt x="9210" y="10020"/>
                    <a:pt x="10093" y="10020"/>
                  </a:cubicBezTo>
                  <a:cubicBezTo>
                    <a:pt x="10350" y="10020"/>
                    <a:pt x="10618" y="9997"/>
                    <a:pt x="10890" y="9950"/>
                  </a:cubicBezTo>
                  <a:cubicBezTo>
                    <a:pt x="12305" y="9731"/>
                    <a:pt x="14145" y="8797"/>
                    <a:pt x="15106" y="6874"/>
                  </a:cubicBezTo>
                  <a:cubicBezTo>
                    <a:pt x="15711" y="5625"/>
                    <a:pt x="15779" y="4361"/>
                    <a:pt x="15285" y="3194"/>
                  </a:cubicBezTo>
                  <a:cubicBezTo>
                    <a:pt x="14708" y="1848"/>
                    <a:pt x="13376" y="708"/>
                    <a:pt x="11824" y="214"/>
                  </a:cubicBezTo>
                  <a:cubicBezTo>
                    <a:pt x="11380" y="71"/>
                    <a:pt x="10928" y="0"/>
                    <a:pt x="104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8"/>
            <p:cNvSpPr/>
            <p:nvPr/>
          </p:nvSpPr>
          <p:spPr>
            <a:xfrm>
              <a:off x="7736023" y="1737951"/>
              <a:ext cx="326343" cy="209412"/>
            </a:xfrm>
            <a:custGeom>
              <a:avLst/>
              <a:gdLst/>
              <a:ahLst/>
              <a:cxnLst/>
              <a:rect l="l" t="t" r="r" b="b"/>
              <a:pathLst>
                <a:path w="6634" h="4257" extrusionOk="0">
                  <a:moveTo>
                    <a:pt x="3480" y="0"/>
                  </a:moveTo>
                  <a:cubicBezTo>
                    <a:pt x="2828" y="0"/>
                    <a:pt x="2145" y="202"/>
                    <a:pt x="1483" y="603"/>
                  </a:cubicBezTo>
                  <a:cubicBezTo>
                    <a:pt x="0" y="1482"/>
                    <a:pt x="41" y="2938"/>
                    <a:pt x="124" y="3144"/>
                  </a:cubicBezTo>
                  <a:cubicBezTo>
                    <a:pt x="179" y="3267"/>
                    <a:pt x="247" y="3364"/>
                    <a:pt x="398" y="3391"/>
                  </a:cubicBezTo>
                  <a:cubicBezTo>
                    <a:pt x="421" y="3393"/>
                    <a:pt x="446" y="3394"/>
                    <a:pt x="473" y="3394"/>
                  </a:cubicBezTo>
                  <a:cubicBezTo>
                    <a:pt x="616" y="3394"/>
                    <a:pt x="836" y="3364"/>
                    <a:pt x="1181" y="3295"/>
                  </a:cubicBezTo>
                  <a:cubicBezTo>
                    <a:pt x="2348" y="3048"/>
                    <a:pt x="3103" y="2032"/>
                    <a:pt x="3104" y="2031"/>
                  </a:cubicBezTo>
                  <a:lnTo>
                    <a:pt x="3104" y="2031"/>
                  </a:lnTo>
                  <a:cubicBezTo>
                    <a:pt x="3104" y="2032"/>
                    <a:pt x="2994" y="2211"/>
                    <a:pt x="3406" y="3061"/>
                  </a:cubicBezTo>
                  <a:cubicBezTo>
                    <a:pt x="3694" y="3693"/>
                    <a:pt x="4463" y="4091"/>
                    <a:pt x="4848" y="4256"/>
                  </a:cubicBezTo>
                  <a:cubicBezTo>
                    <a:pt x="4999" y="4146"/>
                    <a:pt x="5026" y="4119"/>
                    <a:pt x="5095" y="4064"/>
                  </a:cubicBezTo>
                  <a:cubicBezTo>
                    <a:pt x="5095" y="4064"/>
                    <a:pt x="5342" y="3858"/>
                    <a:pt x="5617" y="3858"/>
                  </a:cubicBezTo>
                  <a:cubicBezTo>
                    <a:pt x="5878" y="3858"/>
                    <a:pt x="6125" y="3954"/>
                    <a:pt x="6304" y="4091"/>
                  </a:cubicBezTo>
                  <a:cubicBezTo>
                    <a:pt x="6606" y="3515"/>
                    <a:pt x="6633" y="1922"/>
                    <a:pt x="5631" y="905"/>
                  </a:cubicBezTo>
                  <a:cubicBezTo>
                    <a:pt x="5026" y="301"/>
                    <a:pt x="4277" y="0"/>
                    <a:pt x="3480" y="0"/>
                  </a:cubicBez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38"/>
            <p:cNvSpPr/>
            <p:nvPr/>
          </p:nvSpPr>
          <p:spPr>
            <a:xfrm>
              <a:off x="7729923" y="1735000"/>
              <a:ext cx="335788" cy="215709"/>
            </a:xfrm>
            <a:custGeom>
              <a:avLst/>
              <a:gdLst/>
              <a:ahLst/>
              <a:cxnLst/>
              <a:rect l="l" t="t" r="r" b="b"/>
              <a:pathLst>
                <a:path w="6826" h="4385" extrusionOk="0">
                  <a:moveTo>
                    <a:pt x="3605" y="129"/>
                  </a:moveTo>
                  <a:cubicBezTo>
                    <a:pt x="4393" y="129"/>
                    <a:pt x="5130" y="424"/>
                    <a:pt x="5713" y="1007"/>
                  </a:cubicBezTo>
                  <a:cubicBezTo>
                    <a:pt x="6647" y="1968"/>
                    <a:pt x="6661" y="3451"/>
                    <a:pt x="6400" y="4055"/>
                  </a:cubicBezTo>
                  <a:cubicBezTo>
                    <a:pt x="6208" y="3932"/>
                    <a:pt x="5974" y="3849"/>
                    <a:pt x="5741" y="3849"/>
                  </a:cubicBezTo>
                  <a:cubicBezTo>
                    <a:pt x="5453" y="3849"/>
                    <a:pt x="5192" y="4069"/>
                    <a:pt x="5192" y="4083"/>
                  </a:cubicBezTo>
                  <a:cubicBezTo>
                    <a:pt x="5123" y="4124"/>
                    <a:pt x="5082" y="4151"/>
                    <a:pt x="4972" y="4248"/>
                  </a:cubicBezTo>
                  <a:cubicBezTo>
                    <a:pt x="4629" y="4096"/>
                    <a:pt x="3873" y="3712"/>
                    <a:pt x="3585" y="3094"/>
                  </a:cubicBezTo>
                  <a:cubicBezTo>
                    <a:pt x="3214" y="2311"/>
                    <a:pt x="3283" y="2119"/>
                    <a:pt x="3283" y="2119"/>
                  </a:cubicBezTo>
                  <a:cubicBezTo>
                    <a:pt x="3297" y="2091"/>
                    <a:pt x="3283" y="2050"/>
                    <a:pt x="3255" y="2037"/>
                  </a:cubicBezTo>
                  <a:cubicBezTo>
                    <a:pt x="3245" y="2026"/>
                    <a:pt x="3232" y="2022"/>
                    <a:pt x="3220" y="2022"/>
                  </a:cubicBezTo>
                  <a:cubicBezTo>
                    <a:pt x="3200" y="2022"/>
                    <a:pt x="3181" y="2033"/>
                    <a:pt x="3173" y="2050"/>
                  </a:cubicBezTo>
                  <a:cubicBezTo>
                    <a:pt x="3159" y="2050"/>
                    <a:pt x="2431" y="3053"/>
                    <a:pt x="1292" y="3286"/>
                  </a:cubicBezTo>
                  <a:cubicBezTo>
                    <a:pt x="969" y="3355"/>
                    <a:pt x="753" y="3386"/>
                    <a:pt x="611" y="3386"/>
                  </a:cubicBezTo>
                  <a:cubicBezTo>
                    <a:pt x="583" y="3386"/>
                    <a:pt x="558" y="3385"/>
                    <a:pt x="536" y="3382"/>
                  </a:cubicBezTo>
                  <a:cubicBezTo>
                    <a:pt x="413" y="3355"/>
                    <a:pt x="358" y="3286"/>
                    <a:pt x="303" y="3176"/>
                  </a:cubicBezTo>
                  <a:cubicBezTo>
                    <a:pt x="248" y="3039"/>
                    <a:pt x="152" y="1611"/>
                    <a:pt x="1635" y="718"/>
                  </a:cubicBezTo>
                  <a:cubicBezTo>
                    <a:pt x="2288" y="324"/>
                    <a:pt x="2963" y="129"/>
                    <a:pt x="3605" y="129"/>
                  </a:cubicBezTo>
                  <a:close/>
                  <a:moveTo>
                    <a:pt x="3613" y="1"/>
                  </a:moveTo>
                  <a:cubicBezTo>
                    <a:pt x="2949" y="1"/>
                    <a:pt x="2248" y="203"/>
                    <a:pt x="1566" y="608"/>
                  </a:cubicBezTo>
                  <a:cubicBezTo>
                    <a:pt x="1" y="1542"/>
                    <a:pt x="110" y="3053"/>
                    <a:pt x="193" y="3231"/>
                  </a:cubicBezTo>
                  <a:cubicBezTo>
                    <a:pt x="234" y="3341"/>
                    <a:pt x="316" y="3478"/>
                    <a:pt x="522" y="3520"/>
                  </a:cubicBezTo>
                  <a:cubicBezTo>
                    <a:pt x="547" y="3522"/>
                    <a:pt x="574" y="3523"/>
                    <a:pt x="604" y="3523"/>
                  </a:cubicBezTo>
                  <a:cubicBezTo>
                    <a:pt x="758" y="3523"/>
                    <a:pt x="985" y="3493"/>
                    <a:pt x="1319" y="3424"/>
                  </a:cubicBezTo>
                  <a:cubicBezTo>
                    <a:pt x="2239" y="3218"/>
                    <a:pt x="2898" y="2572"/>
                    <a:pt x="3159" y="2270"/>
                  </a:cubicBezTo>
                  <a:cubicBezTo>
                    <a:pt x="3173" y="2435"/>
                    <a:pt x="3255" y="2696"/>
                    <a:pt x="3461" y="3149"/>
                  </a:cubicBezTo>
                  <a:cubicBezTo>
                    <a:pt x="3791" y="3836"/>
                    <a:pt x="4615" y="4234"/>
                    <a:pt x="4958" y="4371"/>
                  </a:cubicBezTo>
                  <a:cubicBezTo>
                    <a:pt x="4958" y="4385"/>
                    <a:pt x="4972" y="4385"/>
                    <a:pt x="4972" y="4385"/>
                  </a:cubicBezTo>
                  <a:cubicBezTo>
                    <a:pt x="4986" y="4385"/>
                    <a:pt x="4999" y="4371"/>
                    <a:pt x="5013" y="4371"/>
                  </a:cubicBezTo>
                  <a:cubicBezTo>
                    <a:pt x="5150" y="4261"/>
                    <a:pt x="5192" y="4234"/>
                    <a:pt x="5260" y="4179"/>
                  </a:cubicBezTo>
                  <a:cubicBezTo>
                    <a:pt x="5260" y="4179"/>
                    <a:pt x="5494" y="3987"/>
                    <a:pt x="5741" y="3987"/>
                  </a:cubicBezTo>
                  <a:cubicBezTo>
                    <a:pt x="5755" y="3986"/>
                    <a:pt x="5769" y="3985"/>
                    <a:pt x="5783" y="3985"/>
                  </a:cubicBezTo>
                  <a:cubicBezTo>
                    <a:pt x="5992" y="3985"/>
                    <a:pt x="6219" y="4078"/>
                    <a:pt x="6386" y="4206"/>
                  </a:cubicBezTo>
                  <a:cubicBezTo>
                    <a:pt x="6414" y="4220"/>
                    <a:pt x="6428" y="4220"/>
                    <a:pt x="6441" y="4220"/>
                  </a:cubicBezTo>
                  <a:cubicBezTo>
                    <a:pt x="6469" y="4220"/>
                    <a:pt x="6483" y="4206"/>
                    <a:pt x="6483" y="4179"/>
                  </a:cubicBezTo>
                  <a:cubicBezTo>
                    <a:pt x="6798" y="3588"/>
                    <a:pt x="6826" y="1954"/>
                    <a:pt x="5796" y="924"/>
                  </a:cubicBezTo>
                  <a:cubicBezTo>
                    <a:pt x="5196" y="309"/>
                    <a:pt x="4433" y="1"/>
                    <a:pt x="36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38"/>
            <p:cNvSpPr/>
            <p:nvPr/>
          </p:nvSpPr>
          <p:spPr>
            <a:xfrm>
              <a:off x="7834654" y="2118898"/>
              <a:ext cx="185161" cy="91252"/>
            </a:xfrm>
            <a:custGeom>
              <a:avLst/>
              <a:gdLst/>
              <a:ahLst/>
              <a:cxnLst/>
              <a:rect l="l" t="t" r="r" b="b"/>
              <a:pathLst>
                <a:path w="3764" h="1855" extrusionOk="0">
                  <a:moveTo>
                    <a:pt x="728" y="0"/>
                  </a:moveTo>
                  <a:cubicBezTo>
                    <a:pt x="344" y="0"/>
                    <a:pt x="14" y="316"/>
                    <a:pt x="14" y="714"/>
                  </a:cubicBezTo>
                  <a:lnTo>
                    <a:pt x="14" y="1113"/>
                  </a:lnTo>
                  <a:cubicBezTo>
                    <a:pt x="0" y="1497"/>
                    <a:pt x="316" y="1827"/>
                    <a:pt x="714" y="1827"/>
                  </a:cubicBezTo>
                  <a:lnTo>
                    <a:pt x="3035" y="1854"/>
                  </a:lnTo>
                  <a:cubicBezTo>
                    <a:pt x="3420" y="1854"/>
                    <a:pt x="3749" y="1538"/>
                    <a:pt x="3749" y="1154"/>
                  </a:cubicBezTo>
                  <a:lnTo>
                    <a:pt x="3749" y="756"/>
                  </a:lnTo>
                  <a:cubicBezTo>
                    <a:pt x="3763" y="357"/>
                    <a:pt x="3447" y="42"/>
                    <a:pt x="3049" y="28"/>
                  </a:cubicBezTo>
                  <a:lnTo>
                    <a:pt x="72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38"/>
            <p:cNvSpPr/>
            <p:nvPr/>
          </p:nvSpPr>
          <p:spPr>
            <a:xfrm>
              <a:off x="7831948" y="2116192"/>
              <a:ext cx="190523" cy="97303"/>
            </a:xfrm>
            <a:custGeom>
              <a:avLst/>
              <a:gdLst/>
              <a:ahLst/>
              <a:cxnLst/>
              <a:rect l="l" t="t" r="r" b="b"/>
              <a:pathLst>
                <a:path w="3873" h="1978" extrusionOk="0">
                  <a:moveTo>
                    <a:pt x="783" y="124"/>
                  </a:moveTo>
                  <a:lnTo>
                    <a:pt x="3104" y="151"/>
                  </a:lnTo>
                  <a:cubicBezTo>
                    <a:pt x="3282" y="151"/>
                    <a:pt x="3447" y="220"/>
                    <a:pt x="3557" y="344"/>
                  </a:cubicBezTo>
                  <a:cubicBezTo>
                    <a:pt x="3681" y="467"/>
                    <a:pt x="3749" y="632"/>
                    <a:pt x="3749" y="811"/>
                  </a:cubicBezTo>
                  <a:lnTo>
                    <a:pt x="3736" y="1209"/>
                  </a:lnTo>
                  <a:cubicBezTo>
                    <a:pt x="3736" y="1374"/>
                    <a:pt x="3667" y="1538"/>
                    <a:pt x="3543" y="1662"/>
                  </a:cubicBezTo>
                  <a:cubicBezTo>
                    <a:pt x="3420" y="1786"/>
                    <a:pt x="3269" y="1841"/>
                    <a:pt x="3090" y="1841"/>
                  </a:cubicBezTo>
                  <a:lnTo>
                    <a:pt x="769" y="1813"/>
                  </a:lnTo>
                  <a:cubicBezTo>
                    <a:pt x="591" y="1813"/>
                    <a:pt x="440" y="1744"/>
                    <a:pt x="316" y="1621"/>
                  </a:cubicBezTo>
                  <a:cubicBezTo>
                    <a:pt x="193" y="1497"/>
                    <a:pt x="124" y="1332"/>
                    <a:pt x="124" y="1168"/>
                  </a:cubicBezTo>
                  <a:lnTo>
                    <a:pt x="138" y="769"/>
                  </a:lnTo>
                  <a:cubicBezTo>
                    <a:pt x="138" y="412"/>
                    <a:pt x="426" y="124"/>
                    <a:pt x="783" y="124"/>
                  </a:cubicBezTo>
                  <a:close/>
                  <a:moveTo>
                    <a:pt x="783" y="0"/>
                  </a:moveTo>
                  <a:cubicBezTo>
                    <a:pt x="357" y="0"/>
                    <a:pt x="14" y="344"/>
                    <a:pt x="0" y="769"/>
                  </a:cubicBezTo>
                  <a:lnTo>
                    <a:pt x="0" y="1168"/>
                  </a:lnTo>
                  <a:cubicBezTo>
                    <a:pt x="0" y="1374"/>
                    <a:pt x="83" y="1566"/>
                    <a:pt x="220" y="1717"/>
                  </a:cubicBezTo>
                  <a:cubicBezTo>
                    <a:pt x="371" y="1868"/>
                    <a:pt x="563" y="1950"/>
                    <a:pt x="769" y="1950"/>
                  </a:cubicBezTo>
                  <a:lnTo>
                    <a:pt x="3090" y="1978"/>
                  </a:lnTo>
                  <a:cubicBezTo>
                    <a:pt x="3296" y="1978"/>
                    <a:pt x="3488" y="1896"/>
                    <a:pt x="3639" y="1758"/>
                  </a:cubicBezTo>
                  <a:cubicBezTo>
                    <a:pt x="3791" y="1607"/>
                    <a:pt x="3873" y="1415"/>
                    <a:pt x="3873" y="1209"/>
                  </a:cubicBezTo>
                  <a:lnTo>
                    <a:pt x="3873" y="811"/>
                  </a:lnTo>
                  <a:cubicBezTo>
                    <a:pt x="3873" y="385"/>
                    <a:pt x="3530" y="28"/>
                    <a:pt x="3104" y="28"/>
                  </a:cubicBezTo>
                  <a:lnTo>
                    <a:pt x="78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8"/>
            <p:cNvSpPr/>
            <p:nvPr/>
          </p:nvSpPr>
          <p:spPr>
            <a:xfrm>
              <a:off x="8001515" y="1999311"/>
              <a:ext cx="20956" cy="21694"/>
            </a:xfrm>
            <a:custGeom>
              <a:avLst/>
              <a:gdLst/>
              <a:ahLst/>
              <a:cxnLst/>
              <a:rect l="l" t="t" r="r" b="b"/>
              <a:pathLst>
                <a:path w="426" h="441" extrusionOk="0">
                  <a:moveTo>
                    <a:pt x="220" y="1"/>
                  </a:moveTo>
                  <a:cubicBezTo>
                    <a:pt x="96" y="1"/>
                    <a:pt x="0" y="97"/>
                    <a:pt x="0" y="220"/>
                  </a:cubicBezTo>
                  <a:cubicBezTo>
                    <a:pt x="0" y="344"/>
                    <a:pt x="96" y="440"/>
                    <a:pt x="220" y="440"/>
                  </a:cubicBezTo>
                  <a:cubicBezTo>
                    <a:pt x="330" y="440"/>
                    <a:pt x="426" y="344"/>
                    <a:pt x="426" y="220"/>
                  </a:cubicBezTo>
                  <a:cubicBezTo>
                    <a:pt x="426" y="97"/>
                    <a:pt x="330" y="1"/>
                    <a:pt x="2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38"/>
            <p:cNvSpPr/>
            <p:nvPr/>
          </p:nvSpPr>
          <p:spPr>
            <a:xfrm>
              <a:off x="7855561" y="1920947"/>
              <a:ext cx="35861" cy="34484"/>
            </a:xfrm>
            <a:custGeom>
              <a:avLst/>
              <a:gdLst/>
              <a:ahLst/>
              <a:cxnLst/>
              <a:rect l="l" t="t" r="r" b="b"/>
              <a:pathLst>
                <a:path w="729" h="701" extrusionOk="0">
                  <a:moveTo>
                    <a:pt x="358" y="1"/>
                  </a:moveTo>
                  <a:cubicBezTo>
                    <a:pt x="152" y="1"/>
                    <a:pt x="1" y="289"/>
                    <a:pt x="1" y="632"/>
                  </a:cubicBezTo>
                  <a:cubicBezTo>
                    <a:pt x="1" y="674"/>
                    <a:pt x="28" y="701"/>
                    <a:pt x="56" y="701"/>
                  </a:cubicBezTo>
                  <a:cubicBezTo>
                    <a:pt x="97" y="701"/>
                    <a:pt x="125" y="674"/>
                    <a:pt x="125" y="632"/>
                  </a:cubicBezTo>
                  <a:cubicBezTo>
                    <a:pt x="125" y="344"/>
                    <a:pt x="248" y="138"/>
                    <a:pt x="358" y="138"/>
                  </a:cubicBezTo>
                  <a:cubicBezTo>
                    <a:pt x="482" y="138"/>
                    <a:pt x="605" y="344"/>
                    <a:pt x="605" y="632"/>
                  </a:cubicBezTo>
                  <a:cubicBezTo>
                    <a:pt x="605" y="674"/>
                    <a:pt x="633" y="701"/>
                    <a:pt x="674" y="701"/>
                  </a:cubicBezTo>
                  <a:cubicBezTo>
                    <a:pt x="701" y="701"/>
                    <a:pt x="729" y="674"/>
                    <a:pt x="729" y="632"/>
                  </a:cubicBezTo>
                  <a:cubicBezTo>
                    <a:pt x="729" y="289"/>
                    <a:pt x="578" y="1"/>
                    <a:pt x="35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8"/>
            <p:cNvSpPr/>
            <p:nvPr/>
          </p:nvSpPr>
          <p:spPr>
            <a:xfrm>
              <a:off x="7761701" y="1920947"/>
              <a:ext cx="32467" cy="30450"/>
            </a:xfrm>
            <a:custGeom>
              <a:avLst/>
              <a:gdLst/>
              <a:ahLst/>
              <a:cxnLst/>
              <a:rect l="l" t="t" r="r" b="b"/>
              <a:pathLst>
                <a:path w="660" h="619" extrusionOk="0">
                  <a:moveTo>
                    <a:pt x="330" y="1"/>
                  </a:moveTo>
                  <a:cubicBezTo>
                    <a:pt x="151" y="1"/>
                    <a:pt x="0" y="248"/>
                    <a:pt x="0" y="550"/>
                  </a:cubicBezTo>
                  <a:cubicBezTo>
                    <a:pt x="0" y="591"/>
                    <a:pt x="28" y="619"/>
                    <a:pt x="69" y="619"/>
                  </a:cubicBezTo>
                  <a:cubicBezTo>
                    <a:pt x="110" y="619"/>
                    <a:pt x="137" y="591"/>
                    <a:pt x="137" y="550"/>
                  </a:cubicBezTo>
                  <a:cubicBezTo>
                    <a:pt x="137" y="303"/>
                    <a:pt x="234" y="138"/>
                    <a:pt x="330" y="138"/>
                  </a:cubicBezTo>
                  <a:cubicBezTo>
                    <a:pt x="426" y="138"/>
                    <a:pt x="522" y="303"/>
                    <a:pt x="522" y="550"/>
                  </a:cubicBezTo>
                  <a:cubicBezTo>
                    <a:pt x="522" y="591"/>
                    <a:pt x="549" y="619"/>
                    <a:pt x="591" y="619"/>
                  </a:cubicBezTo>
                  <a:cubicBezTo>
                    <a:pt x="618" y="619"/>
                    <a:pt x="659" y="591"/>
                    <a:pt x="659" y="550"/>
                  </a:cubicBezTo>
                  <a:cubicBezTo>
                    <a:pt x="659" y="248"/>
                    <a:pt x="508" y="1"/>
                    <a:pt x="33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8"/>
            <p:cNvSpPr/>
            <p:nvPr/>
          </p:nvSpPr>
          <p:spPr>
            <a:xfrm>
              <a:off x="7796825" y="1921341"/>
              <a:ext cx="33795" cy="61835"/>
            </a:xfrm>
            <a:custGeom>
              <a:avLst/>
              <a:gdLst/>
              <a:ahLst/>
              <a:cxnLst/>
              <a:rect l="l" t="t" r="r" b="b"/>
              <a:pathLst>
                <a:path w="687" h="1257" extrusionOk="0">
                  <a:moveTo>
                    <a:pt x="553" y="1"/>
                  </a:moveTo>
                  <a:cubicBezTo>
                    <a:pt x="529" y="1"/>
                    <a:pt x="505" y="14"/>
                    <a:pt x="495" y="34"/>
                  </a:cubicBezTo>
                  <a:lnTo>
                    <a:pt x="14" y="830"/>
                  </a:lnTo>
                  <a:cubicBezTo>
                    <a:pt x="0" y="858"/>
                    <a:pt x="14" y="899"/>
                    <a:pt x="41" y="913"/>
                  </a:cubicBezTo>
                  <a:lnTo>
                    <a:pt x="577" y="1242"/>
                  </a:lnTo>
                  <a:cubicBezTo>
                    <a:pt x="591" y="1256"/>
                    <a:pt x="604" y="1256"/>
                    <a:pt x="618" y="1256"/>
                  </a:cubicBezTo>
                  <a:cubicBezTo>
                    <a:pt x="632" y="1256"/>
                    <a:pt x="659" y="1242"/>
                    <a:pt x="673" y="1229"/>
                  </a:cubicBezTo>
                  <a:cubicBezTo>
                    <a:pt x="687" y="1201"/>
                    <a:pt x="673" y="1160"/>
                    <a:pt x="646" y="1132"/>
                  </a:cubicBezTo>
                  <a:lnTo>
                    <a:pt x="165" y="844"/>
                  </a:lnTo>
                  <a:lnTo>
                    <a:pt x="604" y="102"/>
                  </a:lnTo>
                  <a:cubicBezTo>
                    <a:pt x="618" y="61"/>
                    <a:pt x="604" y="20"/>
                    <a:pt x="577" y="6"/>
                  </a:cubicBezTo>
                  <a:cubicBezTo>
                    <a:pt x="570" y="3"/>
                    <a:pt x="561" y="1"/>
                    <a:pt x="5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8"/>
            <p:cNvSpPr/>
            <p:nvPr/>
          </p:nvSpPr>
          <p:spPr>
            <a:xfrm>
              <a:off x="7868400" y="1905156"/>
              <a:ext cx="33156" cy="16529"/>
            </a:xfrm>
            <a:custGeom>
              <a:avLst/>
              <a:gdLst/>
              <a:ahLst/>
              <a:cxnLst/>
              <a:rect l="l" t="t" r="r" b="b"/>
              <a:pathLst>
                <a:path w="674" h="336" extrusionOk="0">
                  <a:moveTo>
                    <a:pt x="74" y="1"/>
                  </a:moveTo>
                  <a:cubicBezTo>
                    <a:pt x="51" y="1"/>
                    <a:pt x="25" y="16"/>
                    <a:pt x="15" y="47"/>
                  </a:cubicBezTo>
                  <a:cubicBezTo>
                    <a:pt x="1" y="74"/>
                    <a:pt x="15" y="116"/>
                    <a:pt x="56" y="129"/>
                  </a:cubicBezTo>
                  <a:lnTo>
                    <a:pt x="578" y="335"/>
                  </a:lnTo>
                  <a:lnTo>
                    <a:pt x="605" y="335"/>
                  </a:lnTo>
                  <a:cubicBezTo>
                    <a:pt x="619" y="335"/>
                    <a:pt x="646" y="322"/>
                    <a:pt x="660" y="294"/>
                  </a:cubicBezTo>
                  <a:cubicBezTo>
                    <a:pt x="674" y="267"/>
                    <a:pt x="660" y="225"/>
                    <a:pt x="619" y="212"/>
                  </a:cubicBezTo>
                  <a:lnTo>
                    <a:pt x="97" y="6"/>
                  </a:lnTo>
                  <a:cubicBezTo>
                    <a:pt x="90" y="2"/>
                    <a:pt x="82" y="1"/>
                    <a:pt x="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8"/>
            <p:cNvSpPr/>
            <p:nvPr/>
          </p:nvSpPr>
          <p:spPr>
            <a:xfrm>
              <a:off x="7760324" y="1909485"/>
              <a:ext cx="31139" cy="10183"/>
            </a:xfrm>
            <a:custGeom>
              <a:avLst/>
              <a:gdLst/>
              <a:ahLst/>
              <a:cxnLst/>
              <a:rect l="l" t="t" r="r" b="b"/>
              <a:pathLst>
                <a:path w="633" h="207" extrusionOk="0">
                  <a:moveTo>
                    <a:pt x="564" y="0"/>
                  </a:moveTo>
                  <a:lnTo>
                    <a:pt x="56" y="69"/>
                  </a:lnTo>
                  <a:cubicBezTo>
                    <a:pt x="28" y="83"/>
                    <a:pt x="1" y="110"/>
                    <a:pt x="1" y="151"/>
                  </a:cubicBezTo>
                  <a:cubicBezTo>
                    <a:pt x="14" y="179"/>
                    <a:pt x="42" y="206"/>
                    <a:pt x="69" y="206"/>
                  </a:cubicBezTo>
                  <a:lnTo>
                    <a:pt x="83" y="206"/>
                  </a:lnTo>
                  <a:lnTo>
                    <a:pt x="577" y="124"/>
                  </a:lnTo>
                  <a:cubicBezTo>
                    <a:pt x="619" y="124"/>
                    <a:pt x="632" y="96"/>
                    <a:pt x="632" y="55"/>
                  </a:cubicBezTo>
                  <a:cubicBezTo>
                    <a:pt x="632" y="14"/>
                    <a:pt x="591" y="0"/>
                    <a:pt x="56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8"/>
            <p:cNvSpPr/>
            <p:nvPr/>
          </p:nvSpPr>
          <p:spPr>
            <a:xfrm>
              <a:off x="7795447" y="2013527"/>
              <a:ext cx="52095" cy="29761"/>
            </a:xfrm>
            <a:custGeom>
              <a:avLst/>
              <a:gdLst/>
              <a:ahLst/>
              <a:cxnLst/>
              <a:rect l="l" t="t" r="r" b="b"/>
              <a:pathLst>
                <a:path w="1059" h="605" extrusionOk="0">
                  <a:moveTo>
                    <a:pt x="69" y="0"/>
                  </a:moveTo>
                  <a:cubicBezTo>
                    <a:pt x="28" y="0"/>
                    <a:pt x="1" y="41"/>
                    <a:pt x="1" y="69"/>
                  </a:cubicBezTo>
                  <a:cubicBezTo>
                    <a:pt x="1" y="357"/>
                    <a:pt x="234" y="604"/>
                    <a:pt x="536" y="604"/>
                  </a:cubicBezTo>
                  <a:cubicBezTo>
                    <a:pt x="825" y="604"/>
                    <a:pt x="1058" y="357"/>
                    <a:pt x="1058" y="69"/>
                  </a:cubicBezTo>
                  <a:cubicBezTo>
                    <a:pt x="1058" y="41"/>
                    <a:pt x="1031" y="0"/>
                    <a:pt x="1003" y="0"/>
                  </a:cubicBezTo>
                  <a:cubicBezTo>
                    <a:pt x="962" y="0"/>
                    <a:pt x="935" y="41"/>
                    <a:pt x="935" y="69"/>
                  </a:cubicBezTo>
                  <a:cubicBezTo>
                    <a:pt x="935" y="288"/>
                    <a:pt x="756" y="467"/>
                    <a:pt x="536" y="467"/>
                  </a:cubicBezTo>
                  <a:cubicBezTo>
                    <a:pt x="303" y="467"/>
                    <a:pt x="124" y="288"/>
                    <a:pt x="124" y="69"/>
                  </a:cubicBezTo>
                  <a:cubicBezTo>
                    <a:pt x="124" y="41"/>
                    <a:pt x="97" y="0"/>
                    <a:pt x="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4" name="Google Shape;444;p38"/>
          <p:cNvGrpSpPr/>
          <p:nvPr/>
        </p:nvGrpSpPr>
        <p:grpSpPr>
          <a:xfrm>
            <a:off x="5645798" y="1693432"/>
            <a:ext cx="1499141" cy="3153387"/>
            <a:chOff x="5226698" y="1693432"/>
            <a:chExt cx="1499141" cy="3153387"/>
          </a:xfrm>
        </p:grpSpPr>
        <p:sp>
          <p:nvSpPr>
            <p:cNvPr id="445" name="Google Shape;445;p38"/>
            <p:cNvSpPr/>
            <p:nvPr/>
          </p:nvSpPr>
          <p:spPr>
            <a:xfrm>
              <a:off x="5529379" y="1693432"/>
              <a:ext cx="639798" cy="637338"/>
            </a:xfrm>
            <a:custGeom>
              <a:avLst/>
              <a:gdLst/>
              <a:ahLst/>
              <a:cxnLst/>
              <a:rect l="l" t="t" r="r" b="b"/>
              <a:pathLst>
                <a:path w="13006" h="12956" extrusionOk="0">
                  <a:moveTo>
                    <a:pt x="7924" y="0"/>
                  </a:moveTo>
                  <a:cubicBezTo>
                    <a:pt x="7620" y="0"/>
                    <a:pt x="7304" y="123"/>
                    <a:pt x="6949" y="382"/>
                  </a:cubicBezTo>
                  <a:cubicBezTo>
                    <a:pt x="6882" y="432"/>
                    <a:pt x="6823" y="452"/>
                    <a:pt x="6767" y="452"/>
                  </a:cubicBezTo>
                  <a:cubicBezTo>
                    <a:pt x="6518" y="452"/>
                    <a:pt x="6319" y="57"/>
                    <a:pt x="5724" y="57"/>
                  </a:cubicBezTo>
                  <a:cubicBezTo>
                    <a:pt x="5594" y="57"/>
                    <a:pt x="5445" y="76"/>
                    <a:pt x="5274" y="121"/>
                  </a:cubicBezTo>
                  <a:cubicBezTo>
                    <a:pt x="4120" y="423"/>
                    <a:pt x="4367" y="1344"/>
                    <a:pt x="3859" y="1412"/>
                  </a:cubicBezTo>
                  <a:cubicBezTo>
                    <a:pt x="3351" y="1495"/>
                    <a:pt x="2280" y="1453"/>
                    <a:pt x="1895" y="2525"/>
                  </a:cubicBezTo>
                  <a:cubicBezTo>
                    <a:pt x="1552" y="3458"/>
                    <a:pt x="2129" y="3967"/>
                    <a:pt x="1071" y="4571"/>
                  </a:cubicBezTo>
                  <a:cubicBezTo>
                    <a:pt x="0" y="5161"/>
                    <a:pt x="247" y="6974"/>
                    <a:pt x="1071" y="7551"/>
                  </a:cubicBezTo>
                  <a:cubicBezTo>
                    <a:pt x="2088" y="8265"/>
                    <a:pt x="289" y="9034"/>
                    <a:pt x="247" y="10380"/>
                  </a:cubicBezTo>
                  <a:cubicBezTo>
                    <a:pt x="206" y="11739"/>
                    <a:pt x="893" y="12440"/>
                    <a:pt x="893" y="12440"/>
                  </a:cubicBezTo>
                  <a:cubicBezTo>
                    <a:pt x="893" y="12440"/>
                    <a:pt x="5095" y="12956"/>
                    <a:pt x="8336" y="12956"/>
                  </a:cubicBezTo>
                  <a:cubicBezTo>
                    <a:pt x="10085" y="12956"/>
                    <a:pt x="11554" y="12806"/>
                    <a:pt x="11934" y="12344"/>
                  </a:cubicBezTo>
                  <a:cubicBezTo>
                    <a:pt x="13005" y="11025"/>
                    <a:pt x="11563" y="10531"/>
                    <a:pt x="11934" y="10009"/>
                  </a:cubicBezTo>
                  <a:cubicBezTo>
                    <a:pt x="12305" y="9487"/>
                    <a:pt x="12511" y="8389"/>
                    <a:pt x="11975" y="7496"/>
                  </a:cubicBezTo>
                  <a:cubicBezTo>
                    <a:pt x="11440" y="6603"/>
                    <a:pt x="12346" y="6864"/>
                    <a:pt x="12346" y="5230"/>
                  </a:cubicBezTo>
                  <a:cubicBezTo>
                    <a:pt x="12346" y="3816"/>
                    <a:pt x="10973" y="3816"/>
                    <a:pt x="11192" y="3005"/>
                  </a:cubicBezTo>
                  <a:cubicBezTo>
                    <a:pt x="11344" y="2470"/>
                    <a:pt x="11371" y="1687"/>
                    <a:pt x="10808" y="1275"/>
                  </a:cubicBezTo>
                  <a:cubicBezTo>
                    <a:pt x="10135" y="794"/>
                    <a:pt x="9929" y="1316"/>
                    <a:pt x="8981" y="478"/>
                  </a:cubicBezTo>
                  <a:cubicBezTo>
                    <a:pt x="8619" y="168"/>
                    <a:pt x="8280" y="0"/>
                    <a:pt x="792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8"/>
            <p:cNvSpPr/>
            <p:nvPr/>
          </p:nvSpPr>
          <p:spPr>
            <a:xfrm>
              <a:off x="5977917" y="4128657"/>
              <a:ext cx="318226" cy="464180"/>
            </a:xfrm>
            <a:custGeom>
              <a:avLst/>
              <a:gdLst/>
              <a:ahLst/>
              <a:cxnLst/>
              <a:rect l="l" t="t" r="r" b="b"/>
              <a:pathLst>
                <a:path w="6469" h="9436" extrusionOk="0">
                  <a:moveTo>
                    <a:pt x="1" y="1"/>
                  </a:moveTo>
                  <a:lnTo>
                    <a:pt x="2624" y="9435"/>
                  </a:lnTo>
                  <a:lnTo>
                    <a:pt x="6469" y="9243"/>
                  </a:lnTo>
                  <a:lnTo>
                    <a:pt x="4409" y="1"/>
                  </a:lnTo>
                  <a:close/>
                </a:path>
              </a:pathLst>
            </a:custGeom>
            <a:solidFill>
              <a:srgbClr val="C789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8"/>
            <p:cNvSpPr/>
            <p:nvPr/>
          </p:nvSpPr>
          <p:spPr>
            <a:xfrm>
              <a:off x="5974572" y="4125952"/>
              <a:ext cx="324966" cy="470231"/>
            </a:xfrm>
            <a:custGeom>
              <a:avLst/>
              <a:gdLst/>
              <a:ahLst/>
              <a:cxnLst/>
              <a:rect l="l" t="t" r="r" b="b"/>
              <a:pathLst>
                <a:path w="6606" h="9559" extrusionOk="0">
                  <a:moveTo>
                    <a:pt x="4422" y="124"/>
                  </a:moveTo>
                  <a:lnTo>
                    <a:pt x="6455" y="9243"/>
                  </a:lnTo>
                  <a:lnTo>
                    <a:pt x="2733" y="9422"/>
                  </a:lnTo>
                  <a:lnTo>
                    <a:pt x="151" y="124"/>
                  </a:lnTo>
                  <a:close/>
                  <a:moveTo>
                    <a:pt x="69" y="1"/>
                  </a:moveTo>
                  <a:cubicBezTo>
                    <a:pt x="55" y="1"/>
                    <a:pt x="28" y="1"/>
                    <a:pt x="14" y="15"/>
                  </a:cubicBezTo>
                  <a:cubicBezTo>
                    <a:pt x="0" y="42"/>
                    <a:pt x="0" y="56"/>
                    <a:pt x="14" y="70"/>
                  </a:cubicBezTo>
                  <a:lnTo>
                    <a:pt x="2623" y="9504"/>
                  </a:lnTo>
                  <a:cubicBezTo>
                    <a:pt x="2637" y="9531"/>
                    <a:pt x="2651" y="9559"/>
                    <a:pt x="2692" y="9559"/>
                  </a:cubicBezTo>
                  <a:lnTo>
                    <a:pt x="6537" y="9367"/>
                  </a:lnTo>
                  <a:cubicBezTo>
                    <a:pt x="6564" y="9367"/>
                    <a:pt x="6578" y="9353"/>
                    <a:pt x="6592" y="9339"/>
                  </a:cubicBezTo>
                  <a:cubicBezTo>
                    <a:pt x="6606" y="9325"/>
                    <a:pt x="6606" y="9312"/>
                    <a:pt x="6606" y="9284"/>
                  </a:cubicBezTo>
                  <a:lnTo>
                    <a:pt x="4532" y="42"/>
                  </a:lnTo>
                  <a:cubicBezTo>
                    <a:pt x="4532" y="15"/>
                    <a:pt x="4505" y="1"/>
                    <a:pt x="44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38"/>
            <p:cNvSpPr/>
            <p:nvPr/>
          </p:nvSpPr>
          <p:spPr>
            <a:xfrm>
              <a:off x="6027945" y="4548860"/>
              <a:ext cx="570879" cy="295253"/>
            </a:xfrm>
            <a:custGeom>
              <a:avLst/>
              <a:gdLst/>
              <a:ahLst/>
              <a:cxnLst/>
              <a:rect l="l" t="t" r="r" b="b"/>
              <a:pathLst>
                <a:path w="11605" h="6002" extrusionOk="0">
                  <a:moveTo>
                    <a:pt x="0" y="1"/>
                  </a:moveTo>
                  <a:lnTo>
                    <a:pt x="426" y="5920"/>
                  </a:lnTo>
                  <a:lnTo>
                    <a:pt x="11604" y="6002"/>
                  </a:lnTo>
                  <a:lnTo>
                    <a:pt x="6798" y="1635"/>
                  </a:lnTo>
                  <a:lnTo>
                    <a:pt x="6427" y="152"/>
                  </a:lnTo>
                  <a:lnTo>
                    <a:pt x="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38"/>
            <p:cNvSpPr/>
            <p:nvPr/>
          </p:nvSpPr>
          <p:spPr>
            <a:xfrm>
              <a:off x="6465660" y="4687091"/>
              <a:ext cx="49389" cy="94204"/>
            </a:xfrm>
            <a:custGeom>
              <a:avLst/>
              <a:gdLst/>
              <a:ahLst/>
              <a:cxnLst/>
              <a:rect l="l" t="t" r="r" b="b"/>
              <a:pathLst>
                <a:path w="1004" h="1915" extrusionOk="0">
                  <a:moveTo>
                    <a:pt x="930" y="0"/>
                  </a:moveTo>
                  <a:cubicBezTo>
                    <a:pt x="901" y="0"/>
                    <a:pt x="876" y="13"/>
                    <a:pt x="866" y="33"/>
                  </a:cubicBezTo>
                  <a:lnTo>
                    <a:pt x="15" y="1819"/>
                  </a:lnTo>
                  <a:cubicBezTo>
                    <a:pt x="1" y="1860"/>
                    <a:pt x="15" y="1901"/>
                    <a:pt x="42" y="1915"/>
                  </a:cubicBezTo>
                  <a:lnTo>
                    <a:pt x="70" y="1915"/>
                  </a:lnTo>
                  <a:cubicBezTo>
                    <a:pt x="97" y="1915"/>
                    <a:pt x="125" y="1901"/>
                    <a:pt x="125" y="1874"/>
                  </a:cubicBezTo>
                  <a:lnTo>
                    <a:pt x="990" y="102"/>
                  </a:lnTo>
                  <a:cubicBezTo>
                    <a:pt x="1003" y="61"/>
                    <a:pt x="990" y="20"/>
                    <a:pt x="962" y="6"/>
                  </a:cubicBezTo>
                  <a:cubicBezTo>
                    <a:pt x="951" y="2"/>
                    <a:pt x="940" y="0"/>
                    <a:pt x="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8"/>
            <p:cNvSpPr/>
            <p:nvPr/>
          </p:nvSpPr>
          <p:spPr>
            <a:xfrm>
              <a:off x="6406924" y="4653295"/>
              <a:ext cx="49340" cy="94253"/>
            </a:xfrm>
            <a:custGeom>
              <a:avLst/>
              <a:gdLst/>
              <a:ahLst/>
              <a:cxnLst/>
              <a:rect l="l" t="t" r="r" b="b"/>
              <a:pathLst>
                <a:path w="1003" h="1916" extrusionOk="0">
                  <a:moveTo>
                    <a:pt x="929" y="1"/>
                  </a:moveTo>
                  <a:cubicBezTo>
                    <a:pt x="900" y="1"/>
                    <a:pt x="875" y="14"/>
                    <a:pt x="865" y="34"/>
                  </a:cubicBezTo>
                  <a:lnTo>
                    <a:pt x="14" y="1819"/>
                  </a:lnTo>
                  <a:cubicBezTo>
                    <a:pt x="0" y="1846"/>
                    <a:pt x="14" y="1888"/>
                    <a:pt x="41" y="1901"/>
                  </a:cubicBezTo>
                  <a:cubicBezTo>
                    <a:pt x="55" y="1901"/>
                    <a:pt x="55" y="1915"/>
                    <a:pt x="69" y="1915"/>
                  </a:cubicBezTo>
                  <a:cubicBezTo>
                    <a:pt x="96" y="1915"/>
                    <a:pt x="124" y="1901"/>
                    <a:pt x="124" y="1874"/>
                  </a:cubicBezTo>
                  <a:lnTo>
                    <a:pt x="989" y="89"/>
                  </a:lnTo>
                  <a:cubicBezTo>
                    <a:pt x="1003" y="61"/>
                    <a:pt x="989" y="20"/>
                    <a:pt x="961" y="6"/>
                  </a:cubicBezTo>
                  <a:cubicBezTo>
                    <a:pt x="950" y="3"/>
                    <a:pt x="939" y="1"/>
                    <a:pt x="9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38"/>
            <p:cNvSpPr/>
            <p:nvPr/>
          </p:nvSpPr>
          <p:spPr>
            <a:xfrm>
              <a:off x="6024551" y="4545465"/>
              <a:ext cx="577618" cy="301353"/>
            </a:xfrm>
            <a:custGeom>
              <a:avLst/>
              <a:gdLst/>
              <a:ahLst/>
              <a:cxnLst/>
              <a:rect l="l" t="t" r="r" b="b"/>
              <a:pathLst>
                <a:path w="11742" h="6126" extrusionOk="0">
                  <a:moveTo>
                    <a:pt x="138" y="125"/>
                  </a:moveTo>
                  <a:lnTo>
                    <a:pt x="6441" y="276"/>
                  </a:lnTo>
                  <a:lnTo>
                    <a:pt x="6798" y="1718"/>
                  </a:lnTo>
                  <a:cubicBezTo>
                    <a:pt x="6798" y="1731"/>
                    <a:pt x="6812" y="1745"/>
                    <a:pt x="6812" y="1759"/>
                  </a:cubicBezTo>
                  <a:lnTo>
                    <a:pt x="11509" y="6002"/>
                  </a:lnTo>
                  <a:lnTo>
                    <a:pt x="563" y="5920"/>
                  </a:lnTo>
                  <a:lnTo>
                    <a:pt x="138" y="125"/>
                  </a:lnTo>
                  <a:close/>
                  <a:moveTo>
                    <a:pt x="69" y="1"/>
                  </a:moveTo>
                  <a:cubicBezTo>
                    <a:pt x="55" y="1"/>
                    <a:pt x="28" y="1"/>
                    <a:pt x="14" y="15"/>
                  </a:cubicBezTo>
                  <a:cubicBezTo>
                    <a:pt x="0" y="28"/>
                    <a:pt x="0" y="56"/>
                    <a:pt x="0" y="70"/>
                  </a:cubicBezTo>
                  <a:lnTo>
                    <a:pt x="440" y="5989"/>
                  </a:lnTo>
                  <a:cubicBezTo>
                    <a:pt x="440" y="6030"/>
                    <a:pt x="467" y="6057"/>
                    <a:pt x="495" y="6057"/>
                  </a:cubicBezTo>
                  <a:lnTo>
                    <a:pt x="11673" y="6126"/>
                  </a:lnTo>
                  <a:cubicBezTo>
                    <a:pt x="11701" y="6126"/>
                    <a:pt x="11728" y="6112"/>
                    <a:pt x="11728" y="6085"/>
                  </a:cubicBezTo>
                  <a:cubicBezTo>
                    <a:pt x="11742" y="6071"/>
                    <a:pt x="11742" y="6030"/>
                    <a:pt x="11715" y="6016"/>
                  </a:cubicBezTo>
                  <a:lnTo>
                    <a:pt x="6922" y="1676"/>
                  </a:lnTo>
                  <a:lnTo>
                    <a:pt x="6551" y="193"/>
                  </a:lnTo>
                  <a:cubicBezTo>
                    <a:pt x="6551" y="166"/>
                    <a:pt x="6524" y="152"/>
                    <a:pt x="6496" y="152"/>
                  </a:cubicBezTo>
                  <a:lnTo>
                    <a:pt x="6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38"/>
            <p:cNvSpPr/>
            <p:nvPr/>
          </p:nvSpPr>
          <p:spPr>
            <a:xfrm>
              <a:off x="6079942" y="4802742"/>
              <a:ext cx="463492" cy="14364"/>
            </a:xfrm>
            <a:custGeom>
              <a:avLst/>
              <a:gdLst/>
              <a:ahLst/>
              <a:cxnLst/>
              <a:rect l="l" t="t" r="r" b="b"/>
              <a:pathLst>
                <a:path w="9422" h="292" extrusionOk="0">
                  <a:moveTo>
                    <a:pt x="53" y="0"/>
                  </a:moveTo>
                  <a:cubicBezTo>
                    <a:pt x="21" y="0"/>
                    <a:pt x="0" y="34"/>
                    <a:pt x="0" y="58"/>
                  </a:cubicBezTo>
                  <a:cubicBezTo>
                    <a:pt x="0" y="99"/>
                    <a:pt x="28" y="127"/>
                    <a:pt x="69" y="127"/>
                  </a:cubicBezTo>
                  <a:lnTo>
                    <a:pt x="9366" y="292"/>
                  </a:lnTo>
                  <a:cubicBezTo>
                    <a:pt x="9394" y="292"/>
                    <a:pt x="9421" y="264"/>
                    <a:pt x="9421" y="237"/>
                  </a:cubicBezTo>
                  <a:cubicBezTo>
                    <a:pt x="9421" y="195"/>
                    <a:pt x="9394" y="168"/>
                    <a:pt x="9366" y="168"/>
                  </a:cubicBezTo>
                  <a:lnTo>
                    <a:pt x="69" y="3"/>
                  </a:lnTo>
                  <a:cubicBezTo>
                    <a:pt x="64" y="1"/>
                    <a:pt x="58" y="0"/>
                    <a:pt x="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38"/>
            <p:cNvSpPr/>
            <p:nvPr/>
          </p:nvSpPr>
          <p:spPr>
            <a:xfrm>
              <a:off x="5682024" y="2896484"/>
              <a:ext cx="655342" cy="1578145"/>
            </a:xfrm>
            <a:custGeom>
              <a:avLst/>
              <a:gdLst/>
              <a:ahLst/>
              <a:cxnLst/>
              <a:rect l="l" t="t" r="r" b="b"/>
              <a:pathLst>
                <a:path w="13322" h="32081" extrusionOk="0">
                  <a:moveTo>
                    <a:pt x="7732" y="0"/>
                  </a:moveTo>
                  <a:lnTo>
                    <a:pt x="1" y="3062"/>
                  </a:lnTo>
                  <a:cubicBezTo>
                    <a:pt x="1" y="3062"/>
                    <a:pt x="3118" y="23923"/>
                    <a:pt x="6936" y="32053"/>
                  </a:cubicBezTo>
                  <a:lnTo>
                    <a:pt x="13322" y="32080"/>
                  </a:lnTo>
                  <a:lnTo>
                    <a:pt x="773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38"/>
            <p:cNvSpPr/>
            <p:nvPr/>
          </p:nvSpPr>
          <p:spPr>
            <a:xfrm>
              <a:off x="5678679" y="2893089"/>
              <a:ext cx="662082" cy="1584884"/>
            </a:xfrm>
            <a:custGeom>
              <a:avLst/>
              <a:gdLst/>
              <a:ahLst/>
              <a:cxnLst/>
              <a:rect l="l" t="t" r="r" b="b"/>
              <a:pathLst>
                <a:path w="13459" h="32218" extrusionOk="0">
                  <a:moveTo>
                    <a:pt x="7746" y="151"/>
                  </a:moveTo>
                  <a:lnTo>
                    <a:pt x="13307" y="32094"/>
                  </a:lnTo>
                  <a:lnTo>
                    <a:pt x="13307" y="32094"/>
                  </a:lnTo>
                  <a:lnTo>
                    <a:pt x="7045" y="32053"/>
                  </a:lnTo>
                  <a:cubicBezTo>
                    <a:pt x="5081" y="27851"/>
                    <a:pt x="3310" y="20229"/>
                    <a:pt x="2170" y="14571"/>
                  </a:cubicBezTo>
                  <a:cubicBezTo>
                    <a:pt x="989" y="8734"/>
                    <a:pt x="234" y="3722"/>
                    <a:pt x="137" y="3173"/>
                  </a:cubicBezTo>
                  <a:lnTo>
                    <a:pt x="7746" y="151"/>
                  </a:lnTo>
                  <a:close/>
                  <a:moveTo>
                    <a:pt x="7773" y="0"/>
                  </a:moveTo>
                  <a:lnTo>
                    <a:pt x="55" y="3063"/>
                  </a:lnTo>
                  <a:cubicBezTo>
                    <a:pt x="28" y="3077"/>
                    <a:pt x="0" y="3104"/>
                    <a:pt x="14" y="3145"/>
                  </a:cubicBezTo>
                  <a:cubicBezTo>
                    <a:pt x="14" y="3186"/>
                    <a:pt x="797" y="8432"/>
                    <a:pt x="2046" y="14585"/>
                  </a:cubicBezTo>
                  <a:cubicBezTo>
                    <a:pt x="3186" y="20284"/>
                    <a:pt x="4971" y="27947"/>
                    <a:pt x="6949" y="32149"/>
                  </a:cubicBezTo>
                  <a:cubicBezTo>
                    <a:pt x="6949" y="32163"/>
                    <a:pt x="6976" y="32176"/>
                    <a:pt x="7004" y="32176"/>
                  </a:cubicBezTo>
                  <a:lnTo>
                    <a:pt x="13390" y="32218"/>
                  </a:lnTo>
                  <a:cubicBezTo>
                    <a:pt x="13403" y="32218"/>
                    <a:pt x="13431" y="32218"/>
                    <a:pt x="13445" y="32190"/>
                  </a:cubicBezTo>
                  <a:cubicBezTo>
                    <a:pt x="13458" y="32176"/>
                    <a:pt x="13458" y="32163"/>
                    <a:pt x="13458" y="32149"/>
                  </a:cubicBezTo>
                  <a:lnTo>
                    <a:pt x="7855" y="55"/>
                  </a:lnTo>
                  <a:cubicBezTo>
                    <a:pt x="7855" y="28"/>
                    <a:pt x="7842" y="14"/>
                    <a:pt x="78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38"/>
            <p:cNvSpPr/>
            <p:nvPr/>
          </p:nvSpPr>
          <p:spPr>
            <a:xfrm>
              <a:off x="5400348" y="4128657"/>
              <a:ext cx="268886" cy="472297"/>
            </a:xfrm>
            <a:custGeom>
              <a:avLst/>
              <a:gdLst/>
              <a:ahLst/>
              <a:cxnLst/>
              <a:rect l="l" t="t" r="r" b="b"/>
              <a:pathLst>
                <a:path w="5466" h="9601" extrusionOk="0">
                  <a:moveTo>
                    <a:pt x="1483" y="1"/>
                  </a:moveTo>
                  <a:lnTo>
                    <a:pt x="0" y="9243"/>
                  </a:lnTo>
                  <a:lnTo>
                    <a:pt x="4079" y="9600"/>
                  </a:lnTo>
                  <a:lnTo>
                    <a:pt x="5466" y="440"/>
                  </a:lnTo>
                  <a:lnTo>
                    <a:pt x="1483" y="1"/>
                  </a:lnTo>
                  <a:close/>
                </a:path>
              </a:pathLst>
            </a:custGeom>
            <a:solidFill>
              <a:srgbClr val="C789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38"/>
            <p:cNvSpPr/>
            <p:nvPr/>
          </p:nvSpPr>
          <p:spPr>
            <a:xfrm>
              <a:off x="5396953" y="4125804"/>
              <a:ext cx="275675" cy="478495"/>
            </a:xfrm>
            <a:custGeom>
              <a:avLst/>
              <a:gdLst/>
              <a:ahLst/>
              <a:cxnLst/>
              <a:rect l="l" t="t" r="r" b="b"/>
              <a:pathLst>
                <a:path w="5604" h="9727" extrusionOk="0">
                  <a:moveTo>
                    <a:pt x="1607" y="127"/>
                  </a:moveTo>
                  <a:lnTo>
                    <a:pt x="5453" y="553"/>
                  </a:lnTo>
                  <a:lnTo>
                    <a:pt x="4093" y="9589"/>
                  </a:lnTo>
                  <a:lnTo>
                    <a:pt x="138" y="9246"/>
                  </a:lnTo>
                  <a:lnTo>
                    <a:pt x="1607" y="127"/>
                  </a:lnTo>
                  <a:close/>
                  <a:moveTo>
                    <a:pt x="1545" y="0"/>
                  </a:moveTo>
                  <a:cubicBezTo>
                    <a:pt x="1516" y="0"/>
                    <a:pt x="1497" y="23"/>
                    <a:pt x="1497" y="45"/>
                  </a:cubicBezTo>
                  <a:lnTo>
                    <a:pt x="1" y="9301"/>
                  </a:lnTo>
                  <a:cubicBezTo>
                    <a:pt x="1" y="9315"/>
                    <a:pt x="14" y="9328"/>
                    <a:pt x="14" y="9342"/>
                  </a:cubicBezTo>
                  <a:cubicBezTo>
                    <a:pt x="28" y="9356"/>
                    <a:pt x="42" y="9370"/>
                    <a:pt x="69" y="9370"/>
                  </a:cubicBezTo>
                  <a:lnTo>
                    <a:pt x="4134" y="9727"/>
                  </a:lnTo>
                  <a:lnTo>
                    <a:pt x="4148" y="9727"/>
                  </a:lnTo>
                  <a:cubicBezTo>
                    <a:pt x="4175" y="9727"/>
                    <a:pt x="4203" y="9699"/>
                    <a:pt x="4203" y="9672"/>
                  </a:cubicBezTo>
                  <a:lnTo>
                    <a:pt x="5590" y="512"/>
                  </a:lnTo>
                  <a:cubicBezTo>
                    <a:pt x="5604" y="498"/>
                    <a:pt x="5590" y="485"/>
                    <a:pt x="5590" y="457"/>
                  </a:cubicBezTo>
                  <a:cubicBezTo>
                    <a:pt x="5576" y="443"/>
                    <a:pt x="5562" y="443"/>
                    <a:pt x="5535" y="443"/>
                  </a:cubicBezTo>
                  <a:lnTo>
                    <a:pt x="1566" y="4"/>
                  </a:lnTo>
                  <a:cubicBezTo>
                    <a:pt x="1559" y="1"/>
                    <a:pt x="1551" y="0"/>
                    <a:pt x="15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8"/>
            <p:cNvSpPr/>
            <p:nvPr/>
          </p:nvSpPr>
          <p:spPr>
            <a:xfrm>
              <a:off x="5351007" y="2908487"/>
              <a:ext cx="648603" cy="1566142"/>
            </a:xfrm>
            <a:custGeom>
              <a:avLst/>
              <a:gdLst/>
              <a:ahLst/>
              <a:cxnLst/>
              <a:rect l="l" t="t" r="r" b="b"/>
              <a:pathLst>
                <a:path w="13185" h="31837" extrusionOk="0">
                  <a:moveTo>
                    <a:pt x="10606" y="0"/>
                  </a:moveTo>
                  <a:cubicBezTo>
                    <a:pt x="7637" y="0"/>
                    <a:pt x="3297" y="2805"/>
                    <a:pt x="3297" y="2805"/>
                  </a:cubicBezTo>
                  <a:cubicBezTo>
                    <a:pt x="3297" y="2805"/>
                    <a:pt x="1525" y="23555"/>
                    <a:pt x="1" y="31355"/>
                  </a:cubicBezTo>
                  <a:lnTo>
                    <a:pt x="6730" y="31836"/>
                  </a:lnTo>
                  <a:cubicBezTo>
                    <a:pt x="6730" y="31836"/>
                    <a:pt x="11083" y="16565"/>
                    <a:pt x="12786" y="7213"/>
                  </a:cubicBezTo>
                  <a:cubicBezTo>
                    <a:pt x="12978" y="6114"/>
                    <a:pt x="13184" y="1294"/>
                    <a:pt x="12553" y="676"/>
                  </a:cubicBezTo>
                  <a:cubicBezTo>
                    <a:pt x="12066" y="192"/>
                    <a:pt x="11383" y="0"/>
                    <a:pt x="106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8"/>
            <p:cNvSpPr/>
            <p:nvPr/>
          </p:nvSpPr>
          <p:spPr>
            <a:xfrm>
              <a:off x="5347662" y="3043077"/>
              <a:ext cx="688400" cy="1434896"/>
            </a:xfrm>
            <a:custGeom>
              <a:avLst/>
              <a:gdLst/>
              <a:ahLst/>
              <a:cxnLst/>
              <a:rect l="l" t="t" r="r" b="b"/>
              <a:pathLst>
                <a:path w="13994" h="29169" extrusionOk="0">
                  <a:moveTo>
                    <a:pt x="3365" y="0"/>
                  </a:moveTo>
                  <a:cubicBezTo>
                    <a:pt x="3337" y="0"/>
                    <a:pt x="3296" y="28"/>
                    <a:pt x="3296" y="69"/>
                  </a:cubicBezTo>
                  <a:cubicBezTo>
                    <a:pt x="3282" y="275"/>
                    <a:pt x="1511" y="20901"/>
                    <a:pt x="0" y="28606"/>
                  </a:cubicBezTo>
                  <a:cubicBezTo>
                    <a:pt x="0" y="28619"/>
                    <a:pt x="0" y="28647"/>
                    <a:pt x="14" y="28661"/>
                  </a:cubicBezTo>
                  <a:cubicBezTo>
                    <a:pt x="28" y="28674"/>
                    <a:pt x="41" y="28674"/>
                    <a:pt x="55" y="28674"/>
                  </a:cubicBezTo>
                  <a:lnTo>
                    <a:pt x="6798" y="29169"/>
                  </a:lnTo>
                  <a:cubicBezTo>
                    <a:pt x="6825" y="29169"/>
                    <a:pt x="6853" y="29155"/>
                    <a:pt x="6866" y="29127"/>
                  </a:cubicBezTo>
                  <a:cubicBezTo>
                    <a:pt x="6908" y="28976"/>
                    <a:pt x="11069" y="14310"/>
                    <a:pt x="12813" y="5026"/>
                  </a:cubicBezTo>
                  <a:lnTo>
                    <a:pt x="13925" y="4985"/>
                  </a:lnTo>
                  <a:cubicBezTo>
                    <a:pt x="13966" y="4985"/>
                    <a:pt x="13994" y="4958"/>
                    <a:pt x="13980" y="4916"/>
                  </a:cubicBezTo>
                  <a:cubicBezTo>
                    <a:pt x="13980" y="4889"/>
                    <a:pt x="13953" y="4861"/>
                    <a:pt x="13925" y="4861"/>
                  </a:cubicBezTo>
                  <a:lnTo>
                    <a:pt x="12758" y="4903"/>
                  </a:lnTo>
                  <a:cubicBezTo>
                    <a:pt x="12730" y="4903"/>
                    <a:pt x="12703" y="4930"/>
                    <a:pt x="12703" y="4958"/>
                  </a:cubicBezTo>
                  <a:cubicBezTo>
                    <a:pt x="11014" y="13953"/>
                    <a:pt x="7031" y="28084"/>
                    <a:pt x="6757" y="29045"/>
                  </a:cubicBezTo>
                  <a:lnTo>
                    <a:pt x="137" y="28564"/>
                  </a:lnTo>
                  <a:cubicBezTo>
                    <a:pt x="1648" y="20792"/>
                    <a:pt x="3406" y="288"/>
                    <a:pt x="3433" y="82"/>
                  </a:cubicBezTo>
                  <a:cubicBezTo>
                    <a:pt x="3433" y="41"/>
                    <a:pt x="3406" y="14"/>
                    <a:pt x="33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8"/>
            <p:cNvSpPr/>
            <p:nvPr/>
          </p:nvSpPr>
          <p:spPr>
            <a:xfrm>
              <a:off x="5519246" y="3151547"/>
              <a:ext cx="123670" cy="164500"/>
            </a:xfrm>
            <a:custGeom>
              <a:avLst/>
              <a:gdLst/>
              <a:ahLst/>
              <a:cxnLst/>
              <a:rect l="l" t="t" r="r" b="b"/>
              <a:pathLst>
                <a:path w="2514" h="3344" extrusionOk="0">
                  <a:moveTo>
                    <a:pt x="2436" y="1"/>
                  </a:moveTo>
                  <a:cubicBezTo>
                    <a:pt x="2412" y="1"/>
                    <a:pt x="2386" y="16"/>
                    <a:pt x="2376" y="47"/>
                  </a:cubicBezTo>
                  <a:cubicBezTo>
                    <a:pt x="1566" y="2437"/>
                    <a:pt x="69" y="3220"/>
                    <a:pt x="55" y="3220"/>
                  </a:cubicBezTo>
                  <a:cubicBezTo>
                    <a:pt x="14" y="3233"/>
                    <a:pt x="0" y="3274"/>
                    <a:pt x="28" y="3302"/>
                  </a:cubicBezTo>
                  <a:cubicBezTo>
                    <a:pt x="28" y="3329"/>
                    <a:pt x="55" y="3343"/>
                    <a:pt x="83" y="3343"/>
                  </a:cubicBezTo>
                  <a:cubicBezTo>
                    <a:pt x="83" y="3343"/>
                    <a:pt x="96" y="3343"/>
                    <a:pt x="110" y="3329"/>
                  </a:cubicBezTo>
                  <a:cubicBezTo>
                    <a:pt x="124" y="3329"/>
                    <a:pt x="1676" y="2533"/>
                    <a:pt x="2500" y="88"/>
                  </a:cubicBezTo>
                  <a:cubicBezTo>
                    <a:pt x="2513" y="47"/>
                    <a:pt x="2500" y="20"/>
                    <a:pt x="2458" y="6"/>
                  </a:cubicBezTo>
                  <a:cubicBezTo>
                    <a:pt x="2452" y="3"/>
                    <a:pt x="2444" y="1"/>
                    <a:pt x="24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8"/>
            <p:cNvSpPr/>
            <p:nvPr/>
          </p:nvSpPr>
          <p:spPr>
            <a:xfrm>
              <a:off x="5321295" y="4549103"/>
              <a:ext cx="549283" cy="293876"/>
            </a:xfrm>
            <a:custGeom>
              <a:avLst/>
              <a:gdLst/>
              <a:ahLst/>
              <a:cxnLst/>
              <a:rect l="l" t="t" r="r" b="b"/>
              <a:pathLst>
                <a:path w="11166" h="5974" extrusionOk="0">
                  <a:moveTo>
                    <a:pt x="921" y="0"/>
                  </a:moveTo>
                  <a:lnTo>
                    <a:pt x="0" y="5891"/>
                  </a:lnTo>
                  <a:lnTo>
                    <a:pt x="11165" y="5974"/>
                  </a:lnTo>
                  <a:lnTo>
                    <a:pt x="6771" y="1730"/>
                  </a:lnTo>
                  <a:lnTo>
                    <a:pt x="7045" y="137"/>
                  </a:lnTo>
                  <a:lnTo>
                    <a:pt x="92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8"/>
            <p:cNvSpPr/>
            <p:nvPr/>
          </p:nvSpPr>
          <p:spPr>
            <a:xfrm>
              <a:off x="5737415" y="4685957"/>
              <a:ext cx="49389" cy="94204"/>
            </a:xfrm>
            <a:custGeom>
              <a:avLst/>
              <a:gdLst/>
              <a:ahLst/>
              <a:cxnLst/>
              <a:rect l="l" t="t" r="r" b="b"/>
              <a:pathLst>
                <a:path w="1004" h="1915" extrusionOk="0">
                  <a:moveTo>
                    <a:pt x="934" y="1"/>
                  </a:moveTo>
                  <a:cubicBezTo>
                    <a:pt x="908" y="1"/>
                    <a:pt x="890" y="16"/>
                    <a:pt x="880" y="47"/>
                  </a:cubicBezTo>
                  <a:lnTo>
                    <a:pt x="15" y="1832"/>
                  </a:lnTo>
                  <a:cubicBezTo>
                    <a:pt x="1" y="1860"/>
                    <a:pt x="15" y="1901"/>
                    <a:pt x="42" y="1915"/>
                  </a:cubicBezTo>
                  <a:lnTo>
                    <a:pt x="70" y="1915"/>
                  </a:lnTo>
                  <a:cubicBezTo>
                    <a:pt x="97" y="1915"/>
                    <a:pt x="125" y="1901"/>
                    <a:pt x="125" y="1887"/>
                  </a:cubicBezTo>
                  <a:lnTo>
                    <a:pt x="990" y="102"/>
                  </a:lnTo>
                  <a:cubicBezTo>
                    <a:pt x="1003" y="61"/>
                    <a:pt x="990" y="20"/>
                    <a:pt x="962" y="6"/>
                  </a:cubicBezTo>
                  <a:cubicBezTo>
                    <a:pt x="952" y="2"/>
                    <a:pt x="942" y="1"/>
                    <a:pt x="9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8"/>
            <p:cNvSpPr/>
            <p:nvPr/>
          </p:nvSpPr>
          <p:spPr>
            <a:xfrm>
              <a:off x="5678679" y="4652161"/>
              <a:ext cx="49340" cy="94253"/>
            </a:xfrm>
            <a:custGeom>
              <a:avLst/>
              <a:gdLst/>
              <a:ahLst/>
              <a:cxnLst/>
              <a:rect l="l" t="t" r="r" b="b"/>
              <a:pathLst>
                <a:path w="1003" h="1916" extrusionOk="0">
                  <a:moveTo>
                    <a:pt x="931" y="1"/>
                  </a:moveTo>
                  <a:cubicBezTo>
                    <a:pt x="907" y="1"/>
                    <a:pt x="889" y="14"/>
                    <a:pt x="879" y="34"/>
                  </a:cubicBezTo>
                  <a:lnTo>
                    <a:pt x="14" y="1819"/>
                  </a:lnTo>
                  <a:cubicBezTo>
                    <a:pt x="0" y="1846"/>
                    <a:pt x="14" y="1888"/>
                    <a:pt x="41" y="1901"/>
                  </a:cubicBezTo>
                  <a:cubicBezTo>
                    <a:pt x="55" y="1915"/>
                    <a:pt x="69" y="1915"/>
                    <a:pt x="69" y="1915"/>
                  </a:cubicBezTo>
                  <a:cubicBezTo>
                    <a:pt x="96" y="1915"/>
                    <a:pt x="124" y="1901"/>
                    <a:pt x="124" y="1874"/>
                  </a:cubicBezTo>
                  <a:lnTo>
                    <a:pt x="989" y="89"/>
                  </a:lnTo>
                  <a:cubicBezTo>
                    <a:pt x="1003" y="61"/>
                    <a:pt x="989" y="20"/>
                    <a:pt x="961" y="6"/>
                  </a:cubicBezTo>
                  <a:cubicBezTo>
                    <a:pt x="950" y="2"/>
                    <a:pt x="940" y="1"/>
                    <a:pt x="9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8"/>
            <p:cNvSpPr/>
            <p:nvPr/>
          </p:nvSpPr>
          <p:spPr>
            <a:xfrm>
              <a:off x="5317901" y="4545709"/>
              <a:ext cx="556023" cy="299976"/>
            </a:xfrm>
            <a:custGeom>
              <a:avLst/>
              <a:gdLst/>
              <a:ahLst/>
              <a:cxnLst/>
              <a:rect l="l" t="t" r="r" b="b"/>
              <a:pathLst>
                <a:path w="11303" h="6098" extrusionOk="0">
                  <a:moveTo>
                    <a:pt x="1045" y="138"/>
                  </a:moveTo>
                  <a:lnTo>
                    <a:pt x="7046" y="275"/>
                  </a:lnTo>
                  <a:lnTo>
                    <a:pt x="6785" y="1799"/>
                  </a:lnTo>
                  <a:cubicBezTo>
                    <a:pt x="6771" y="1813"/>
                    <a:pt x="6785" y="1841"/>
                    <a:pt x="6799" y="1854"/>
                  </a:cubicBezTo>
                  <a:lnTo>
                    <a:pt x="11083" y="5974"/>
                  </a:lnTo>
                  <a:lnTo>
                    <a:pt x="138" y="5892"/>
                  </a:lnTo>
                  <a:lnTo>
                    <a:pt x="1045" y="138"/>
                  </a:lnTo>
                  <a:close/>
                  <a:moveTo>
                    <a:pt x="990" y="0"/>
                  </a:moveTo>
                  <a:cubicBezTo>
                    <a:pt x="948" y="14"/>
                    <a:pt x="921" y="28"/>
                    <a:pt x="921" y="55"/>
                  </a:cubicBezTo>
                  <a:lnTo>
                    <a:pt x="1" y="5947"/>
                  </a:lnTo>
                  <a:cubicBezTo>
                    <a:pt x="1" y="5974"/>
                    <a:pt x="1" y="5988"/>
                    <a:pt x="15" y="6002"/>
                  </a:cubicBezTo>
                  <a:cubicBezTo>
                    <a:pt x="28" y="6015"/>
                    <a:pt x="42" y="6029"/>
                    <a:pt x="56" y="6029"/>
                  </a:cubicBezTo>
                  <a:lnTo>
                    <a:pt x="11234" y="6098"/>
                  </a:lnTo>
                  <a:cubicBezTo>
                    <a:pt x="11262" y="6098"/>
                    <a:pt x="11289" y="6084"/>
                    <a:pt x="11303" y="6057"/>
                  </a:cubicBezTo>
                  <a:cubicBezTo>
                    <a:pt x="11303" y="6043"/>
                    <a:pt x="11303" y="6015"/>
                    <a:pt x="11289" y="5988"/>
                  </a:cubicBezTo>
                  <a:lnTo>
                    <a:pt x="6908" y="1786"/>
                  </a:lnTo>
                  <a:lnTo>
                    <a:pt x="7183" y="220"/>
                  </a:lnTo>
                  <a:cubicBezTo>
                    <a:pt x="7183" y="206"/>
                    <a:pt x="7183" y="193"/>
                    <a:pt x="7169" y="165"/>
                  </a:cubicBezTo>
                  <a:cubicBezTo>
                    <a:pt x="7156" y="151"/>
                    <a:pt x="7142" y="151"/>
                    <a:pt x="7128" y="151"/>
                  </a:cubicBezTo>
                  <a:lnTo>
                    <a:pt x="99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38"/>
            <p:cNvSpPr/>
            <p:nvPr/>
          </p:nvSpPr>
          <p:spPr>
            <a:xfrm>
              <a:off x="5351696" y="4801756"/>
              <a:ext cx="464131" cy="14905"/>
            </a:xfrm>
            <a:custGeom>
              <a:avLst/>
              <a:gdLst/>
              <a:ahLst/>
              <a:cxnLst/>
              <a:rect l="l" t="t" r="r" b="b"/>
              <a:pathLst>
                <a:path w="9435" h="303" extrusionOk="0">
                  <a:moveTo>
                    <a:pt x="69" y="0"/>
                  </a:moveTo>
                  <a:cubicBezTo>
                    <a:pt x="28" y="0"/>
                    <a:pt x="0" y="28"/>
                    <a:pt x="0" y="55"/>
                  </a:cubicBezTo>
                  <a:cubicBezTo>
                    <a:pt x="0" y="96"/>
                    <a:pt x="28" y="124"/>
                    <a:pt x="69" y="124"/>
                  </a:cubicBezTo>
                  <a:lnTo>
                    <a:pt x="9366" y="302"/>
                  </a:lnTo>
                  <a:cubicBezTo>
                    <a:pt x="9394" y="302"/>
                    <a:pt x="9421" y="261"/>
                    <a:pt x="9421" y="234"/>
                  </a:cubicBezTo>
                  <a:cubicBezTo>
                    <a:pt x="9435" y="192"/>
                    <a:pt x="9394" y="165"/>
                    <a:pt x="9366" y="165"/>
                  </a:cubicBezTo>
                  <a:lnTo>
                    <a:pt x="6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8"/>
            <p:cNvSpPr/>
            <p:nvPr/>
          </p:nvSpPr>
          <p:spPr>
            <a:xfrm>
              <a:off x="6401513" y="2911979"/>
              <a:ext cx="323244" cy="266525"/>
            </a:xfrm>
            <a:custGeom>
              <a:avLst/>
              <a:gdLst/>
              <a:ahLst/>
              <a:cxnLst/>
              <a:rect l="l" t="t" r="r" b="b"/>
              <a:pathLst>
                <a:path w="6571" h="5418" extrusionOk="0">
                  <a:moveTo>
                    <a:pt x="1401" y="1"/>
                  </a:moveTo>
                  <a:lnTo>
                    <a:pt x="0" y="3379"/>
                  </a:lnTo>
                  <a:cubicBezTo>
                    <a:pt x="0" y="3379"/>
                    <a:pt x="3777" y="5137"/>
                    <a:pt x="4766" y="5357"/>
                  </a:cubicBezTo>
                  <a:cubicBezTo>
                    <a:pt x="4976" y="5400"/>
                    <a:pt x="5143" y="5418"/>
                    <a:pt x="5276" y="5418"/>
                  </a:cubicBezTo>
                  <a:cubicBezTo>
                    <a:pt x="5778" y="5418"/>
                    <a:pt x="5793" y="5163"/>
                    <a:pt x="5782" y="5055"/>
                  </a:cubicBezTo>
                  <a:cubicBezTo>
                    <a:pt x="5782" y="5055"/>
                    <a:pt x="5727" y="4835"/>
                    <a:pt x="5535" y="4739"/>
                  </a:cubicBezTo>
                  <a:lnTo>
                    <a:pt x="5535" y="4739"/>
                  </a:lnTo>
                  <a:cubicBezTo>
                    <a:pt x="5562" y="4740"/>
                    <a:pt x="5589" y="4741"/>
                    <a:pt x="5616" y="4741"/>
                  </a:cubicBezTo>
                  <a:cubicBezTo>
                    <a:pt x="5833" y="4741"/>
                    <a:pt x="6029" y="4686"/>
                    <a:pt x="6029" y="4478"/>
                  </a:cubicBezTo>
                  <a:cubicBezTo>
                    <a:pt x="6043" y="4354"/>
                    <a:pt x="5960" y="4231"/>
                    <a:pt x="5823" y="4134"/>
                  </a:cubicBezTo>
                  <a:lnTo>
                    <a:pt x="5851" y="4080"/>
                  </a:lnTo>
                  <a:cubicBezTo>
                    <a:pt x="5933" y="4080"/>
                    <a:pt x="6290" y="4080"/>
                    <a:pt x="6276" y="3805"/>
                  </a:cubicBezTo>
                  <a:cubicBezTo>
                    <a:pt x="6276" y="3613"/>
                    <a:pt x="6084" y="3462"/>
                    <a:pt x="5892" y="3352"/>
                  </a:cubicBezTo>
                  <a:lnTo>
                    <a:pt x="5892" y="3324"/>
                  </a:lnTo>
                  <a:cubicBezTo>
                    <a:pt x="5945" y="3332"/>
                    <a:pt x="5996" y="3335"/>
                    <a:pt x="6044" y="3335"/>
                  </a:cubicBezTo>
                  <a:cubicBezTo>
                    <a:pt x="6362" y="3335"/>
                    <a:pt x="6570" y="3179"/>
                    <a:pt x="6427" y="2857"/>
                  </a:cubicBezTo>
                  <a:cubicBezTo>
                    <a:pt x="6331" y="2638"/>
                    <a:pt x="5686" y="2390"/>
                    <a:pt x="5136" y="2212"/>
                  </a:cubicBezTo>
                  <a:lnTo>
                    <a:pt x="5136" y="2212"/>
                  </a:lnTo>
                  <a:cubicBezTo>
                    <a:pt x="5148" y="2212"/>
                    <a:pt x="5159" y="2212"/>
                    <a:pt x="5170" y="2212"/>
                  </a:cubicBezTo>
                  <a:cubicBezTo>
                    <a:pt x="5735" y="2212"/>
                    <a:pt x="5931" y="1878"/>
                    <a:pt x="5809" y="1649"/>
                  </a:cubicBezTo>
                  <a:cubicBezTo>
                    <a:pt x="5699" y="1402"/>
                    <a:pt x="5136" y="1347"/>
                    <a:pt x="4010" y="1113"/>
                  </a:cubicBezTo>
                  <a:cubicBezTo>
                    <a:pt x="2884" y="894"/>
                    <a:pt x="1401" y="1"/>
                    <a:pt x="1401" y="1"/>
                  </a:cubicBezTo>
                  <a:close/>
                </a:path>
              </a:pathLst>
            </a:custGeom>
            <a:solidFill>
              <a:srgbClr val="C789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8"/>
            <p:cNvSpPr/>
            <p:nvPr/>
          </p:nvSpPr>
          <p:spPr>
            <a:xfrm>
              <a:off x="6654855" y="3021433"/>
              <a:ext cx="70985" cy="57457"/>
            </a:xfrm>
            <a:custGeom>
              <a:avLst/>
              <a:gdLst/>
              <a:ahLst/>
              <a:cxnLst/>
              <a:rect l="l" t="t" r="r" b="b"/>
              <a:pathLst>
                <a:path w="1443" h="1168" fill="none" extrusionOk="0">
                  <a:moveTo>
                    <a:pt x="0" y="1"/>
                  </a:moveTo>
                  <a:cubicBezTo>
                    <a:pt x="549" y="179"/>
                    <a:pt x="1181" y="426"/>
                    <a:pt x="1277" y="632"/>
                  </a:cubicBezTo>
                  <a:cubicBezTo>
                    <a:pt x="1442" y="1017"/>
                    <a:pt x="1113" y="1168"/>
                    <a:pt x="701" y="1099"/>
                  </a:cubicBezTo>
                </a:path>
              </a:pathLst>
            </a:custGeom>
            <a:solidFill>
              <a:schemeClr val="dk1"/>
            </a:solidFill>
            <a:ln w="31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8"/>
            <p:cNvSpPr/>
            <p:nvPr/>
          </p:nvSpPr>
          <p:spPr>
            <a:xfrm>
              <a:off x="6604186" y="3047111"/>
              <a:ext cx="106748" cy="66902"/>
            </a:xfrm>
            <a:custGeom>
              <a:avLst/>
              <a:gdLst/>
              <a:ahLst/>
              <a:cxnLst/>
              <a:rect l="l" t="t" r="r" b="b"/>
              <a:pathLst>
                <a:path w="2170" h="1360" fill="none" extrusionOk="0">
                  <a:moveTo>
                    <a:pt x="0" y="0"/>
                  </a:moveTo>
                  <a:cubicBezTo>
                    <a:pt x="0" y="0"/>
                    <a:pt x="1209" y="412"/>
                    <a:pt x="1415" y="467"/>
                  </a:cubicBezTo>
                  <a:cubicBezTo>
                    <a:pt x="1607" y="509"/>
                    <a:pt x="2143" y="742"/>
                    <a:pt x="2156" y="1058"/>
                  </a:cubicBezTo>
                  <a:cubicBezTo>
                    <a:pt x="2170" y="1360"/>
                    <a:pt x="1703" y="1333"/>
                    <a:pt x="1703" y="1333"/>
                  </a:cubicBezTo>
                  <a:cubicBezTo>
                    <a:pt x="1703" y="1333"/>
                    <a:pt x="1634" y="1319"/>
                    <a:pt x="1566" y="1278"/>
                  </a:cubicBezTo>
                </a:path>
              </a:pathLst>
            </a:custGeom>
            <a:solidFill>
              <a:schemeClr val="dk1"/>
            </a:solidFill>
            <a:ln w="31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38"/>
            <p:cNvSpPr/>
            <p:nvPr/>
          </p:nvSpPr>
          <p:spPr>
            <a:xfrm>
              <a:off x="6602809" y="3083612"/>
              <a:ext cx="96663" cy="62179"/>
            </a:xfrm>
            <a:custGeom>
              <a:avLst/>
              <a:gdLst/>
              <a:ahLst/>
              <a:cxnLst/>
              <a:rect l="l" t="t" r="r" b="b"/>
              <a:pathLst>
                <a:path w="1965" h="1264" fill="none" extrusionOk="0">
                  <a:moveTo>
                    <a:pt x="1" y="0"/>
                  </a:moveTo>
                  <a:cubicBezTo>
                    <a:pt x="1" y="0"/>
                    <a:pt x="1965" y="385"/>
                    <a:pt x="1937" y="989"/>
                  </a:cubicBezTo>
                  <a:cubicBezTo>
                    <a:pt x="1937" y="1222"/>
                    <a:pt x="1704" y="1263"/>
                    <a:pt x="1470" y="1250"/>
                  </a:cubicBezTo>
                </a:path>
              </a:pathLst>
            </a:custGeom>
            <a:solidFill>
              <a:schemeClr val="dk1"/>
            </a:solidFill>
            <a:ln w="31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8"/>
            <p:cNvSpPr/>
            <p:nvPr/>
          </p:nvSpPr>
          <p:spPr>
            <a:xfrm>
              <a:off x="6401513" y="2911979"/>
              <a:ext cx="291859" cy="273658"/>
            </a:xfrm>
            <a:custGeom>
              <a:avLst/>
              <a:gdLst/>
              <a:ahLst/>
              <a:cxnLst/>
              <a:rect l="l" t="t" r="r" b="b"/>
              <a:pathLst>
                <a:path w="5933" h="5563" fill="none" extrusionOk="0">
                  <a:moveTo>
                    <a:pt x="3846" y="4244"/>
                  </a:moveTo>
                  <a:cubicBezTo>
                    <a:pt x="3846" y="4244"/>
                    <a:pt x="5342" y="4656"/>
                    <a:pt x="5535" y="4739"/>
                  </a:cubicBezTo>
                  <a:cubicBezTo>
                    <a:pt x="5727" y="4835"/>
                    <a:pt x="5782" y="5055"/>
                    <a:pt x="5782" y="5055"/>
                  </a:cubicBezTo>
                  <a:cubicBezTo>
                    <a:pt x="5796" y="5192"/>
                    <a:pt x="5768" y="5563"/>
                    <a:pt x="4766" y="5357"/>
                  </a:cubicBezTo>
                  <a:cubicBezTo>
                    <a:pt x="3777" y="5137"/>
                    <a:pt x="0" y="3379"/>
                    <a:pt x="0" y="3379"/>
                  </a:cubicBezTo>
                  <a:lnTo>
                    <a:pt x="1401" y="1"/>
                  </a:lnTo>
                  <a:cubicBezTo>
                    <a:pt x="1401" y="1"/>
                    <a:pt x="2884" y="894"/>
                    <a:pt x="4010" y="1113"/>
                  </a:cubicBezTo>
                  <a:cubicBezTo>
                    <a:pt x="5136" y="1347"/>
                    <a:pt x="5699" y="1402"/>
                    <a:pt x="5809" y="1649"/>
                  </a:cubicBezTo>
                  <a:cubicBezTo>
                    <a:pt x="5933" y="1882"/>
                    <a:pt x="5727" y="2226"/>
                    <a:pt x="5136" y="2212"/>
                  </a:cubicBezTo>
                  <a:cubicBezTo>
                    <a:pt x="5136" y="2212"/>
                    <a:pt x="4670" y="2212"/>
                    <a:pt x="4381" y="2157"/>
                  </a:cubicBezTo>
                  <a:cubicBezTo>
                    <a:pt x="4381" y="2157"/>
                    <a:pt x="4024" y="2514"/>
                    <a:pt x="3530" y="2528"/>
                  </a:cubicBezTo>
                </a:path>
              </a:pathLst>
            </a:custGeom>
            <a:solidFill>
              <a:schemeClr val="dk1"/>
            </a:solidFill>
            <a:ln w="31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8"/>
            <p:cNvSpPr/>
            <p:nvPr/>
          </p:nvSpPr>
          <p:spPr>
            <a:xfrm>
              <a:off x="5847557" y="2159334"/>
              <a:ext cx="653326" cy="960779"/>
            </a:xfrm>
            <a:custGeom>
              <a:avLst/>
              <a:gdLst/>
              <a:ahLst/>
              <a:cxnLst/>
              <a:rect l="l" t="t" r="r" b="b"/>
              <a:pathLst>
                <a:path w="13281" h="19531" extrusionOk="0">
                  <a:moveTo>
                    <a:pt x="1153" y="1"/>
                  </a:moveTo>
                  <a:cubicBezTo>
                    <a:pt x="305" y="1"/>
                    <a:pt x="182" y="823"/>
                    <a:pt x="151" y="1623"/>
                  </a:cubicBezTo>
                  <a:cubicBezTo>
                    <a:pt x="0" y="5290"/>
                    <a:pt x="28" y="13255"/>
                    <a:pt x="2774" y="16248"/>
                  </a:cubicBezTo>
                  <a:cubicBezTo>
                    <a:pt x="5411" y="19105"/>
                    <a:pt x="8817" y="19517"/>
                    <a:pt x="10506" y="19531"/>
                  </a:cubicBezTo>
                  <a:cubicBezTo>
                    <a:pt x="10517" y="19531"/>
                    <a:pt x="10528" y="19531"/>
                    <a:pt x="10538" y="19531"/>
                  </a:cubicBezTo>
                  <a:cubicBezTo>
                    <a:pt x="11130" y="19531"/>
                    <a:pt x="11664" y="19163"/>
                    <a:pt x="11893" y="18610"/>
                  </a:cubicBezTo>
                  <a:lnTo>
                    <a:pt x="13019" y="15919"/>
                  </a:lnTo>
                  <a:cubicBezTo>
                    <a:pt x="13280" y="15273"/>
                    <a:pt x="13088" y="14532"/>
                    <a:pt x="12525" y="14120"/>
                  </a:cubicBezTo>
                  <a:cubicBezTo>
                    <a:pt x="11962" y="13708"/>
                    <a:pt x="11083" y="12994"/>
                    <a:pt x="9778" y="11826"/>
                  </a:cubicBezTo>
                  <a:cubicBezTo>
                    <a:pt x="6400" y="8833"/>
                    <a:pt x="8336" y="7130"/>
                    <a:pt x="5906" y="3504"/>
                  </a:cubicBezTo>
                  <a:cubicBezTo>
                    <a:pt x="4724" y="1760"/>
                    <a:pt x="3379" y="813"/>
                    <a:pt x="2294" y="318"/>
                  </a:cubicBezTo>
                  <a:cubicBezTo>
                    <a:pt x="1813" y="96"/>
                    <a:pt x="1442" y="1"/>
                    <a:pt x="115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8"/>
            <p:cNvSpPr/>
            <p:nvPr/>
          </p:nvSpPr>
          <p:spPr>
            <a:xfrm>
              <a:off x="6335989" y="2849160"/>
              <a:ext cx="164893" cy="270952"/>
            </a:xfrm>
            <a:custGeom>
              <a:avLst/>
              <a:gdLst/>
              <a:ahLst/>
              <a:cxnLst/>
              <a:rect l="l" t="t" r="r" b="b"/>
              <a:pathLst>
                <a:path w="3352" h="5508" extrusionOk="0">
                  <a:moveTo>
                    <a:pt x="2472" y="1"/>
                  </a:moveTo>
                  <a:lnTo>
                    <a:pt x="0" y="5494"/>
                  </a:lnTo>
                  <a:cubicBezTo>
                    <a:pt x="206" y="5508"/>
                    <a:pt x="398" y="5508"/>
                    <a:pt x="577" y="5508"/>
                  </a:cubicBezTo>
                  <a:cubicBezTo>
                    <a:pt x="588" y="5508"/>
                    <a:pt x="599" y="5508"/>
                    <a:pt x="609" y="5508"/>
                  </a:cubicBezTo>
                  <a:cubicBezTo>
                    <a:pt x="1201" y="5508"/>
                    <a:pt x="1735" y="5140"/>
                    <a:pt x="1964" y="4587"/>
                  </a:cubicBezTo>
                  <a:lnTo>
                    <a:pt x="3090" y="1896"/>
                  </a:lnTo>
                  <a:cubicBezTo>
                    <a:pt x="3351" y="1250"/>
                    <a:pt x="3159" y="509"/>
                    <a:pt x="2596" y="97"/>
                  </a:cubicBezTo>
                  <a:cubicBezTo>
                    <a:pt x="2555" y="69"/>
                    <a:pt x="2513" y="42"/>
                    <a:pt x="24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8"/>
            <p:cNvSpPr/>
            <p:nvPr/>
          </p:nvSpPr>
          <p:spPr>
            <a:xfrm>
              <a:off x="6122493" y="2589768"/>
              <a:ext cx="82496" cy="83135"/>
            </a:xfrm>
            <a:custGeom>
              <a:avLst/>
              <a:gdLst/>
              <a:ahLst/>
              <a:cxnLst/>
              <a:rect l="l" t="t" r="r" b="b"/>
              <a:pathLst>
                <a:path w="1677" h="1690" extrusionOk="0">
                  <a:moveTo>
                    <a:pt x="838" y="0"/>
                  </a:moveTo>
                  <a:lnTo>
                    <a:pt x="1" y="852"/>
                  </a:lnTo>
                  <a:lnTo>
                    <a:pt x="838" y="1689"/>
                  </a:lnTo>
                  <a:lnTo>
                    <a:pt x="1676" y="852"/>
                  </a:lnTo>
                  <a:lnTo>
                    <a:pt x="83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8"/>
            <p:cNvSpPr/>
            <p:nvPr/>
          </p:nvSpPr>
          <p:spPr>
            <a:xfrm>
              <a:off x="6252903" y="2705961"/>
              <a:ext cx="83135" cy="83135"/>
            </a:xfrm>
            <a:custGeom>
              <a:avLst/>
              <a:gdLst/>
              <a:ahLst/>
              <a:cxnLst/>
              <a:rect l="l" t="t" r="r" b="b"/>
              <a:pathLst>
                <a:path w="1690" h="1690" extrusionOk="0">
                  <a:moveTo>
                    <a:pt x="852" y="0"/>
                  </a:moveTo>
                  <a:lnTo>
                    <a:pt x="0" y="838"/>
                  </a:lnTo>
                  <a:lnTo>
                    <a:pt x="852" y="1689"/>
                  </a:lnTo>
                  <a:lnTo>
                    <a:pt x="1689" y="838"/>
                  </a:lnTo>
                  <a:lnTo>
                    <a:pt x="85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8"/>
            <p:cNvSpPr/>
            <p:nvPr/>
          </p:nvSpPr>
          <p:spPr>
            <a:xfrm>
              <a:off x="6136021" y="2785013"/>
              <a:ext cx="83135" cy="83135"/>
            </a:xfrm>
            <a:custGeom>
              <a:avLst/>
              <a:gdLst/>
              <a:ahLst/>
              <a:cxnLst/>
              <a:rect l="l" t="t" r="r" b="b"/>
              <a:pathLst>
                <a:path w="1690" h="1690" extrusionOk="0">
                  <a:moveTo>
                    <a:pt x="852" y="0"/>
                  </a:moveTo>
                  <a:lnTo>
                    <a:pt x="0" y="852"/>
                  </a:lnTo>
                  <a:lnTo>
                    <a:pt x="852" y="1689"/>
                  </a:lnTo>
                  <a:lnTo>
                    <a:pt x="1689" y="852"/>
                  </a:lnTo>
                  <a:lnTo>
                    <a:pt x="85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38"/>
            <p:cNvSpPr/>
            <p:nvPr/>
          </p:nvSpPr>
          <p:spPr>
            <a:xfrm>
              <a:off x="6281926" y="2868739"/>
              <a:ext cx="83135" cy="83185"/>
            </a:xfrm>
            <a:custGeom>
              <a:avLst/>
              <a:gdLst/>
              <a:ahLst/>
              <a:cxnLst/>
              <a:rect l="l" t="t" r="r" b="b"/>
              <a:pathLst>
                <a:path w="1690" h="1691" extrusionOk="0">
                  <a:moveTo>
                    <a:pt x="838" y="1"/>
                  </a:moveTo>
                  <a:lnTo>
                    <a:pt x="1" y="852"/>
                  </a:lnTo>
                  <a:lnTo>
                    <a:pt x="838" y="1690"/>
                  </a:lnTo>
                  <a:lnTo>
                    <a:pt x="1690" y="852"/>
                  </a:lnTo>
                  <a:lnTo>
                    <a:pt x="83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38"/>
            <p:cNvSpPr/>
            <p:nvPr/>
          </p:nvSpPr>
          <p:spPr>
            <a:xfrm>
              <a:off x="6138038" y="2962008"/>
              <a:ext cx="83135" cy="83135"/>
            </a:xfrm>
            <a:custGeom>
              <a:avLst/>
              <a:gdLst/>
              <a:ahLst/>
              <a:cxnLst/>
              <a:rect l="l" t="t" r="r" b="b"/>
              <a:pathLst>
                <a:path w="1690" h="1690" extrusionOk="0">
                  <a:moveTo>
                    <a:pt x="838" y="0"/>
                  </a:moveTo>
                  <a:lnTo>
                    <a:pt x="1" y="838"/>
                  </a:lnTo>
                  <a:lnTo>
                    <a:pt x="838" y="1689"/>
                  </a:lnTo>
                  <a:lnTo>
                    <a:pt x="1690" y="838"/>
                  </a:lnTo>
                  <a:lnTo>
                    <a:pt x="83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38"/>
            <p:cNvSpPr/>
            <p:nvPr/>
          </p:nvSpPr>
          <p:spPr>
            <a:xfrm>
              <a:off x="5972505" y="2188456"/>
              <a:ext cx="62917" cy="52784"/>
            </a:xfrm>
            <a:custGeom>
              <a:avLst/>
              <a:gdLst/>
              <a:ahLst/>
              <a:cxnLst/>
              <a:rect l="l" t="t" r="r" b="b"/>
              <a:pathLst>
                <a:path w="1279" h="1073" extrusionOk="0">
                  <a:moveTo>
                    <a:pt x="248" y="1"/>
                  </a:moveTo>
                  <a:lnTo>
                    <a:pt x="1" y="234"/>
                  </a:lnTo>
                  <a:lnTo>
                    <a:pt x="852" y="1072"/>
                  </a:lnTo>
                  <a:lnTo>
                    <a:pt x="1278" y="646"/>
                  </a:lnTo>
                  <a:cubicBezTo>
                    <a:pt x="880" y="358"/>
                    <a:pt x="454" y="111"/>
                    <a:pt x="2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8"/>
            <p:cNvSpPr/>
            <p:nvPr/>
          </p:nvSpPr>
          <p:spPr>
            <a:xfrm>
              <a:off x="6177245" y="2476281"/>
              <a:ext cx="39206" cy="63557"/>
            </a:xfrm>
            <a:custGeom>
              <a:avLst/>
              <a:gdLst/>
              <a:ahLst/>
              <a:cxnLst/>
              <a:rect l="l" t="t" r="r" b="b"/>
              <a:pathLst>
                <a:path w="797" h="1292" extrusionOk="0">
                  <a:moveTo>
                    <a:pt x="508" y="0"/>
                  </a:moveTo>
                  <a:lnTo>
                    <a:pt x="0" y="508"/>
                  </a:lnTo>
                  <a:lnTo>
                    <a:pt x="797" y="1291"/>
                  </a:lnTo>
                  <a:cubicBezTo>
                    <a:pt x="714" y="824"/>
                    <a:pt x="577" y="275"/>
                    <a:pt x="5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38"/>
            <p:cNvSpPr/>
            <p:nvPr/>
          </p:nvSpPr>
          <p:spPr>
            <a:xfrm>
              <a:off x="6246803" y="3047111"/>
              <a:ext cx="83135" cy="68968"/>
            </a:xfrm>
            <a:custGeom>
              <a:avLst/>
              <a:gdLst/>
              <a:ahLst/>
              <a:cxnLst/>
              <a:rect l="l" t="t" r="r" b="b"/>
              <a:pathLst>
                <a:path w="1690" h="1402" extrusionOk="0">
                  <a:moveTo>
                    <a:pt x="852" y="0"/>
                  </a:moveTo>
                  <a:lnTo>
                    <a:pt x="1" y="838"/>
                  </a:lnTo>
                  <a:lnTo>
                    <a:pt x="467" y="1305"/>
                  </a:lnTo>
                  <a:lnTo>
                    <a:pt x="1127" y="1401"/>
                  </a:lnTo>
                  <a:lnTo>
                    <a:pt x="1690" y="838"/>
                  </a:lnTo>
                  <a:lnTo>
                    <a:pt x="85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38"/>
            <p:cNvSpPr/>
            <p:nvPr/>
          </p:nvSpPr>
          <p:spPr>
            <a:xfrm>
              <a:off x="5847557" y="2131737"/>
              <a:ext cx="653326" cy="989064"/>
            </a:xfrm>
            <a:custGeom>
              <a:avLst/>
              <a:gdLst/>
              <a:ahLst/>
              <a:cxnLst/>
              <a:rect l="l" t="t" r="r" b="b"/>
              <a:pathLst>
                <a:path w="13281" h="20106" fill="none" extrusionOk="0">
                  <a:moveTo>
                    <a:pt x="151" y="2184"/>
                  </a:moveTo>
                  <a:cubicBezTo>
                    <a:pt x="193" y="1113"/>
                    <a:pt x="399" y="0"/>
                    <a:pt x="2294" y="879"/>
                  </a:cubicBezTo>
                  <a:cubicBezTo>
                    <a:pt x="3379" y="1374"/>
                    <a:pt x="4724" y="2321"/>
                    <a:pt x="5906" y="4065"/>
                  </a:cubicBezTo>
                  <a:cubicBezTo>
                    <a:pt x="8336" y="7691"/>
                    <a:pt x="6400" y="9394"/>
                    <a:pt x="9778" y="12387"/>
                  </a:cubicBezTo>
                  <a:cubicBezTo>
                    <a:pt x="11083" y="13555"/>
                    <a:pt x="11962" y="14269"/>
                    <a:pt x="12525" y="14681"/>
                  </a:cubicBezTo>
                  <a:cubicBezTo>
                    <a:pt x="13088" y="15093"/>
                    <a:pt x="13280" y="15834"/>
                    <a:pt x="13019" y="16480"/>
                  </a:cubicBezTo>
                  <a:lnTo>
                    <a:pt x="11893" y="19171"/>
                  </a:lnTo>
                  <a:cubicBezTo>
                    <a:pt x="11660" y="19735"/>
                    <a:pt x="11110" y="20105"/>
                    <a:pt x="10506" y="20092"/>
                  </a:cubicBezTo>
                  <a:cubicBezTo>
                    <a:pt x="8817" y="20078"/>
                    <a:pt x="5411" y="19666"/>
                    <a:pt x="2774" y="16809"/>
                  </a:cubicBezTo>
                  <a:cubicBezTo>
                    <a:pt x="28" y="13816"/>
                    <a:pt x="0" y="5851"/>
                    <a:pt x="151" y="2184"/>
                  </a:cubicBezTo>
                  <a:close/>
                </a:path>
              </a:pathLst>
            </a:custGeom>
            <a:noFill/>
            <a:ln w="31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38"/>
            <p:cNvSpPr/>
            <p:nvPr/>
          </p:nvSpPr>
          <p:spPr>
            <a:xfrm>
              <a:off x="5465872" y="2166860"/>
              <a:ext cx="680332" cy="1024188"/>
            </a:xfrm>
            <a:custGeom>
              <a:avLst/>
              <a:gdLst/>
              <a:ahLst/>
              <a:cxnLst/>
              <a:rect l="l" t="t" r="r" b="b"/>
              <a:pathLst>
                <a:path w="13830" h="20820" extrusionOk="0">
                  <a:moveTo>
                    <a:pt x="6922" y="1"/>
                  </a:moveTo>
                  <a:cubicBezTo>
                    <a:pt x="3090" y="1"/>
                    <a:pt x="0" y="3200"/>
                    <a:pt x="0" y="7142"/>
                  </a:cubicBezTo>
                  <a:lnTo>
                    <a:pt x="0" y="20820"/>
                  </a:lnTo>
                  <a:lnTo>
                    <a:pt x="13829" y="20820"/>
                  </a:lnTo>
                  <a:lnTo>
                    <a:pt x="13829" y="7142"/>
                  </a:lnTo>
                  <a:cubicBezTo>
                    <a:pt x="13829" y="3200"/>
                    <a:pt x="10739" y="1"/>
                    <a:pt x="692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38"/>
            <p:cNvSpPr/>
            <p:nvPr/>
          </p:nvSpPr>
          <p:spPr>
            <a:xfrm>
              <a:off x="5465872" y="3118047"/>
              <a:ext cx="680332" cy="73002"/>
            </a:xfrm>
            <a:custGeom>
              <a:avLst/>
              <a:gdLst/>
              <a:ahLst/>
              <a:cxnLst/>
              <a:rect l="l" t="t" r="r" b="b"/>
              <a:pathLst>
                <a:path w="13830" h="1484" extrusionOk="0">
                  <a:moveTo>
                    <a:pt x="0" y="0"/>
                  </a:moveTo>
                  <a:lnTo>
                    <a:pt x="0" y="1484"/>
                  </a:lnTo>
                  <a:lnTo>
                    <a:pt x="13829" y="1484"/>
                  </a:lnTo>
                  <a:lnTo>
                    <a:pt x="1382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8"/>
            <p:cNvSpPr/>
            <p:nvPr/>
          </p:nvSpPr>
          <p:spPr>
            <a:xfrm>
              <a:off x="5465872" y="2166860"/>
              <a:ext cx="680332" cy="1024188"/>
            </a:xfrm>
            <a:custGeom>
              <a:avLst/>
              <a:gdLst/>
              <a:ahLst/>
              <a:cxnLst/>
              <a:rect l="l" t="t" r="r" b="b"/>
              <a:pathLst>
                <a:path w="13830" h="20820" fill="none" extrusionOk="0">
                  <a:moveTo>
                    <a:pt x="6922" y="1"/>
                  </a:moveTo>
                  <a:cubicBezTo>
                    <a:pt x="3090" y="1"/>
                    <a:pt x="0" y="3200"/>
                    <a:pt x="0" y="7142"/>
                  </a:cubicBezTo>
                  <a:lnTo>
                    <a:pt x="0" y="20820"/>
                  </a:lnTo>
                  <a:lnTo>
                    <a:pt x="13829" y="20820"/>
                  </a:lnTo>
                  <a:lnTo>
                    <a:pt x="13829" y="7142"/>
                  </a:lnTo>
                </a:path>
              </a:pathLst>
            </a:custGeom>
            <a:noFill/>
            <a:ln w="31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8"/>
            <p:cNvSpPr/>
            <p:nvPr/>
          </p:nvSpPr>
          <p:spPr>
            <a:xfrm>
              <a:off x="5686746" y="2443814"/>
              <a:ext cx="83185" cy="83185"/>
            </a:xfrm>
            <a:custGeom>
              <a:avLst/>
              <a:gdLst/>
              <a:ahLst/>
              <a:cxnLst/>
              <a:rect l="l" t="t" r="r" b="b"/>
              <a:pathLst>
                <a:path w="1691" h="1691" extrusionOk="0">
                  <a:moveTo>
                    <a:pt x="852" y="1"/>
                  </a:moveTo>
                  <a:lnTo>
                    <a:pt x="1" y="852"/>
                  </a:lnTo>
                  <a:lnTo>
                    <a:pt x="852" y="1690"/>
                  </a:lnTo>
                  <a:lnTo>
                    <a:pt x="1690" y="852"/>
                  </a:lnTo>
                  <a:lnTo>
                    <a:pt x="85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8"/>
            <p:cNvSpPr/>
            <p:nvPr/>
          </p:nvSpPr>
          <p:spPr>
            <a:xfrm>
              <a:off x="5954304" y="2290481"/>
              <a:ext cx="83135" cy="83135"/>
            </a:xfrm>
            <a:custGeom>
              <a:avLst/>
              <a:gdLst/>
              <a:ahLst/>
              <a:cxnLst/>
              <a:rect l="l" t="t" r="r" b="b"/>
              <a:pathLst>
                <a:path w="1690" h="1690" extrusionOk="0">
                  <a:moveTo>
                    <a:pt x="838" y="1"/>
                  </a:moveTo>
                  <a:lnTo>
                    <a:pt x="0" y="838"/>
                  </a:lnTo>
                  <a:lnTo>
                    <a:pt x="838" y="1690"/>
                  </a:lnTo>
                  <a:lnTo>
                    <a:pt x="1689" y="838"/>
                  </a:lnTo>
                  <a:lnTo>
                    <a:pt x="83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8"/>
            <p:cNvSpPr/>
            <p:nvPr/>
          </p:nvSpPr>
          <p:spPr>
            <a:xfrm>
              <a:off x="6018451" y="2465459"/>
              <a:ext cx="83135" cy="83135"/>
            </a:xfrm>
            <a:custGeom>
              <a:avLst/>
              <a:gdLst/>
              <a:ahLst/>
              <a:cxnLst/>
              <a:rect l="l" t="t" r="r" b="b"/>
              <a:pathLst>
                <a:path w="1690" h="1690" extrusionOk="0">
                  <a:moveTo>
                    <a:pt x="852" y="0"/>
                  </a:moveTo>
                  <a:lnTo>
                    <a:pt x="1" y="852"/>
                  </a:lnTo>
                  <a:lnTo>
                    <a:pt x="852" y="1690"/>
                  </a:lnTo>
                  <a:lnTo>
                    <a:pt x="1690" y="852"/>
                  </a:lnTo>
                  <a:lnTo>
                    <a:pt x="85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8"/>
            <p:cNvSpPr/>
            <p:nvPr/>
          </p:nvSpPr>
          <p:spPr>
            <a:xfrm>
              <a:off x="5844851" y="2655981"/>
              <a:ext cx="83135" cy="82447"/>
            </a:xfrm>
            <a:custGeom>
              <a:avLst/>
              <a:gdLst/>
              <a:ahLst/>
              <a:cxnLst/>
              <a:rect l="l" t="t" r="r" b="b"/>
              <a:pathLst>
                <a:path w="1690" h="1676" extrusionOk="0">
                  <a:moveTo>
                    <a:pt x="852" y="0"/>
                  </a:moveTo>
                  <a:lnTo>
                    <a:pt x="0" y="838"/>
                  </a:lnTo>
                  <a:lnTo>
                    <a:pt x="852" y="1676"/>
                  </a:lnTo>
                  <a:lnTo>
                    <a:pt x="1690" y="838"/>
                  </a:lnTo>
                  <a:lnTo>
                    <a:pt x="85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8"/>
            <p:cNvSpPr/>
            <p:nvPr/>
          </p:nvSpPr>
          <p:spPr>
            <a:xfrm>
              <a:off x="5670562" y="2756629"/>
              <a:ext cx="83135" cy="83135"/>
            </a:xfrm>
            <a:custGeom>
              <a:avLst/>
              <a:gdLst/>
              <a:ahLst/>
              <a:cxnLst/>
              <a:rect l="l" t="t" r="r" b="b"/>
              <a:pathLst>
                <a:path w="1690" h="1690" extrusionOk="0">
                  <a:moveTo>
                    <a:pt x="838" y="0"/>
                  </a:moveTo>
                  <a:lnTo>
                    <a:pt x="0" y="852"/>
                  </a:lnTo>
                  <a:lnTo>
                    <a:pt x="838" y="1689"/>
                  </a:lnTo>
                  <a:lnTo>
                    <a:pt x="1690" y="852"/>
                  </a:lnTo>
                  <a:lnTo>
                    <a:pt x="83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8"/>
            <p:cNvSpPr/>
            <p:nvPr/>
          </p:nvSpPr>
          <p:spPr>
            <a:xfrm>
              <a:off x="5987411" y="2779602"/>
              <a:ext cx="83135" cy="83135"/>
            </a:xfrm>
            <a:custGeom>
              <a:avLst/>
              <a:gdLst/>
              <a:ahLst/>
              <a:cxnLst/>
              <a:rect l="l" t="t" r="r" b="b"/>
              <a:pathLst>
                <a:path w="1690" h="1690" extrusionOk="0">
                  <a:moveTo>
                    <a:pt x="838" y="0"/>
                  </a:moveTo>
                  <a:lnTo>
                    <a:pt x="0" y="852"/>
                  </a:lnTo>
                  <a:lnTo>
                    <a:pt x="838" y="1689"/>
                  </a:lnTo>
                  <a:lnTo>
                    <a:pt x="1689" y="852"/>
                  </a:lnTo>
                  <a:lnTo>
                    <a:pt x="83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8"/>
            <p:cNvSpPr/>
            <p:nvPr/>
          </p:nvSpPr>
          <p:spPr>
            <a:xfrm>
              <a:off x="5811056" y="2886989"/>
              <a:ext cx="83135" cy="83135"/>
            </a:xfrm>
            <a:custGeom>
              <a:avLst/>
              <a:gdLst/>
              <a:ahLst/>
              <a:cxnLst/>
              <a:rect l="l" t="t" r="r" b="b"/>
              <a:pathLst>
                <a:path w="1690" h="1690" extrusionOk="0">
                  <a:moveTo>
                    <a:pt x="839" y="1"/>
                  </a:moveTo>
                  <a:lnTo>
                    <a:pt x="1" y="838"/>
                  </a:lnTo>
                  <a:lnTo>
                    <a:pt x="839" y="1690"/>
                  </a:lnTo>
                  <a:lnTo>
                    <a:pt x="1690" y="838"/>
                  </a:lnTo>
                  <a:lnTo>
                    <a:pt x="83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8"/>
            <p:cNvSpPr/>
            <p:nvPr/>
          </p:nvSpPr>
          <p:spPr>
            <a:xfrm>
              <a:off x="5954304" y="2993048"/>
              <a:ext cx="83135" cy="83135"/>
            </a:xfrm>
            <a:custGeom>
              <a:avLst/>
              <a:gdLst/>
              <a:ahLst/>
              <a:cxnLst/>
              <a:rect l="l" t="t" r="r" b="b"/>
              <a:pathLst>
                <a:path w="1690" h="1690" extrusionOk="0">
                  <a:moveTo>
                    <a:pt x="838" y="1"/>
                  </a:moveTo>
                  <a:lnTo>
                    <a:pt x="0" y="839"/>
                  </a:lnTo>
                  <a:lnTo>
                    <a:pt x="838" y="1690"/>
                  </a:lnTo>
                  <a:lnTo>
                    <a:pt x="1689" y="839"/>
                  </a:lnTo>
                  <a:lnTo>
                    <a:pt x="83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38"/>
            <p:cNvSpPr/>
            <p:nvPr/>
          </p:nvSpPr>
          <p:spPr>
            <a:xfrm>
              <a:off x="5720542" y="3067378"/>
              <a:ext cx="83135" cy="83135"/>
            </a:xfrm>
            <a:custGeom>
              <a:avLst/>
              <a:gdLst/>
              <a:ahLst/>
              <a:cxnLst/>
              <a:rect l="l" t="t" r="r" b="b"/>
              <a:pathLst>
                <a:path w="1690" h="1690" extrusionOk="0">
                  <a:moveTo>
                    <a:pt x="838" y="0"/>
                  </a:moveTo>
                  <a:lnTo>
                    <a:pt x="1" y="838"/>
                  </a:lnTo>
                  <a:lnTo>
                    <a:pt x="838" y="1690"/>
                  </a:lnTo>
                  <a:lnTo>
                    <a:pt x="1690" y="838"/>
                  </a:lnTo>
                  <a:lnTo>
                    <a:pt x="83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8"/>
            <p:cNvSpPr/>
            <p:nvPr/>
          </p:nvSpPr>
          <p:spPr>
            <a:xfrm>
              <a:off x="5608383" y="2901846"/>
              <a:ext cx="83185" cy="83185"/>
            </a:xfrm>
            <a:custGeom>
              <a:avLst/>
              <a:gdLst/>
              <a:ahLst/>
              <a:cxnLst/>
              <a:rect l="l" t="t" r="r" b="b"/>
              <a:pathLst>
                <a:path w="1691" h="1691" extrusionOk="0">
                  <a:moveTo>
                    <a:pt x="852" y="1"/>
                  </a:moveTo>
                  <a:lnTo>
                    <a:pt x="1" y="839"/>
                  </a:lnTo>
                  <a:lnTo>
                    <a:pt x="852" y="1690"/>
                  </a:lnTo>
                  <a:lnTo>
                    <a:pt x="1690" y="839"/>
                  </a:lnTo>
                  <a:lnTo>
                    <a:pt x="85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38"/>
            <p:cNvSpPr/>
            <p:nvPr/>
          </p:nvSpPr>
          <p:spPr>
            <a:xfrm>
              <a:off x="5500307" y="3061278"/>
              <a:ext cx="83135" cy="83135"/>
            </a:xfrm>
            <a:custGeom>
              <a:avLst/>
              <a:gdLst/>
              <a:ahLst/>
              <a:cxnLst/>
              <a:rect l="l" t="t" r="r" b="b"/>
              <a:pathLst>
                <a:path w="1690" h="1690" extrusionOk="0">
                  <a:moveTo>
                    <a:pt x="838" y="1"/>
                  </a:moveTo>
                  <a:lnTo>
                    <a:pt x="1" y="839"/>
                  </a:lnTo>
                  <a:lnTo>
                    <a:pt x="838" y="1690"/>
                  </a:lnTo>
                  <a:lnTo>
                    <a:pt x="1690" y="839"/>
                  </a:lnTo>
                  <a:lnTo>
                    <a:pt x="83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8"/>
            <p:cNvSpPr/>
            <p:nvPr/>
          </p:nvSpPr>
          <p:spPr>
            <a:xfrm>
              <a:off x="6094798" y="2324965"/>
              <a:ext cx="68968" cy="79052"/>
            </a:xfrm>
            <a:custGeom>
              <a:avLst/>
              <a:gdLst/>
              <a:ahLst/>
              <a:cxnLst/>
              <a:rect l="l" t="t" r="r" b="b"/>
              <a:pathLst>
                <a:path w="1402" h="1607" extrusionOk="0">
                  <a:moveTo>
                    <a:pt x="770" y="0"/>
                  </a:moveTo>
                  <a:lnTo>
                    <a:pt x="1" y="755"/>
                  </a:lnTo>
                  <a:lnTo>
                    <a:pt x="852" y="1607"/>
                  </a:lnTo>
                  <a:lnTo>
                    <a:pt x="1401" y="1044"/>
                  </a:lnTo>
                  <a:cubicBezTo>
                    <a:pt x="1182" y="673"/>
                    <a:pt x="893" y="192"/>
                    <a:pt x="7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8"/>
            <p:cNvSpPr/>
            <p:nvPr/>
          </p:nvSpPr>
          <p:spPr>
            <a:xfrm>
              <a:off x="6085353" y="2649193"/>
              <a:ext cx="60851" cy="83135"/>
            </a:xfrm>
            <a:custGeom>
              <a:avLst/>
              <a:gdLst/>
              <a:ahLst/>
              <a:cxnLst/>
              <a:rect l="l" t="t" r="r" b="b"/>
              <a:pathLst>
                <a:path w="1237" h="1690" extrusionOk="0">
                  <a:moveTo>
                    <a:pt x="852" y="1"/>
                  </a:moveTo>
                  <a:lnTo>
                    <a:pt x="0" y="838"/>
                  </a:lnTo>
                  <a:lnTo>
                    <a:pt x="852" y="1690"/>
                  </a:lnTo>
                  <a:lnTo>
                    <a:pt x="1236" y="1292"/>
                  </a:lnTo>
                  <a:lnTo>
                    <a:pt x="1236" y="385"/>
                  </a:lnTo>
                  <a:lnTo>
                    <a:pt x="85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8"/>
            <p:cNvSpPr/>
            <p:nvPr/>
          </p:nvSpPr>
          <p:spPr>
            <a:xfrm>
              <a:off x="6085353" y="2910651"/>
              <a:ext cx="60851" cy="83135"/>
            </a:xfrm>
            <a:custGeom>
              <a:avLst/>
              <a:gdLst/>
              <a:ahLst/>
              <a:cxnLst/>
              <a:rect l="l" t="t" r="r" b="b"/>
              <a:pathLst>
                <a:path w="1237" h="1690" extrusionOk="0">
                  <a:moveTo>
                    <a:pt x="852" y="0"/>
                  </a:moveTo>
                  <a:lnTo>
                    <a:pt x="0" y="838"/>
                  </a:lnTo>
                  <a:lnTo>
                    <a:pt x="852" y="1690"/>
                  </a:lnTo>
                  <a:lnTo>
                    <a:pt x="1236" y="1291"/>
                  </a:lnTo>
                  <a:lnTo>
                    <a:pt x="1236" y="385"/>
                  </a:lnTo>
                  <a:lnTo>
                    <a:pt x="85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38"/>
            <p:cNvSpPr/>
            <p:nvPr/>
          </p:nvSpPr>
          <p:spPr>
            <a:xfrm>
              <a:off x="6092781" y="3088334"/>
              <a:ext cx="53423" cy="83135"/>
            </a:xfrm>
            <a:custGeom>
              <a:avLst/>
              <a:gdLst/>
              <a:ahLst/>
              <a:cxnLst/>
              <a:rect l="l" t="t" r="r" b="b"/>
              <a:pathLst>
                <a:path w="1086" h="1690" extrusionOk="0">
                  <a:moveTo>
                    <a:pt x="838" y="0"/>
                  </a:moveTo>
                  <a:lnTo>
                    <a:pt x="0" y="852"/>
                  </a:lnTo>
                  <a:lnTo>
                    <a:pt x="838" y="1689"/>
                  </a:lnTo>
                  <a:lnTo>
                    <a:pt x="1085" y="1442"/>
                  </a:lnTo>
                  <a:lnTo>
                    <a:pt x="1085" y="247"/>
                  </a:lnTo>
                  <a:lnTo>
                    <a:pt x="83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38"/>
            <p:cNvSpPr/>
            <p:nvPr/>
          </p:nvSpPr>
          <p:spPr>
            <a:xfrm>
              <a:off x="5465872" y="2923490"/>
              <a:ext cx="28433" cy="56768"/>
            </a:xfrm>
            <a:custGeom>
              <a:avLst/>
              <a:gdLst/>
              <a:ahLst/>
              <a:cxnLst/>
              <a:rect l="l" t="t" r="r" b="b"/>
              <a:pathLst>
                <a:path w="578" h="1154" extrusionOk="0">
                  <a:moveTo>
                    <a:pt x="0" y="0"/>
                  </a:moveTo>
                  <a:lnTo>
                    <a:pt x="0" y="1154"/>
                  </a:lnTo>
                  <a:lnTo>
                    <a:pt x="577" y="577"/>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8"/>
            <p:cNvSpPr/>
            <p:nvPr/>
          </p:nvSpPr>
          <p:spPr>
            <a:xfrm>
              <a:off x="5720542" y="2384390"/>
              <a:ext cx="166221" cy="184472"/>
            </a:xfrm>
            <a:custGeom>
              <a:avLst/>
              <a:gdLst/>
              <a:ahLst/>
              <a:cxnLst/>
              <a:rect l="l" t="t" r="r" b="b"/>
              <a:pathLst>
                <a:path w="3379" h="3750" extrusionOk="0">
                  <a:moveTo>
                    <a:pt x="1690" y="687"/>
                  </a:moveTo>
                  <a:cubicBezTo>
                    <a:pt x="2280" y="687"/>
                    <a:pt x="2747" y="1223"/>
                    <a:pt x="2747" y="1868"/>
                  </a:cubicBezTo>
                  <a:cubicBezTo>
                    <a:pt x="2747" y="2527"/>
                    <a:pt x="2280" y="3049"/>
                    <a:pt x="1690" y="3049"/>
                  </a:cubicBezTo>
                  <a:cubicBezTo>
                    <a:pt x="1099" y="3049"/>
                    <a:pt x="619" y="2527"/>
                    <a:pt x="619" y="1868"/>
                  </a:cubicBezTo>
                  <a:cubicBezTo>
                    <a:pt x="619" y="1223"/>
                    <a:pt x="1099" y="687"/>
                    <a:pt x="1690" y="687"/>
                  </a:cubicBezTo>
                  <a:close/>
                  <a:moveTo>
                    <a:pt x="1690" y="0"/>
                  </a:moveTo>
                  <a:cubicBezTo>
                    <a:pt x="756" y="0"/>
                    <a:pt x="1" y="838"/>
                    <a:pt x="1" y="1868"/>
                  </a:cubicBezTo>
                  <a:cubicBezTo>
                    <a:pt x="1" y="2912"/>
                    <a:pt x="756" y="3750"/>
                    <a:pt x="1690" y="3750"/>
                  </a:cubicBezTo>
                  <a:cubicBezTo>
                    <a:pt x="2624" y="3750"/>
                    <a:pt x="3379" y="2912"/>
                    <a:pt x="3379" y="1868"/>
                  </a:cubicBezTo>
                  <a:cubicBezTo>
                    <a:pt x="3379" y="838"/>
                    <a:pt x="2624" y="0"/>
                    <a:pt x="169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38"/>
            <p:cNvSpPr/>
            <p:nvPr/>
          </p:nvSpPr>
          <p:spPr>
            <a:xfrm>
              <a:off x="5717147" y="2380995"/>
              <a:ext cx="172321" cy="190572"/>
            </a:xfrm>
            <a:custGeom>
              <a:avLst/>
              <a:gdLst/>
              <a:ahLst/>
              <a:cxnLst/>
              <a:rect l="l" t="t" r="r" b="b"/>
              <a:pathLst>
                <a:path w="3503" h="3874" extrusionOk="0">
                  <a:moveTo>
                    <a:pt x="1759" y="825"/>
                  </a:moveTo>
                  <a:cubicBezTo>
                    <a:pt x="2308" y="825"/>
                    <a:pt x="2761" y="1319"/>
                    <a:pt x="2761" y="1937"/>
                  </a:cubicBezTo>
                  <a:cubicBezTo>
                    <a:pt x="2761" y="2555"/>
                    <a:pt x="2308" y="3063"/>
                    <a:pt x="1759" y="3063"/>
                  </a:cubicBezTo>
                  <a:cubicBezTo>
                    <a:pt x="1209" y="3063"/>
                    <a:pt x="756" y="2555"/>
                    <a:pt x="756" y="1937"/>
                  </a:cubicBezTo>
                  <a:cubicBezTo>
                    <a:pt x="756" y="1319"/>
                    <a:pt x="1209" y="825"/>
                    <a:pt x="1759" y="825"/>
                  </a:cubicBezTo>
                  <a:close/>
                  <a:moveTo>
                    <a:pt x="1759" y="687"/>
                  </a:moveTo>
                  <a:cubicBezTo>
                    <a:pt x="1127" y="687"/>
                    <a:pt x="633" y="1251"/>
                    <a:pt x="633" y="1937"/>
                  </a:cubicBezTo>
                  <a:cubicBezTo>
                    <a:pt x="633" y="2624"/>
                    <a:pt x="1127" y="3187"/>
                    <a:pt x="1759" y="3187"/>
                  </a:cubicBezTo>
                  <a:cubicBezTo>
                    <a:pt x="2377" y="3187"/>
                    <a:pt x="2885" y="2624"/>
                    <a:pt x="2885" y="1937"/>
                  </a:cubicBezTo>
                  <a:cubicBezTo>
                    <a:pt x="2885" y="1251"/>
                    <a:pt x="2377" y="687"/>
                    <a:pt x="1759" y="687"/>
                  </a:cubicBezTo>
                  <a:close/>
                  <a:moveTo>
                    <a:pt x="1759" y="138"/>
                  </a:moveTo>
                  <a:cubicBezTo>
                    <a:pt x="2651" y="138"/>
                    <a:pt x="3379" y="948"/>
                    <a:pt x="3379" y="1937"/>
                  </a:cubicBezTo>
                  <a:cubicBezTo>
                    <a:pt x="3379" y="2940"/>
                    <a:pt x="2651" y="3750"/>
                    <a:pt x="1759" y="3750"/>
                  </a:cubicBezTo>
                  <a:cubicBezTo>
                    <a:pt x="866" y="3750"/>
                    <a:pt x="138" y="2940"/>
                    <a:pt x="138" y="1937"/>
                  </a:cubicBezTo>
                  <a:cubicBezTo>
                    <a:pt x="138" y="948"/>
                    <a:pt x="866" y="138"/>
                    <a:pt x="1759" y="138"/>
                  </a:cubicBezTo>
                  <a:close/>
                  <a:moveTo>
                    <a:pt x="1759" y="1"/>
                  </a:moveTo>
                  <a:cubicBezTo>
                    <a:pt x="797" y="1"/>
                    <a:pt x="1" y="880"/>
                    <a:pt x="1" y="1937"/>
                  </a:cubicBezTo>
                  <a:cubicBezTo>
                    <a:pt x="1" y="3008"/>
                    <a:pt x="797" y="3874"/>
                    <a:pt x="1759" y="3874"/>
                  </a:cubicBezTo>
                  <a:cubicBezTo>
                    <a:pt x="2720" y="3874"/>
                    <a:pt x="3503" y="3008"/>
                    <a:pt x="3503" y="1937"/>
                  </a:cubicBezTo>
                  <a:cubicBezTo>
                    <a:pt x="3503" y="880"/>
                    <a:pt x="2720" y="1"/>
                    <a:pt x="17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38"/>
            <p:cNvSpPr/>
            <p:nvPr/>
          </p:nvSpPr>
          <p:spPr>
            <a:xfrm>
              <a:off x="5800283" y="2331705"/>
              <a:ext cx="228352" cy="292548"/>
            </a:xfrm>
            <a:custGeom>
              <a:avLst/>
              <a:gdLst/>
              <a:ahLst/>
              <a:cxnLst/>
              <a:rect l="l" t="t" r="r" b="b"/>
              <a:pathLst>
                <a:path w="4642" h="5947" extrusionOk="0">
                  <a:moveTo>
                    <a:pt x="1003" y="0"/>
                  </a:moveTo>
                  <a:cubicBezTo>
                    <a:pt x="453" y="0"/>
                    <a:pt x="0" y="454"/>
                    <a:pt x="0" y="1017"/>
                  </a:cubicBezTo>
                  <a:lnTo>
                    <a:pt x="0" y="4944"/>
                  </a:lnTo>
                  <a:cubicBezTo>
                    <a:pt x="0" y="5493"/>
                    <a:pt x="453" y="5947"/>
                    <a:pt x="1003" y="5947"/>
                  </a:cubicBezTo>
                  <a:lnTo>
                    <a:pt x="3639" y="5947"/>
                  </a:lnTo>
                  <a:cubicBezTo>
                    <a:pt x="4189" y="5947"/>
                    <a:pt x="4642" y="5493"/>
                    <a:pt x="4642" y="4944"/>
                  </a:cubicBezTo>
                  <a:lnTo>
                    <a:pt x="4642" y="1017"/>
                  </a:lnTo>
                  <a:cubicBezTo>
                    <a:pt x="4642" y="454"/>
                    <a:pt x="4189" y="0"/>
                    <a:pt x="36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38"/>
            <p:cNvSpPr/>
            <p:nvPr/>
          </p:nvSpPr>
          <p:spPr>
            <a:xfrm>
              <a:off x="5796888" y="2328999"/>
              <a:ext cx="235140" cy="298648"/>
            </a:xfrm>
            <a:custGeom>
              <a:avLst/>
              <a:gdLst/>
              <a:ahLst/>
              <a:cxnLst/>
              <a:rect l="l" t="t" r="r" b="b"/>
              <a:pathLst>
                <a:path w="4780" h="6071" extrusionOk="0">
                  <a:moveTo>
                    <a:pt x="3708" y="124"/>
                  </a:moveTo>
                  <a:cubicBezTo>
                    <a:pt x="4230" y="124"/>
                    <a:pt x="4642" y="550"/>
                    <a:pt x="4642" y="1072"/>
                  </a:cubicBezTo>
                  <a:lnTo>
                    <a:pt x="4642" y="4999"/>
                  </a:lnTo>
                  <a:cubicBezTo>
                    <a:pt x="4642" y="5521"/>
                    <a:pt x="4230" y="5933"/>
                    <a:pt x="3708" y="5933"/>
                  </a:cubicBezTo>
                  <a:lnTo>
                    <a:pt x="1072" y="5933"/>
                  </a:lnTo>
                  <a:cubicBezTo>
                    <a:pt x="550" y="5933"/>
                    <a:pt x="124" y="5521"/>
                    <a:pt x="124" y="4999"/>
                  </a:cubicBezTo>
                  <a:lnTo>
                    <a:pt x="124" y="1072"/>
                  </a:lnTo>
                  <a:cubicBezTo>
                    <a:pt x="124" y="550"/>
                    <a:pt x="550" y="124"/>
                    <a:pt x="1072" y="124"/>
                  </a:cubicBezTo>
                  <a:close/>
                  <a:moveTo>
                    <a:pt x="1072" y="0"/>
                  </a:moveTo>
                  <a:cubicBezTo>
                    <a:pt x="481" y="0"/>
                    <a:pt x="0" y="481"/>
                    <a:pt x="0" y="1072"/>
                  </a:cubicBezTo>
                  <a:lnTo>
                    <a:pt x="0" y="4999"/>
                  </a:lnTo>
                  <a:cubicBezTo>
                    <a:pt x="0" y="5590"/>
                    <a:pt x="481" y="6070"/>
                    <a:pt x="1072" y="6070"/>
                  </a:cubicBezTo>
                  <a:lnTo>
                    <a:pt x="3708" y="6070"/>
                  </a:lnTo>
                  <a:cubicBezTo>
                    <a:pt x="4299" y="6070"/>
                    <a:pt x="4779" y="5590"/>
                    <a:pt x="4779" y="4999"/>
                  </a:cubicBezTo>
                  <a:lnTo>
                    <a:pt x="4779" y="1072"/>
                  </a:lnTo>
                  <a:cubicBezTo>
                    <a:pt x="4779" y="481"/>
                    <a:pt x="4299" y="0"/>
                    <a:pt x="37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8"/>
            <p:cNvSpPr/>
            <p:nvPr/>
          </p:nvSpPr>
          <p:spPr>
            <a:xfrm>
              <a:off x="5835406" y="2415922"/>
              <a:ext cx="158105" cy="121210"/>
            </a:xfrm>
            <a:custGeom>
              <a:avLst/>
              <a:gdLst/>
              <a:ahLst/>
              <a:cxnLst/>
              <a:rect l="l" t="t" r="r" b="b"/>
              <a:pathLst>
                <a:path w="3214" h="2464" extrusionOk="0">
                  <a:moveTo>
                    <a:pt x="912" y="0"/>
                  </a:moveTo>
                  <a:cubicBezTo>
                    <a:pt x="699" y="0"/>
                    <a:pt x="498" y="90"/>
                    <a:pt x="357" y="225"/>
                  </a:cubicBezTo>
                  <a:cubicBezTo>
                    <a:pt x="0" y="527"/>
                    <a:pt x="14" y="1172"/>
                    <a:pt x="426" y="1708"/>
                  </a:cubicBezTo>
                  <a:cubicBezTo>
                    <a:pt x="673" y="2024"/>
                    <a:pt x="1085" y="2243"/>
                    <a:pt x="1360" y="2367"/>
                  </a:cubicBezTo>
                  <a:cubicBezTo>
                    <a:pt x="1456" y="2408"/>
                    <a:pt x="1634" y="2463"/>
                    <a:pt x="1634" y="2463"/>
                  </a:cubicBezTo>
                  <a:cubicBezTo>
                    <a:pt x="1689" y="2436"/>
                    <a:pt x="1785" y="2408"/>
                    <a:pt x="1895" y="2353"/>
                  </a:cubicBezTo>
                  <a:cubicBezTo>
                    <a:pt x="2170" y="2230"/>
                    <a:pt x="2555" y="2010"/>
                    <a:pt x="2788" y="1708"/>
                  </a:cubicBezTo>
                  <a:cubicBezTo>
                    <a:pt x="3200" y="1172"/>
                    <a:pt x="3214" y="527"/>
                    <a:pt x="2857" y="225"/>
                  </a:cubicBezTo>
                  <a:cubicBezTo>
                    <a:pt x="2709" y="90"/>
                    <a:pt x="2508" y="0"/>
                    <a:pt x="2297" y="0"/>
                  </a:cubicBezTo>
                  <a:cubicBezTo>
                    <a:pt x="2057" y="0"/>
                    <a:pt x="1804" y="117"/>
                    <a:pt x="1607" y="417"/>
                  </a:cubicBezTo>
                  <a:cubicBezTo>
                    <a:pt x="1409" y="117"/>
                    <a:pt x="1153" y="0"/>
                    <a:pt x="9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38"/>
            <p:cNvSpPr/>
            <p:nvPr/>
          </p:nvSpPr>
          <p:spPr>
            <a:xfrm>
              <a:off x="5657723" y="2437321"/>
              <a:ext cx="344593" cy="253145"/>
            </a:xfrm>
            <a:custGeom>
              <a:avLst/>
              <a:gdLst/>
              <a:ahLst/>
              <a:cxnLst/>
              <a:rect l="l" t="t" r="r" b="b"/>
              <a:pathLst>
                <a:path w="7005" h="5146" extrusionOk="0">
                  <a:moveTo>
                    <a:pt x="4018" y="1"/>
                  </a:moveTo>
                  <a:cubicBezTo>
                    <a:pt x="3455" y="1"/>
                    <a:pt x="0" y="2454"/>
                    <a:pt x="0" y="2454"/>
                  </a:cubicBezTo>
                  <a:lnTo>
                    <a:pt x="1223" y="5145"/>
                  </a:lnTo>
                  <a:cubicBezTo>
                    <a:pt x="1223" y="5145"/>
                    <a:pt x="5123" y="3621"/>
                    <a:pt x="6015" y="3031"/>
                  </a:cubicBezTo>
                  <a:cubicBezTo>
                    <a:pt x="6908" y="2440"/>
                    <a:pt x="7004" y="1836"/>
                    <a:pt x="6743" y="1451"/>
                  </a:cubicBezTo>
                  <a:cubicBezTo>
                    <a:pt x="6784" y="1067"/>
                    <a:pt x="6524" y="875"/>
                    <a:pt x="6524" y="875"/>
                  </a:cubicBezTo>
                  <a:cubicBezTo>
                    <a:pt x="6535" y="510"/>
                    <a:pt x="6270" y="474"/>
                    <a:pt x="6166" y="474"/>
                  </a:cubicBezTo>
                  <a:cubicBezTo>
                    <a:pt x="6141" y="474"/>
                    <a:pt x="6125" y="476"/>
                    <a:pt x="6125" y="476"/>
                  </a:cubicBezTo>
                  <a:cubicBezTo>
                    <a:pt x="6125" y="351"/>
                    <a:pt x="6069" y="169"/>
                    <a:pt x="5866" y="169"/>
                  </a:cubicBezTo>
                  <a:cubicBezTo>
                    <a:pt x="5803" y="169"/>
                    <a:pt x="5726" y="187"/>
                    <a:pt x="5631" y="229"/>
                  </a:cubicBezTo>
                  <a:cubicBezTo>
                    <a:pt x="5233" y="421"/>
                    <a:pt x="3750" y="1245"/>
                    <a:pt x="3750" y="1245"/>
                  </a:cubicBezTo>
                  <a:cubicBezTo>
                    <a:pt x="3750" y="1245"/>
                    <a:pt x="4450" y="202"/>
                    <a:pt x="4065" y="9"/>
                  </a:cubicBezTo>
                  <a:cubicBezTo>
                    <a:pt x="4053" y="4"/>
                    <a:pt x="4037" y="1"/>
                    <a:pt x="4018" y="1"/>
                  </a:cubicBezTo>
                  <a:close/>
                </a:path>
              </a:pathLst>
            </a:custGeom>
            <a:solidFill>
              <a:srgbClr val="C789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38"/>
            <p:cNvSpPr/>
            <p:nvPr/>
          </p:nvSpPr>
          <p:spPr>
            <a:xfrm>
              <a:off x="5909687" y="2457883"/>
              <a:ext cx="72362" cy="86677"/>
            </a:xfrm>
            <a:custGeom>
              <a:avLst/>
              <a:gdLst/>
              <a:ahLst/>
              <a:cxnLst/>
              <a:rect l="l" t="t" r="r" b="b"/>
              <a:pathLst>
                <a:path w="1471" h="1762" extrusionOk="0">
                  <a:moveTo>
                    <a:pt x="1046" y="1"/>
                  </a:moveTo>
                  <a:cubicBezTo>
                    <a:pt x="1015" y="1"/>
                    <a:pt x="994" y="3"/>
                    <a:pt x="990" y="3"/>
                  </a:cubicBezTo>
                  <a:cubicBezTo>
                    <a:pt x="962" y="3"/>
                    <a:pt x="935" y="31"/>
                    <a:pt x="935" y="72"/>
                  </a:cubicBezTo>
                  <a:cubicBezTo>
                    <a:pt x="948" y="113"/>
                    <a:pt x="976" y="127"/>
                    <a:pt x="1017" y="127"/>
                  </a:cubicBezTo>
                  <a:cubicBezTo>
                    <a:pt x="1017" y="127"/>
                    <a:pt x="1026" y="126"/>
                    <a:pt x="1040" y="126"/>
                  </a:cubicBezTo>
                  <a:cubicBezTo>
                    <a:pt x="1083" y="126"/>
                    <a:pt x="1178" y="134"/>
                    <a:pt x="1250" y="196"/>
                  </a:cubicBezTo>
                  <a:cubicBezTo>
                    <a:pt x="1305" y="251"/>
                    <a:pt x="1347" y="333"/>
                    <a:pt x="1333" y="457"/>
                  </a:cubicBezTo>
                  <a:cubicBezTo>
                    <a:pt x="1333" y="841"/>
                    <a:pt x="399" y="1445"/>
                    <a:pt x="42" y="1638"/>
                  </a:cubicBezTo>
                  <a:cubicBezTo>
                    <a:pt x="15" y="1665"/>
                    <a:pt x="1" y="1706"/>
                    <a:pt x="15" y="1734"/>
                  </a:cubicBezTo>
                  <a:cubicBezTo>
                    <a:pt x="28" y="1747"/>
                    <a:pt x="56" y="1761"/>
                    <a:pt x="69" y="1761"/>
                  </a:cubicBezTo>
                  <a:lnTo>
                    <a:pt x="111" y="1761"/>
                  </a:lnTo>
                  <a:cubicBezTo>
                    <a:pt x="248" y="1679"/>
                    <a:pt x="1456" y="992"/>
                    <a:pt x="1470" y="457"/>
                  </a:cubicBezTo>
                  <a:cubicBezTo>
                    <a:pt x="1470" y="306"/>
                    <a:pt x="1429" y="182"/>
                    <a:pt x="1333" y="100"/>
                  </a:cubicBezTo>
                  <a:cubicBezTo>
                    <a:pt x="1238" y="14"/>
                    <a:pt x="1116" y="1"/>
                    <a:pt x="10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38"/>
            <p:cNvSpPr/>
            <p:nvPr/>
          </p:nvSpPr>
          <p:spPr>
            <a:xfrm>
              <a:off x="5926609" y="2477216"/>
              <a:ext cx="68279" cy="91646"/>
            </a:xfrm>
            <a:custGeom>
              <a:avLst/>
              <a:gdLst/>
              <a:ahLst/>
              <a:cxnLst/>
              <a:rect l="l" t="t" r="r" b="b"/>
              <a:pathLst>
                <a:path w="1388" h="1863" extrusionOk="0">
                  <a:moveTo>
                    <a:pt x="1064" y="0"/>
                  </a:moveTo>
                  <a:cubicBezTo>
                    <a:pt x="1043" y="0"/>
                    <a:pt x="1020" y="10"/>
                    <a:pt x="1003" y="36"/>
                  </a:cubicBezTo>
                  <a:cubicBezTo>
                    <a:pt x="989" y="64"/>
                    <a:pt x="989" y="105"/>
                    <a:pt x="1016" y="118"/>
                  </a:cubicBezTo>
                  <a:cubicBezTo>
                    <a:pt x="1030" y="132"/>
                    <a:pt x="1250" y="297"/>
                    <a:pt x="1209" y="627"/>
                  </a:cubicBezTo>
                  <a:cubicBezTo>
                    <a:pt x="1167" y="956"/>
                    <a:pt x="357" y="1547"/>
                    <a:pt x="41" y="1739"/>
                  </a:cubicBezTo>
                  <a:cubicBezTo>
                    <a:pt x="14" y="1753"/>
                    <a:pt x="0" y="1794"/>
                    <a:pt x="14" y="1821"/>
                  </a:cubicBezTo>
                  <a:cubicBezTo>
                    <a:pt x="28" y="1849"/>
                    <a:pt x="55" y="1863"/>
                    <a:pt x="69" y="1863"/>
                  </a:cubicBezTo>
                  <a:cubicBezTo>
                    <a:pt x="83" y="1863"/>
                    <a:pt x="96" y="1849"/>
                    <a:pt x="110" y="1849"/>
                  </a:cubicBezTo>
                  <a:cubicBezTo>
                    <a:pt x="234" y="1766"/>
                    <a:pt x="1277" y="1094"/>
                    <a:pt x="1332" y="640"/>
                  </a:cubicBezTo>
                  <a:cubicBezTo>
                    <a:pt x="1387" y="228"/>
                    <a:pt x="1112" y="22"/>
                    <a:pt x="1099" y="9"/>
                  </a:cubicBezTo>
                  <a:cubicBezTo>
                    <a:pt x="1089" y="4"/>
                    <a:pt x="1077" y="0"/>
                    <a:pt x="106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38"/>
            <p:cNvSpPr/>
            <p:nvPr/>
          </p:nvSpPr>
          <p:spPr>
            <a:xfrm>
              <a:off x="5653689" y="2434468"/>
              <a:ext cx="346561" cy="259392"/>
            </a:xfrm>
            <a:custGeom>
              <a:avLst/>
              <a:gdLst/>
              <a:ahLst/>
              <a:cxnLst/>
              <a:rect l="l" t="t" r="r" b="b"/>
              <a:pathLst>
                <a:path w="7045" h="5273" extrusionOk="0">
                  <a:moveTo>
                    <a:pt x="4113" y="1"/>
                  </a:moveTo>
                  <a:cubicBezTo>
                    <a:pt x="3533" y="1"/>
                    <a:pt x="633" y="2036"/>
                    <a:pt x="41" y="2457"/>
                  </a:cubicBezTo>
                  <a:cubicBezTo>
                    <a:pt x="14" y="2484"/>
                    <a:pt x="0" y="2512"/>
                    <a:pt x="14" y="2539"/>
                  </a:cubicBezTo>
                  <a:lnTo>
                    <a:pt x="1236" y="5231"/>
                  </a:lnTo>
                  <a:cubicBezTo>
                    <a:pt x="1250" y="5258"/>
                    <a:pt x="1277" y="5272"/>
                    <a:pt x="1305" y="5272"/>
                  </a:cubicBezTo>
                  <a:cubicBezTo>
                    <a:pt x="1305" y="5272"/>
                    <a:pt x="1318" y="5272"/>
                    <a:pt x="1318" y="5258"/>
                  </a:cubicBezTo>
                  <a:cubicBezTo>
                    <a:pt x="1483" y="5203"/>
                    <a:pt x="5246" y="3720"/>
                    <a:pt x="6139" y="3144"/>
                  </a:cubicBezTo>
                  <a:cubicBezTo>
                    <a:pt x="6633" y="2800"/>
                    <a:pt x="6935" y="2443"/>
                    <a:pt x="7004" y="2086"/>
                  </a:cubicBezTo>
                  <a:cubicBezTo>
                    <a:pt x="7045" y="1866"/>
                    <a:pt x="7004" y="1660"/>
                    <a:pt x="6880" y="1468"/>
                  </a:cubicBezTo>
                  <a:cubicBezTo>
                    <a:pt x="6864" y="1452"/>
                    <a:pt x="6843" y="1445"/>
                    <a:pt x="6823" y="1445"/>
                  </a:cubicBezTo>
                  <a:cubicBezTo>
                    <a:pt x="6809" y="1445"/>
                    <a:pt x="6795" y="1449"/>
                    <a:pt x="6784" y="1454"/>
                  </a:cubicBezTo>
                  <a:cubicBezTo>
                    <a:pt x="6757" y="1468"/>
                    <a:pt x="6757" y="1509"/>
                    <a:pt x="6770" y="1551"/>
                  </a:cubicBezTo>
                  <a:cubicBezTo>
                    <a:pt x="6880" y="1702"/>
                    <a:pt x="6908" y="1880"/>
                    <a:pt x="6880" y="2059"/>
                  </a:cubicBezTo>
                  <a:cubicBezTo>
                    <a:pt x="6812" y="2388"/>
                    <a:pt x="6537" y="2718"/>
                    <a:pt x="6056" y="3034"/>
                  </a:cubicBezTo>
                  <a:cubicBezTo>
                    <a:pt x="5246" y="3569"/>
                    <a:pt x="1813" y="4929"/>
                    <a:pt x="1332" y="5121"/>
                  </a:cubicBezTo>
                  <a:lnTo>
                    <a:pt x="165" y="2539"/>
                  </a:lnTo>
                  <a:cubicBezTo>
                    <a:pt x="1876" y="1315"/>
                    <a:pt x="3751" y="129"/>
                    <a:pt x="4085" y="129"/>
                  </a:cubicBezTo>
                  <a:cubicBezTo>
                    <a:pt x="4100" y="129"/>
                    <a:pt x="4111" y="131"/>
                    <a:pt x="4120" y="136"/>
                  </a:cubicBezTo>
                  <a:cubicBezTo>
                    <a:pt x="4161" y="150"/>
                    <a:pt x="4175" y="177"/>
                    <a:pt x="4189" y="218"/>
                  </a:cubicBezTo>
                  <a:cubicBezTo>
                    <a:pt x="4257" y="466"/>
                    <a:pt x="3928" y="1070"/>
                    <a:pt x="3790" y="1276"/>
                  </a:cubicBezTo>
                  <a:cubicBezTo>
                    <a:pt x="3763" y="1290"/>
                    <a:pt x="3777" y="1331"/>
                    <a:pt x="3790" y="1345"/>
                  </a:cubicBezTo>
                  <a:cubicBezTo>
                    <a:pt x="3806" y="1361"/>
                    <a:pt x="3822" y="1367"/>
                    <a:pt x="3839" y="1367"/>
                  </a:cubicBezTo>
                  <a:cubicBezTo>
                    <a:pt x="3850" y="1367"/>
                    <a:pt x="3861" y="1364"/>
                    <a:pt x="3873" y="1358"/>
                  </a:cubicBezTo>
                  <a:cubicBezTo>
                    <a:pt x="3886" y="1358"/>
                    <a:pt x="5342" y="534"/>
                    <a:pt x="5740" y="342"/>
                  </a:cubicBezTo>
                  <a:cubicBezTo>
                    <a:pt x="5824" y="309"/>
                    <a:pt x="5897" y="291"/>
                    <a:pt x="5957" y="291"/>
                  </a:cubicBezTo>
                  <a:cubicBezTo>
                    <a:pt x="5996" y="291"/>
                    <a:pt x="6029" y="298"/>
                    <a:pt x="6056" y="315"/>
                  </a:cubicBezTo>
                  <a:cubicBezTo>
                    <a:pt x="6125" y="356"/>
                    <a:pt x="6139" y="466"/>
                    <a:pt x="6139" y="534"/>
                  </a:cubicBezTo>
                  <a:cubicBezTo>
                    <a:pt x="6139" y="658"/>
                    <a:pt x="6015" y="987"/>
                    <a:pt x="4930" y="1592"/>
                  </a:cubicBezTo>
                  <a:cubicBezTo>
                    <a:pt x="4903" y="1605"/>
                    <a:pt x="4889" y="1647"/>
                    <a:pt x="4916" y="1674"/>
                  </a:cubicBezTo>
                  <a:cubicBezTo>
                    <a:pt x="4926" y="1694"/>
                    <a:pt x="4951" y="1707"/>
                    <a:pt x="4975" y="1707"/>
                  </a:cubicBezTo>
                  <a:cubicBezTo>
                    <a:pt x="4983" y="1707"/>
                    <a:pt x="4991" y="1705"/>
                    <a:pt x="4999" y="1702"/>
                  </a:cubicBezTo>
                  <a:cubicBezTo>
                    <a:pt x="5837" y="1235"/>
                    <a:pt x="6262" y="850"/>
                    <a:pt x="6276" y="548"/>
                  </a:cubicBezTo>
                  <a:cubicBezTo>
                    <a:pt x="6276" y="493"/>
                    <a:pt x="6262" y="301"/>
                    <a:pt x="6125" y="205"/>
                  </a:cubicBezTo>
                  <a:cubicBezTo>
                    <a:pt x="6077" y="175"/>
                    <a:pt x="6022" y="161"/>
                    <a:pt x="5960" y="161"/>
                  </a:cubicBezTo>
                  <a:cubicBezTo>
                    <a:pt x="5879" y="161"/>
                    <a:pt x="5787" y="185"/>
                    <a:pt x="5685" y="232"/>
                  </a:cubicBezTo>
                  <a:cubicBezTo>
                    <a:pt x="5370" y="370"/>
                    <a:pt x="4449" y="891"/>
                    <a:pt x="4024" y="1125"/>
                  </a:cubicBezTo>
                  <a:cubicBezTo>
                    <a:pt x="4175" y="864"/>
                    <a:pt x="4381" y="438"/>
                    <a:pt x="4312" y="177"/>
                  </a:cubicBezTo>
                  <a:cubicBezTo>
                    <a:pt x="4298" y="109"/>
                    <a:pt x="4244" y="54"/>
                    <a:pt x="4175" y="12"/>
                  </a:cubicBezTo>
                  <a:cubicBezTo>
                    <a:pt x="4159" y="4"/>
                    <a:pt x="4138" y="1"/>
                    <a:pt x="41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8"/>
            <p:cNvSpPr/>
            <p:nvPr/>
          </p:nvSpPr>
          <p:spPr>
            <a:xfrm>
              <a:off x="5230092" y="2139854"/>
              <a:ext cx="651309" cy="745414"/>
            </a:xfrm>
            <a:custGeom>
              <a:avLst/>
              <a:gdLst/>
              <a:ahLst/>
              <a:cxnLst/>
              <a:rect l="l" t="t" r="r" b="b"/>
              <a:pathLst>
                <a:path w="13240" h="15153" extrusionOk="0">
                  <a:moveTo>
                    <a:pt x="12662" y="0"/>
                  </a:moveTo>
                  <a:cubicBezTo>
                    <a:pt x="11673" y="41"/>
                    <a:pt x="8515" y="659"/>
                    <a:pt x="5466" y="2980"/>
                  </a:cubicBezTo>
                  <a:cubicBezTo>
                    <a:pt x="2418" y="5287"/>
                    <a:pt x="1" y="8377"/>
                    <a:pt x="14" y="11055"/>
                  </a:cubicBezTo>
                  <a:cubicBezTo>
                    <a:pt x="14" y="13092"/>
                    <a:pt x="1293" y="15153"/>
                    <a:pt x="4386" y="15153"/>
                  </a:cubicBezTo>
                  <a:cubicBezTo>
                    <a:pt x="4608" y="15153"/>
                    <a:pt x="4840" y="15142"/>
                    <a:pt x="5082" y="15120"/>
                  </a:cubicBezTo>
                  <a:cubicBezTo>
                    <a:pt x="7183" y="14928"/>
                    <a:pt x="9476" y="13211"/>
                    <a:pt x="10506" y="12346"/>
                  </a:cubicBezTo>
                  <a:cubicBezTo>
                    <a:pt x="10836" y="12071"/>
                    <a:pt x="10959" y="11604"/>
                    <a:pt x="10795" y="11192"/>
                  </a:cubicBezTo>
                  <a:lnTo>
                    <a:pt x="9559" y="8185"/>
                  </a:lnTo>
                  <a:cubicBezTo>
                    <a:pt x="9400" y="7794"/>
                    <a:pt x="9024" y="7556"/>
                    <a:pt x="8615" y="7556"/>
                  </a:cubicBezTo>
                  <a:cubicBezTo>
                    <a:pt x="8564" y="7556"/>
                    <a:pt x="8512" y="7559"/>
                    <a:pt x="8460" y="7567"/>
                  </a:cubicBezTo>
                  <a:lnTo>
                    <a:pt x="6620" y="7855"/>
                  </a:lnTo>
                  <a:lnTo>
                    <a:pt x="6620" y="7855"/>
                  </a:lnTo>
                  <a:lnTo>
                    <a:pt x="7279" y="7732"/>
                  </a:lnTo>
                  <a:lnTo>
                    <a:pt x="9449" y="5644"/>
                  </a:lnTo>
                  <a:lnTo>
                    <a:pt x="12827" y="2239"/>
                  </a:lnTo>
                  <a:lnTo>
                    <a:pt x="13239" y="563"/>
                  </a:lnTo>
                  <a:lnTo>
                    <a:pt x="12813" y="138"/>
                  </a:lnTo>
                  <a:lnTo>
                    <a:pt x="1266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8"/>
            <p:cNvSpPr/>
            <p:nvPr/>
          </p:nvSpPr>
          <p:spPr>
            <a:xfrm>
              <a:off x="5631356" y="2511503"/>
              <a:ext cx="137887" cy="250587"/>
            </a:xfrm>
            <a:custGeom>
              <a:avLst/>
              <a:gdLst/>
              <a:ahLst/>
              <a:cxnLst/>
              <a:rect l="l" t="t" r="r" b="b"/>
              <a:pathLst>
                <a:path w="2803" h="5094" extrusionOk="0">
                  <a:moveTo>
                    <a:pt x="458" y="1"/>
                  </a:moveTo>
                  <a:cubicBezTo>
                    <a:pt x="407" y="1"/>
                    <a:pt x="355" y="4"/>
                    <a:pt x="303" y="12"/>
                  </a:cubicBezTo>
                  <a:lnTo>
                    <a:pt x="1" y="67"/>
                  </a:lnTo>
                  <a:lnTo>
                    <a:pt x="1992" y="5093"/>
                  </a:lnTo>
                  <a:cubicBezTo>
                    <a:pt x="2116" y="4983"/>
                    <a:pt x="2239" y="4887"/>
                    <a:pt x="2349" y="4791"/>
                  </a:cubicBezTo>
                  <a:cubicBezTo>
                    <a:pt x="2679" y="4516"/>
                    <a:pt x="2802" y="4049"/>
                    <a:pt x="2638" y="3637"/>
                  </a:cubicBezTo>
                  <a:lnTo>
                    <a:pt x="1402" y="630"/>
                  </a:lnTo>
                  <a:cubicBezTo>
                    <a:pt x="1243" y="239"/>
                    <a:pt x="867" y="1"/>
                    <a:pt x="4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38"/>
            <p:cNvSpPr/>
            <p:nvPr/>
          </p:nvSpPr>
          <p:spPr>
            <a:xfrm>
              <a:off x="5584770" y="2414446"/>
              <a:ext cx="113536" cy="109158"/>
            </a:xfrm>
            <a:custGeom>
              <a:avLst/>
              <a:gdLst/>
              <a:ahLst/>
              <a:cxnLst/>
              <a:rect l="l" t="t" r="r" b="b"/>
              <a:pathLst>
                <a:path w="2308" h="2219" extrusionOk="0">
                  <a:moveTo>
                    <a:pt x="2246" y="1"/>
                  </a:moveTo>
                  <a:cubicBezTo>
                    <a:pt x="2228" y="1"/>
                    <a:pt x="2211" y="7"/>
                    <a:pt x="2198" y="21"/>
                  </a:cubicBezTo>
                  <a:lnTo>
                    <a:pt x="28" y="2109"/>
                  </a:lnTo>
                  <a:cubicBezTo>
                    <a:pt x="0" y="2136"/>
                    <a:pt x="0" y="2177"/>
                    <a:pt x="14" y="2205"/>
                  </a:cubicBezTo>
                  <a:cubicBezTo>
                    <a:pt x="28" y="2205"/>
                    <a:pt x="55" y="2218"/>
                    <a:pt x="69" y="2218"/>
                  </a:cubicBezTo>
                  <a:cubicBezTo>
                    <a:pt x="83" y="2218"/>
                    <a:pt x="96" y="2218"/>
                    <a:pt x="110" y="2205"/>
                  </a:cubicBezTo>
                  <a:lnTo>
                    <a:pt x="2280" y="117"/>
                  </a:lnTo>
                  <a:cubicBezTo>
                    <a:pt x="2307" y="90"/>
                    <a:pt x="2307" y="49"/>
                    <a:pt x="2294" y="21"/>
                  </a:cubicBezTo>
                  <a:cubicBezTo>
                    <a:pt x="2280" y="7"/>
                    <a:pt x="2263" y="1"/>
                    <a:pt x="22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38"/>
            <p:cNvSpPr/>
            <p:nvPr/>
          </p:nvSpPr>
          <p:spPr>
            <a:xfrm>
              <a:off x="5226698" y="2136459"/>
              <a:ext cx="629664" cy="751957"/>
            </a:xfrm>
            <a:custGeom>
              <a:avLst/>
              <a:gdLst/>
              <a:ahLst/>
              <a:cxnLst/>
              <a:rect l="l" t="t" r="r" b="b"/>
              <a:pathLst>
                <a:path w="12800" h="15286" extrusionOk="0">
                  <a:moveTo>
                    <a:pt x="12731" y="1"/>
                  </a:moveTo>
                  <a:cubicBezTo>
                    <a:pt x="11756" y="42"/>
                    <a:pt x="8570" y="660"/>
                    <a:pt x="5494" y="2994"/>
                  </a:cubicBezTo>
                  <a:cubicBezTo>
                    <a:pt x="2047" y="5604"/>
                    <a:pt x="1" y="8652"/>
                    <a:pt x="15" y="11124"/>
                  </a:cubicBezTo>
                  <a:cubicBezTo>
                    <a:pt x="15" y="12374"/>
                    <a:pt x="468" y="13472"/>
                    <a:pt x="1292" y="14214"/>
                  </a:cubicBezTo>
                  <a:cubicBezTo>
                    <a:pt x="2075" y="14928"/>
                    <a:pt x="3159" y="15285"/>
                    <a:pt x="4464" y="15285"/>
                  </a:cubicBezTo>
                  <a:cubicBezTo>
                    <a:pt x="4684" y="15285"/>
                    <a:pt x="4917" y="15271"/>
                    <a:pt x="5151" y="15258"/>
                  </a:cubicBezTo>
                  <a:cubicBezTo>
                    <a:pt x="7238" y="15065"/>
                    <a:pt x="9477" y="13431"/>
                    <a:pt x="10616" y="12470"/>
                  </a:cubicBezTo>
                  <a:cubicBezTo>
                    <a:pt x="10973" y="12168"/>
                    <a:pt x="11097" y="11673"/>
                    <a:pt x="10919" y="11234"/>
                  </a:cubicBezTo>
                  <a:lnTo>
                    <a:pt x="9696" y="8227"/>
                  </a:lnTo>
                  <a:cubicBezTo>
                    <a:pt x="9528" y="7817"/>
                    <a:pt x="9137" y="7566"/>
                    <a:pt x="8710" y="7566"/>
                  </a:cubicBezTo>
                  <a:cubicBezTo>
                    <a:pt x="8650" y="7566"/>
                    <a:pt x="8590" y="7571"/>
                    <a:pt x="8529" y="7581"/>
                  </a:cubicBezTo>
                  <a:lnTo>
                    <a:pt x="4121" y="8295"/>
                  </a:lnTo>
                  <a:cubicBezTo>
                    <a:pt x="4080" y="8309"/>
                    <a:pt x="4052" y="8336"/>
                    <a:pt x="4066" y="8378"/>
                  </a:cubicBezTo>
                  <a:cubicBezTo>
                    <a:pt x="4066" y="8405"/>
                    <a:pt x="4107" y="8433"/>
                    <a:pt x="4134" y="8433"/>
                  </a:cubicBezTo>
                  <a:lnTo>
                    <a:pt x="8543" y="7705"/>
                  </a:lnTo>
                  <a:cubicBezTo>
                    <a:pt x="8599" y="7694"/>
                    <a:pt x="8656" y="7689"/>
                    <a:pt x="8712" y="7689"/>
                  </a:cubicBezTo>
                  <a:cubicBezTo>
                    <a:pt x="9088" y="7689"/>
                    <a:pt x="9429" y="7923"/>
                    <a:pt x="9573" y="8281"/>
                  </a:cubicBezTo>
                  <a:lnTo>
                    <a:pt x="10795" y="11289"/>
                  </a:lnTo>
                  <a:cubicBezTo>
                    <a:pt x="10960" y="11673"/>
                    <a:pt x="10850" y="12099"/>
                    <a:pt x="10534" y="12374"/>
                  </a:cubicBezTo>
                  <a:cubicBezTo>
                    <a:pt x="9394" y="13321"/>
                    <a:pt x="7197" y="14942"/>
                    <a:pt x="5137" y="15120"/>
                  </a:cubicBezTo>
                  <a:cubicBezTo>
                    <a:pt x="4897" y="15144"/>
                    <a:pt x="4663" y="15155"/>
                    <a:pt x="4435" y="15155"/>
                  </a:cubicBezTo>
                  <a:cubicBezTo>
                    <a:pt x="3181" y="15155"/>
                    <a:pt x="2132" y="14804"/>
                    <a:pt x="1388" y="14118"/>
                  </a:cubicBezTo>
                  <a:cubicBezTo>
                    <a:pt x="591" y="13404"/>
                    <a:pt x="152" y="12333"/>
                    <a:pt x="138" y="11124"/>
                  </a:cubicBezTo>
                  <a:cubicBezTo>
                    <a:pt x="138" y="8721"/>
                    <a:pt x="2212" y="5645"/>
                    <a:pt x="5576" y="3090"/>
                  </a:cubicBezTo>
                  <a:cubicBezTo>
                    <a:pt x="8625" y="783"/>
                    <a:pt x="11784" y="179"/>
                    <a:pt x="12731" y="138"/>
                  </a:cubicBezTo>
                  <a:cubicBezTo>
                    <a:pt x="12772" y="138"/>
                    <a:pt x="12800" y="97"/>
                    <a:pt x="12800" y="69"/>
                  </a:cubicBezTo>
                  <a:cubicBezTo>
                    <a:pt x="12800" y="28"/>
                    <a:pt x="12772" y="1"/>
                    <a:pt x="127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8"/>
            <p:cNvSpPr/>
            <p:nvPr/>
          </p:nvSpPr>
          <p:spPr>
            <a:xfrm>
              <a:off x="5824584" y="2233074"/>
              <a:ext cx="83135" cy="83135"/>
            </a:xfrm>
            <a:custGeom>
              <a:avLst/>
              <a:gdLst/>
              <a:ahLst/>
              <a:cxnLst/>
              <a:rect l="l" t="t" r="r" b="b"/>
              <a:pathLst>
                <a:path w="1690" h="1690" extrusionOk="0">
                  <a:moveTo>
                    <a:pt x="852" y="0"/>
                  </a:moveTo>
                  <a:lnTo>
                    <a:pt x="0" y="852"/>
                  </a:lnTo>
                  <a:lnTo>
                    <a:pt x="852" y="1689"/>
                  </a:lnTo>
                  <a:lnTo>
                    <a:pt x="1690" y="852"/>
                  </a:lnTo>
                  <a:lnTo>
                    <a:pt x="85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8"/>
            <p:cNvSpPr/>
            <p:nvPr/>
          </p:nvSpPr>
          <p:spPr>
            <a:xfrm>
              <a:off x="5653689" y="2263475"/>
              <a:ext cx="83135" cy="83135"/>
            </a:xfrm>
            <a:custGeom>
              <a:avLst/>
              <a:gdLst/>
              <a:ahLst/>
              <a:cxnLst/>
              <a:rect l="l" t="t" r="r" b="b"/>
              <a:pathLst>
                <a:path w="1690" h="1690" extrusionOk="0">
                  <a:moveTo>
                    <a:pt x="838" y="0"/>
                  </a:moveTo>
                  <a:lnTo>
                    <a:pt x="0" y="852"/>
                  </a:lnTo>
                  <a:lnTo>
                    <a:pt x="838" y="1689"/>
                  </a:lnTo>
                  <a:lnTo>
                    <a:pt x="1689" y="852"/>
                  </a:lnTo>
                  <a:lnTo>
                    <a:pt x="83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38"/>
            <p:cNvSpPr/>
            <p:nvPr/>
          </p:nvSpPr>
          <p:spPr>
            <a:xfrm>
              <a:off x="5551664" y="2387095"/>
              <a:ext cx="83135" cy="83135"/>
            </a:xfrm>
            <a:custGeom>
              <a:avLst/>
              <a:gdLst/>
              <a:ahLst/>
              <a:cxnLst/>
              <a:rect l="l" t="t" r="r" b="b"/>
              <a:pathLst>
                <a:path w="1690" h="1690" extrusionOk="0">
                  <a:moveTo>
                    <a:pt x="838" y="0"/>
                  </a:moveTo>
                  <a:lnTo>
                    <a:pt x="0" y="838"/>
                  </a:lnTo>
                  <a:lnTo>
                    <a:pt x="838" y="1690"/>
                  </a:lnTo>
                  <a:lnTo>
                    <a:pt x="1690" y="838"/>
                  </a:lnTo>
                  <a:lnTo>
                    <a:pt x="83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38"/>
            <p:cNvSpPr/>
            <p:nvPr/>
          </p:nvSpPr>
          <p:spPr>
            <a:xfrm>
              <a:off x="5290206" y="2610724"/>
              <a:ext cx="82496" cy="83135"/>
            </a:xfrm>
            <a:custGeom>
              <a:avLst/>
              <a:gdLst/>
              <a:ahLst/>
              <a:cxnLst/>
              <a:rect l="l" t="t" r="r" b="b"/>
              <a:pathLst>
                <a:path w="1677" h="1690" extrusionOk="0">
                  <a:moveTo>
                    <a:pt x="838" y="0"/>
                  </a:moveTo>
                  <a:lnTo>
                    <a:pt x="1" y="838"/>
                  </a:lnTo>
                  <a:lnTo>
                    <a:pt x="838" y="1689"/>
                  </a:lnTo>
                  <a:lnTo>
                    <a:pt x="1676" y="838"/>
                  </a:lnTo>
                  <a:lnTo>
                    <a:pt x="83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38"/>
            <p:cNvSpPr/>
            <p:nvPr/>
          </p:nvSpPr>
          <p:spPr>
            <a:xfrm>
              <a:off x="5494256" y="2582340"/>
              <a:ext cx="83135" cy="83135"/>
            </a:xfrm>
            <a:custGeom>
              <a:avLst/>
              <a:gdLst/>
              <a:ahLst/>
              <a:cxnLst/>
              <a:rect l="l" t="t" r="r" b="b"/>
              <a:pathLst>
                <a:path w="1690" h="1690" extrusionOk="0">
                  <a:moveTo>
                    <a:pt x="852" y="0"/>
                  </a:moveTo>
                  <a:lnTo>
                    <a:pt x="0" y="852"/>
                  </a:lnTo>
                  <a:lnTo>
                    <a:pt x="852" y="1689"/>
                  </a:lnTo>
                  <a:lnTo>
                    <a:pt x="1689" y="852"/>
                  </a:lnTo>
                  <a:lnTo>
                    <a:pt x="85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38"/>
            <p:cNvSpPr/>
            <p:nvPr/>
          </p:nvSpPr>
          <p:spPr>
            <a:xfrm>
              <a:off x="5619894" y="2695827"/>
              <a:ext cx="83135" cy="83135"/>
            </a:xfrm>
            <a:custGeom>
              <a:avLst/>
              <a:gdLst/>
              <a:ahLst/>
              <a:cxnLst/>
              <a:rect l="l" t="t" r="r" b="b"/>
              <a:pathLst>
                <a:path w="1690" h="1690" extrusionOk="0">
                  <a:moveTo>
                    <a:pt x="838" y="0"/>
                  </a:moveTo>
                  <a:lnTo>
                    <a:pt x="0" y="838"/>
                  </a:lnTo>
                  <a:lnTo>
                    <a:pt x="838" y="1689"/>
                  </a:lnTo>
                  <a:lnTo>
                    <a:pt x="1690" y="838"/>
                  </a:lnTo>
                  <a:lnTo>
                    <a:pt x="83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38"/>
            <p:cNvSpPr/>
            <p:nvPr/>
          </p:nvSpPr>
          <p:spPr>
            <a:xfrm>
              <a:off x="5430748" y="2773502"/>
              <a:ext cx="83135" cy="83135"/>
            </a:xfrm>
            <a:custGeom>
              <a:avLst/>
              <a:gdLst/>
              <a:ahLst/>
              <a:cxnLst/>
              <a:rect l="l" t="t" r="r" b="b"/>
              <a:pathLst>
                <a:path w="1690" h="1690" extrusionOk="0">
                  <a:moveTo>
                    <a:pt x="838" y="1"/>
                  </a:moveTo>
                  <a:lnTo>
                    <a:pt x="0" y="852"/>
                  </a:lnTo>
                  <a:lnTo>
                    <a:pt x="838" y="1690"/>
                  </a:lnTo>
                  <a:lnTo>
                    <a:pt x="1689" y="852"/>
                  </a:lnTo>
                  <a:lnTo>
                    <a:pt x="83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38"/>
            <p:cNvSpPr/>
            <p:nvPr/>
          </p:nvSpPr>
          <p:spPr>
            <a:xfrm>
              <a:off x="5687435" y="2159432"/>
              <a:ext cx="82496" cy="62179"/>
            </a:xfrm>
            <a:custGeom>
              <a:avLst/>
              <a:gdLst/>
              <a:ahLst/>
              <a:cxnLst/>
              <a:rect l="l" t="t" r="r" b="b"/>
              <a:pathLst>
                <a:path w="1677" h="1264" extrusionOk="0">
                  <a:moveTo>
                    <a:pt x="1237" y="0"/>
                  </a:moveTo>
                  <a:cubicBezTo>
                    <a:pt x="852" y="124"/>
                    <a:pt x="275" y="330"/>
                    <a:pt x="1" y="440"/>
                  </a:cubicBezTo>
                  <a:lnTo>
                    <a:pt x="825" y="1264"/>
                  </a:lnTo>
                  <a:lnTo>
                    <a:pt x="1676" y="426"/>
                  </a:lnTo>
                  <a:lnTo>
                    <a:pt x="123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8"/>
            <p:cNvSpPr/>
            <p:nvPr/>
          </p:nvSpPr>
          <p:spPr>
            <a:xfrm>
              <a:off x="5452344" y="2287087"/>
              <a:ext cx="79790" cy="75068"/>
            </a:xfrm>
            <a:custGeom>
              <a:avLst/>
              <a:gdLst/>
              <a:ahLst/>
              <a:cxnLst/>
              <a:rect l="l" t="t" r="r" b="b"/>
              <a:pathLst>
                <a:path w="1622" h="1526" extrusionOk="0">
                  <a:moveTo>
                    <a:pt x="934" y="1"/>
                  </a:moveTo>
                  <a:lnTo>
                    <a:pt x="1" y="743"/>
                  </a:lnTo>
                  <a:lnTo>
                    <a:pt x="770" y="1525"/>
                  </a:lnTo>
                  <a:lnTo>
                    <a:pt x="1621" y="688"/>
                  </a:lnTo>
                  <a:lnTo>
                    <a:pt x="93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38"/>
            <p:cNvSpPr/>
            <p:nvPr/>
          </p:nvSpPr>
          <p:spPr>
            <a:xfrm>
              <a:off x="5423960" y="2470870"/>
              <a:ext cx="83185" cy="73002"/>
            </a:xfrm>
            <a:custGeom>
              <a:avLst/>
              <a:gdLst/>
              <a:ahLst/>
              <a:cxnLst/>
              <a:rect l="l" t="t" r="r" b="b"/>
              <a:pathLst>
                <a:path w="1691" h="1484" extrusionOk="0">
                  <a:moveTo>
                    <a:pt x="852" y="0"/>
                  </a:moveTo>
                  <a:lnTo>
                    <a:pt x="1" y="852"/>
                  </a:lnTo>
                  <a:lnTo>
                    <a:pt x="633" y="1483"/>
                  </a:lnTo>
                  <a:lnTo>
                    <a:pt x="1141" y="1401"/>
                  </a:lnTo>
                  <a:lnTo>
                    <a:pt x="1690" y="852"/>
                  </a:lnTo>
                  <a:lnTo>
                    <a:pt x="85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38"/>
            <p:cNvSpPr/>
            <p:nvPr/>
          </p:nvSpPr>
          <p:spPr>
            <a:xfrm>
              <a:off x="5295617" y="2448586"/>
              <a:ext cx="68279" cy="74330"/>
            </a:xfrm>
            <a:custGeom>
              <a:avLst/>
              <a:gdLst/>
              <a:ahLst/>
              <a:cxnLst/>
              <a:rect l="l" t="t" r="r" b="b"/>
              <a:pathLst>
                <a:path w="1388" h="1511" extrusionOk="0">
                  <a:moveTo>
                    <a:pt x="715" y="0"/>
                  </a:moveTo>
                  <a:lnTo>
                    <a:pt x="1" y="975"/>
                  </a:lnTo>
                  <a:lnTo>
                    <a:pt x="550" y="1511"/>
                  </a:lnTo>
                  <a:lnTo>
                    <a:pt x="1388" y="673"/>
                  </a:lnTo>
                  <a:lnTo>
                    <a:pt x="71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38"/>
            <p:cNvSpPr/>
            <p:nvPr/>
          </p:nvSpPr>
          <p:spPr>
            <a:xfrm>
              <a:off x="5262510" y="2779602"/>
              <a:ext cx="60162" cy="62179"/>
            </a:xfrm>
            <a:custGeom>
              <a:avLst/>
              <a:gdLst/>
              <a:ahLst/>
              <a:cxnLst/>
              <a:rect l="l" t="t" r="r" b="b"/>
              <a:pathLst>
                <a:path w="1223" h="1264" extrusionOk="0">
                  <a:moveTo>
                    <a:pt x="372" y="0"/>
                  </a:moveTo>
                  <a:lnTo>
                    <a:pt x="1" y="371"/>
                  </a:lnTo>
                  <a:cubicBezTo>
                    <a:pt x="166" y="618"/>
                    <a:pt x="440" y="1016"/>
                    <a:pt x="797" y="1264"/>
                  </a:cubicBezTo>
                  <a:lnTo>
                    <a:pt x="1223" y="852"/>
                  </a:lnTo>
                  <a:lnTo>
                    <a:pt x="37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38"/>
            <p:cNvSpPr/>
            <p:nvPr/>
          </p:nvSpPr>
          <p:spPr>
            <a:xfrm>
              <a:off x="5727970" y="1823694"/>
              <a:ext cx="293925" cy="361466"/>
            </a:xfrm>
            <a:custGeom>
              <a:avLst/>
              <a:gdLst/>
              <a:ahLst/>
              <a:cxnLst/>
              <a:rect l="l" t="t" r="r" b="b"/>
              <a:pathLst>
                <a:path w="5975" h="7348" extrusionOk="0">
                  <a:moveTo>
                    <a:pt x="4404" y="0"/>
                  </a:moveTo>
                  <a:cubicBezTo>
                    <a:pt x="4396" y="0"/>
                    <a:pt x="4389" y="0"/>
                    <a:pt x="4381" y="0"/>
                  </a:cubicBezTo>
                  <a:lnTo>
                    <a:pt x="3104" y="14"/>
                  </a:lnTo>
                  <a:cubicBezTo>
                    <a:pt x="2267" y="14"/>
                    <a:pt x="1580" y="810"/>
                    <a:pt x="1594" y="1772"/>
                  </a:cubicBezTo>
                  <a:lnTo>
                    <a:pt x="1594" y="2390"/>
                  </a:lnTo>
                  <a:cubicBezTo>
                    <a:pt x="1429" y="2266"/>
                    <a:pt x="1223" y="2197"/>
                    <a:pt x="1003" y="2197"/>
                  </a:cubicBezTo>
                  <a:cubicBezTo>
                    <a:pt x="440" y="2211"/>
                    <a:pt x="1" y="2664"/>
                    <a:pt x="1" y="3214"/>
                  </a:cubicBezTo>
                  <a:cubicBezTo>
                    <a:pt x="14" y="3777"/>
                    <a:pt x="468" y="4216"/>
                    <a:pt x="1031" y="4216"/>
                  </a:cubicBezTo>
                  <a:cubicBezTo>
                    <a:pt x="1250" y="4216"/>
                    <a:pt x="1443" y="4134"/>
                    <a:pt x="1607" y="4024"/>
                  </a:cubicBezTo>
                  <a:cubicBezTo>
                    <a:pt x="1607" y="4051"/>
                    <a:pt x="1607" y="4065"/>
                    <a:pt x="1607" y="4093"/>
                  </a:cubicBezTo>
                  <a:lnTo>
                    <a:pt x="1621" y="5301"/>
                  </a:lnTo>
                  <a:lnTo>
                    <a:pt x="1621" y="5370"/>
                  </a:lnTo>
                  <a:lnTo>
                    <a:pt x="1635" y="6565"/>
                  </a:lnTo>
                  <a:cubicBezTo>
                    <a:pt x="1635" y="7004"/>
                    <a:pt x="1992" y="7347"/>
                    <a:pt x="2431" y="7347"/>
                  </a:cubicBezTo>
                  <a:lnTo>
                    <a:pt x="2939" y="7347"/>
                  </a:lnTo>
                  <a:cubicBezTo>
                    <a:pt x="3365" y="7334"/>
                    <a:pt x="3722" y="6977"/>
                    <a:pt x="3722" y="6537"/>
                  </a:cubicBezTo>
                  <a:lnTo>
                    <a:pt x="3709" y="5480"/>
                  </a:lnTo>
                  <a:lnTo>
                    <a:pt x="4436" y="5466"/>
                  </a:lnTo>
                  <a:cubicBezTo>
                    <a:pt x="5288" y="5466"/>
                    <a:pt x="5974" y="4669"/>
                    <a:pt x="5961" y="3708"/>
                  </a:cubicBezTo>
                  <a:lnTo>
                    <a:pt x="5933" y="1731"/>
                  </a:lnTo>
                  <a:cubicBezTo>
                    <a:pt x="5933" y="778"/>
                    <a:pt x="5245" y="0"/>
                    <a:pt x="4404" y="0"/>
                  </a:cubicBezTo>
                  <a:close/>
                </a:path>
              </a:pathLst>
            </a:custGeom>
            <a:solidFill>
              <a:srgbClr val="C789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38"/>
            <p:cNvSpPr/>
            <p:nvPr/>
          </p:nvSpPr>
          <p:spPr>
            <a:xfrm>
              <a:off x="5724624" y="1820299"/>
              <a:ext cx="299976" cy="368206"/>
            </a:xfrm>
            <a:custGeom>
              <a:avLst/>
              <a:gdLst/>
              <a:ahLst/>
              <a:cxnLst/>
              <a:rect l="l" t="t" r="r" b="b"/>
              <a:pathLst>
                <a:path w="6098" h="7485" extrusionOk="0">
                  <a:moveTo>
                    <a:pt x="4449" y="124"/>
                  </a:moveTo>
                  <a:cubicBezTo>
                    <a:pt x="5260" y="124"/>
                    <a:pt x="5933" y="866"/>
                    <a:pt x="5946" y="1800"/>
                  </a:cubicBezTo>
                  <a:lnTo>
                    <a:pt x="5960" y="3777"/>
                  </a:lnTo>
                  <a:cubicBezTo>
                    <a:pt x="5974" y="4217"/>
                    <a:pt x="5823" y="4642"/>
                    <a:pt x="5548" y="4972"/>
                  </a:cubicBezTo>
                  <a:cubicBezTo>
                    <a:pt x="5260" y="5288"/>
                    <a:pt x="4903" y="5466"/>
                    <a:pt x="4504" y="5480"/>
                  </a:cubicBezTo>
                  <a:lnTo>
                    <a:pt x="3708" y="5480"/>
                  </a:lnTo>
                  <a:lnTo>
                    <a:pt x="3722" y="6606"/>
                  </a:lnTo>
                  <a:cubicBezTo>
                    <a:pt x="3722" y="7018"/>
                    <a:pt x="3406" y="7348"/>
                    <a:pt x="3007" y="7348"/>
                  </a:cubicBezTo>
                  <a:lnTo>
                    <a:pt x="2499" y="7348"/>
                  </a:lnTo>
                  <a:cubicBezTo>
                    <a:pt x="2491" y="7348"/>
                    <a:pt x="2483" y="7348"/>
                    <a:pt x="2475" y="7348"/>
                  </a:cubicBezTo>
                  <a:cubicBezTo>
                    <a:pt x="2088" y="7348"/>
                    <a:pt x="1771" y="7024"/>
                    <a:pt x="1758" y="6634"/>
                  </a:cubicBezTo>
                  <a:lnTo>
                    <a:pt x="1730" y="4162"/>
                  </a:lnTo>
                  <a:cubicBezTo>
                    <a:pt x="1730" y="4148"/>
                    <a:pt x="1730" y="4120"/>
                    <a:pt x="1744" y="4093"/>
                  </a:cubicBezTo>
                  <a:lnTo>
                    <a:pt x="1744" y="3956"/>
                  </a:lnTo>
                  <a:lnTo>
                    <a:pt x="1634" y="4038"/>
                  </a:lnTo>
                  <a:cubicBezTo>
                    <a:pt x="1483" y="4162"/>
                    <a:pt x="1291" y="4217"/>
                    <a:pt x="1099" y="4217"/>
                  </a:cubicBezTo>
                  <a:cubicBezTo>
                    <a:pt x="838" y="4217"/>
                    <a:pt x="604" y="4120"/>
                    <a:pt x="426" y="3956"/>
                  </a:cubicBezTo>
                  <a:cubicBezTo>
                    <a:pt x="233" y="3777"/>
                    <a:pt x="137" y="3544"/>
                    <a:pt x="137" y="3283"/>
                  </a:cubicBezTo>
                  <a:cubicBezTo>
                    <a:pt x="137" y="3036"/>
                    <a:pt x="233" y="2802"/>
                    <a:pt x="412" y="2624"/>
                  </a:cubicBezTo>
                  <a:cubicBezTo>
                    <a:pt x="577" y="2445"/>
                    <a:pt x="824" y="2335"/>
                    <a:pt x="1071" y="2335"/>
                  </a:cubicBezTo>
                  <a:cubicBezTo>
                    <a:pt x="1277" y="2335"/>
                    <a:pt x="1469" y="2390"/>
                    <a:pt x="1634" y="2514"/>
                  </a:cubicBezTo>
                  <a:lnTo>
                    <a:pt x="1730" y="2582"/>
                  </a:lnTo>
                  <a:lnTo>
                    <a:pt x="1717" y="1841"/>
                  </a:lnTo>
                  <a:cubicBezTo>
                    <a:pt x="1717" y="921"/>
                    <a:pt x="2362" y="152"/>
                    <a:pt x="3172" y="138"/>
                  </a:cubicBezTo>
                  <a:lnTo>
                    <a:pt x="4449" y="124"/>
                  </a:lnTo>
                  <a:close/>
                  <a:moveTo>
                    <a:pt x="4449" y="1"/>
                  </a:moveTo>
                  <a:lnTo>
                    <a:pt x="3172" y="14"/>
                  </a:lnTo>
                  <a:cubicBezTo>
                    <a:pt x="2293" y="28"/>
                    <a:pt x="1579" y="852"/>
                    <a:pt x="1593" y="1854"/>
                  </a:cubicBezTo>
                  <a:lnTo>
                    <a:pt x="1593" y="2335"/>
                  </a:lnTo>
                  <a:cubicBezTo>
                    <a:pt x="1442" y="2253"/>
                    <a:pt x="1263" y="2212"/>
                    <a:pt x="1071" y="2212"/>
                  </a:cubicBezTo>
                  <a:cubicBezTo>
                    <a:pt x="783" y="2212"/>
                    <a:pt x="522" y="2321"/>
                    <a:pt x="316" y="2527"/>
                  </a:cubicBezTo>
                  <a:cubicBezTo>
                    <a:pt x="110" y="2733"/>
                    <a:pt x="0" y="3008"/>
                    <a:pt x="14" y="3283"/>
                  </a:cubicBezTo>
                  <a:cubicBezTo>
                    <a:pt x="14" y="3571"/>
                    <a:pt x="124" y="3846"/>
                    <a:pt x="330" y="4038"/>
                  </a:cubicBezTo>
                  <a:cubicBezTo>
                    <a:pt x="536" y="4244"/>
                    <a:pt x="810" y="4340"/>
                    <a:pt x="1099" y="4340"/>
                  </a:cubicBezTo>
                  <a:cubicBezTo>
                    <a:pt x="1277" y="4340"/>
                    <a:pt x="1456" y="4299"/>
                    <a:pt x="1607" y="4217"/>
                  </a:cubicBezTo>
                  <a:lnTo>
                    <a:pt x="1634" y="6634"/>
                  </a:lnTo>
                  <a:cubicBezTo>
                    <a:pt x="1634" y="7100"/>
                    <a:pt x="2019" y="7485"/>
                    <a:pt x="2486" y="7485"/>
                  </a:cubicBezTo>
                  <a:lnTo>
                    <a:pt x="2499" y="7485"/>
                  </a:lnTo>
                  <a:lnTo>
                    <a:pt x="3007" y="7471"/>
                  </a:lnTo>
                  <a:cubicBezTo>
                    <a:pt x="3474" y="7471"/>
                    <a:pt x="3859" y="7087"/>
                    <a:pt x="3845" y="6606"/>
                  </a:cubicBezTo>
                  <a:lnTo>
                    <a:pt x="3845" y="5617"/>
                  </a:lnTo>
                  <a:lnTo>
                    <a:pt x="4504" y="5604"/>
                  </a:lnTo>
                  <a:cubicBezTo>
                    <a:pt x="4944" y="5604"/>
                    <a:pt x="5342" y="5398"/>
                    <a:pt x="5644" y="5054"/>
                  </a:cubicBezTo>
                  <a:cubicBezTo>
                    <a:pt x="5933" y="4711"/>
                    <a:pt x="6097" y="4258"/>
                    <a:pt x="6097" y="3763"/>
                  </a:cubicBezTo>
                  <a:lnTo>
                    <a:pt x="6070" y="1800"/>
                  </a:lnTo>
                  <a:cubicBezTo>
                    <a:pt x="6056" y="797"/>
                    <a:pt x="5342" y="1"/>
                    <a:pt x="44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8"/>
            <p:cNvSpPr/>
            <p:nvPr/>
          </p:nvSpPr>
          <p:spPr>
            <a:xfrm>
              <a:off x="5686746" y="1726194"/>
              <a:ext cx="360335" cy="230319"/>
            </a:xfrm>
            <a:custGeom>
              <a:avLst/>
              <a:gdLst/>
              <a:ahLst/>
              <a:cxnLst/>
              <a:rect l="l" t="t" r="r" b="b"/>
              <a:pathLst>
                <a:path w="7325" h="4682" extrusionOk="0">
                  <a:moveTo>
                    <a:pt x="3784" y="0"/>
                  </a:moveTo>
                  <a:cubicBezTo>
                    <a:pt x="3362" y="0"/>
                    <a:pt x="2977" y="77"/>
                    <a:pt x="2693" y="266"/>
                  </a:cubicBezTo>
                  <a:cubicBezTo>
                    <a:pt x="1608" y="993"/>
                    <a:pt x="1" y="2367"/>
                    <a:pt x="949" y="3589"/>
                  </a:cubicBezTo>
                  <a:cubicBezTo>
                    <a:pt x="949" y="3589"/>
                    <a:pt x="1292" y="3973"/>
                    <a:pt x="1580" y="4015"/>
                  </a:cubicBezTo>
                  <a:cubicBezTo>
                    <a:pt x="1869" y="4056"/>
                    <a:pt x="1869" y="4605"/>
                    <a:pt x="2404" y="4674"/>
                  </a:cubicBezTo>
                  <a:cubicBezTo>
                    <a:pt x="2446" y="4679"/>
                    <a:pt x="2487" y="4682"/>
                    <a:pt x="2526" y="4682"/>
                  </a:cubicBezTo>
                  <a:cubicBezTo>
                    <a:pt x="2992" y="4682"/>
                    <a:pt x="3291" y="4321"/>
                    <a:pt x="3379" y="3891"/>
                  </a:cubicBezTo>
                  <a:cubicBezTo>
                    <a:pt x="3424" y="3676"/>
                    <a:pt x="3520" y="3650"/>
                    <a:pt x="3645" y="3650"/>
                  </a:cubicBezTo>
                  <a:cubicBezTo>
                    <a:pt x="3685" y="3650"/>
                    <a:pt x="3726" y="3653"/>
                    <a:pt x="3770" y="3653"/>
                  </a:cubicBezTo>
                  <a:cubicBezTo>
                    <a:pt x="3891" y="3653"/>
                    <a:pt x="4026" y="3634"/>
                    <a:pt x="4162" y="3493"/>
                  </a:cubicBezTo>
                  <a:cubicBezTo>
                    <a:pt x="4440" y="3204"/>
                    <a:pt x="4360" y="3040"/>
                    <a:pt x="4557" y="3040"/>
                  </a:cubicBezTo>
                  <a:cubicBezTo>
                    <a:pt x="4613" y="3040"/>
                    <a:pt x="4692" y="3053"/>
                    <a:pt x="4807" y="3081"/>
                  </a:cubicBezTo>
                  <a:cubicBezTo>
                    <a:pt x="4917" y="3109"/>
                    <a:pt x="5016" y="3121"/>
                    <a:pt x="5108" y="3121"/>
                  </a:cubicBezTo>
                  <a:cubicBezTo>
                    <a:pt x="5464" y="3121"/>
                    <a:pt x="5684" y="2929"/>
                    <a:pt x="5782" y="2710"/>
                  </a:cubicBezTo>
                  <a:cubicBezTo>
                    <a:pt x="5837" y="2573"/>
                    <a:pt x="5889" y="2535"/>
                    <a:pt x="6004" y="2535"/>
                  </a:cubicBezTo>
                  <a:cubicBezTo>
                    <a:pt x="6119" y="2535"/>
                    <a:pt x="6297" y="2573"/>
                    <a:pt x="6606" y="2586"/>
                  </a:cubicBezTo>
                  <a:cubicBezTo>
                    <a:pt x="6620" y="2587"/>
                    <a:pt x="6633" y="2588"/>
                    <a:pt x="6646" y="2588"/>
                  </a:cubicBezTo>
                  <a:cubicBezTo>
                    <a:pt x="7229" y="2588"/>
                    <a:pt x="7324" y="1694"/>
                    <a:pt x="6867" y="1090"/>
                  </a:cubicBezTo>
                  <a:cubicBezTo>
                    <a:pt x="6511" y="632"/>
                    <a:pt x="4993" y="0"/>
                    <a:pt x="378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38"/>
            <p:cNvSpPr/>
            <p:nvPr/>
          </p:nvSpPr>
          <p:spPr>
            <a:xfrm>
              <a:off x="5743514" y="2114864"/>
              <a:ext cx="227712" cy="131098"/>
            </a:xfrm>
            <a:custGeom>
              <a:avLst/>
              <a:gdLst/>
              <a:ahLst/>
              <a:cxnLst/>
              <a:rect l="l" t="t" r="r" b="b"/>
              <a:pathLst>
                <a:path w="4629" h="2665" extrusionOk="0">
                  <a:moveTo>
                    <a:pt x="1305" y="0"/>
                  </a:moveTo>
                  <a:cubicBezTo>
                    <a:pt x="976" y="220"/>
                    <a:pt x="1" y="961"/>
                    <a:pt x="1" y="961"/>
                  </a:cubicBezTo>
                  <a:cubicBezTo>
                    <a:pt x="95" y="2114"/>
                    <a:pt x="1021" y="2665"/>
                    <a:pt x="1706" y="2665"/>
                  </a:cubicBezTo>
                  <a:cubicBezTo>
                    <a:pt x="1714" y="2665"/>
                    <a:pt x="1722" y="2664"/>
                    <a:pt x="1731" y="2664"/>
                  </a:cubicBezTo>
                  <a:cubicBezTo>
                    <a:pt x="2404" y="2637"/>
                    <a:pt x="2747" y="1566"/>
                    <a:pt x="2747" y="1566"/>
                  </a:cubicBezTo>
                  <a:cubicBezTo>
                    <a:pt x="2747" y="1566"/>
                    <a:pt x="3105" y="2524"/>
                    <a:pt x="3641" y="2524"/>
                  </a:cubicBezTo>
                  <a:cubicBezTo>
                    <a:pt x="3690" y="2524"/>
                    <a:pt x="3740" y="2517"/>
                    <a:pt x="3791" y="2499"/>
                  </a:cubicBezTo>
                  <a:cubicBezTo>
                    <a:pt x="4395" y="2293"/>
                    <a:pt x="4628" y="1291"/>
                    <a:pt x="4628" y="1291"/>
                  </a:cubicBezTo>
                  <a:lnTo>
                    <a:pt x="3393" y="96"/>
                  </a:lnTo>
                  <a:cubicBezTo>
                    <a:pt x="3393" y="96"/>
                    <a:pt x="3195" y="651"/>
                    <a:pt x="2497" y="651"/>
                  </a:cubicBezTo>
                  <a:cubicBezTo>
                    <a:pt x="2459" y="651"/>
                    <a:pt x="2418" y="649"/>
                    <a:pt x="2376" y="646"/>
                  </a:cubicBezTo>
                  <a:cubicBezTo>
                    <a:pt x="1566" y="591"/>
                    <a:pt x="1305" y="0"/>
                    <a:pt x="130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38"/>
            <p:cNvSpPr/>
            <p:nvPr/>
          </p:nvSpPr>
          <p:spPr>
            <a:xfrm>
              <a:off x="5740120" y="2111470"/>
              <a:ext cx="234501" cy="137837"/>
            </a:xfrm>
            <a:custGeom>
              <a:avLst/>
              <a:gdLst/>
              <a:ahLst/>
              <a:cxnLst/>
              <a:rect l="l" t="t" r="r" b="b"/>
              <a:pathLst>
                <a:path w="4767" h="2802" extrusionOk="0">
                  <a:moveTo>
                    <a:pt x="1347" y="165"/>
                  </a:moveTo>
                  <a:cubicBezTo>
                    <a:pt x="1443" y="330"/>
                    <a:pt x="1759" y="728"/>
                    <a:pt x="2432" y="783"/>
                  </a:cubicBezTo>
                  <a:cubicBezTo>
                    <a:pt x="2475" y="787"/>
                    <a:pt x="2517" y="789"/>
                    <a:pt x="2557" y="789"/>
                  </a:cubicBezTo>
                  <a:cubicBezTo>
                    <a:pt x="3128" y="789"/>
                    <a:pt x="3386" y="442"/>
                    <a:pt x="3489" y="275"/>
                  </a:cubicBezTo>
                  <a:lnTo>
                    <a:pt x="4629" y="1387"/>
                  </a:lnTo>
                  <a:cubicBezTo>
                    <a:pt x="4574" y="1552"/>
                    <a:pt x="4340" y="2335"/>
                    <a:pt x="3832" y="2500"/>
                  </a:cubicBezTo>
                  <a:cubicBezTo>
                    <a:pt x="3788" y="2516"/>
                    <a:pt x="3745" y="2523"/>
                    <a:pt x="3702" y="2523"/>
                  </a:cubicBezTo>
                  <a:cubicBezTo>
                    <a:pt x="3230" y="2523"/>
                    <a:pt x="2871" y="1620"/>
                    <a:pt x="2871" y="1607"/>
                  </a:cubicBezTo>
                  <a:cubicBezTo>
                    <a:pt x="2857" y="1580"/>
                    <a:pt x="2844" y="1566"/>
                    <a:pt x="2816" y="1566"/>
                  </a:cubicBezTo>
                  <a:cubicBezTo>
                    <a:pt x="2789" y="1566"/>
                    <a:pt x="2761" y="1593"/>
                    <a:pt x="2747" y="1621"/>
                  </a:cubicBezTo>
                  <a:cubicBezTo>
                    <a:pt x="2747" y="1621"/>
                    <a:pt x="2418" y="2651"/>
                    <a:pt x="1800" y="2665"/>
                  </a:cubicBezTo>
                  <a:cubicBezTo>
                    <a:pt x="1784" y="2665"/>
                    <a:pt x="1768" y="2666"/>
                    <a:pt x="1752" y="2666"/>
                  </a:cubicBezTo>
                  <a:cubicBezTo>
                    <a:pt x="1135" y="2666"/>
                    <a:pt x="245" y="2155"/>
                    <a:pt x="138" y="1058"/>
                  </a:cubicBezTo>
                  <a:cubicBezTo>
                    <a:pt x="289" y="934"/>
                    <a:pt x="1017" y="385"/>
                    <a:pt x="1347" y="165"/>
                  </a:cubicBezTo>
                  <a:close/>
                  <a:moveTo>
                    <a:pt x="1388" y="0"/>
                  </a:moveTo>
                  <a:cubicBezTo>
                    <a:pt x="1374" y="0"/>
                    <a:pt x="1360" y="0"/>
                    <a:pt x="1347" y="14"/>
                  </a:cubicBezTo>
                  <a:cubicBezTo>
                    <a:pt x="1003" y="234"/>
                    <a:pt x="70" y="948"/>
                    <a:pt x="28" y="975"/>
                  </a:cubicBezTo>
                  <a:cubicBezTo>
                    <a:pt x="15" y="989"/>
                    <a:pt x="1" y="1003"/>
                    <a:pt x="15" y="1030"/>
                  </a:cubicBezTo>
                  <a:cubicBezTo>
                    <a:pt x="111" y="2253"/>
                    <a:pt x="1099" y="2802"/>
                    <a:pt x="1759" y="2802"/>
                  </a:cubicBezTo>
                  <a:cubicBezTo>
                    <a:pt x="1772" y="2802"/>
                    <a:pt x="1786" y="2802"/>
                    <a:pt x="1800" y="2788"/>
                  </a:cubicBezTo>
                  <a:cubicBezTo>
                    <a:pt x="2363" y="2774"/>
                    <a:pt x="2692" y="2115"/>
                    <a:pt x="2816" y="1813"/>
                  </a:cubicBezTo>
                  <a:cubicBezTo>
                    <a:pt x="2950" y="2093"/>
                    <a:pt x="3267" y="2653"/>
                    <a:pt x="3700" y="2653"/>
                  </a:cubicBezTo>
                  <a:cubicBezTo>
                    <a:pt x="3756" y="2653"/>
                    <a:pt x="3814" y="2644"/>
                    <a:pt x="3874" y="2623"/>
                  </a:cubicBezTo>
                  <a:cubicBezTo>
                    <a:pt x="4505" y="2417"/>
                    <a:pt x="4752" y="1415"/>
                    <a:pt x="4752" y="1374"/>
                  </a:cubicBezTo>
                  <a:cubicBezTo>
                    <a:pt x="4766" y="1360"/>
                    <a:pt x="4752" y="1333"/>
                    <a:pt x="4739" y="1319"/>
                  </a:cubicBezTo>
                  <a:lnTo>
                    <a:pt x="3516" y="124"/>
                  </a:lnTo>
                  <a:cubicBezTo>
                    <a:pt x="3497" y="114"/>
                    <a:pt x="3484" y="105"/>
                    <a:pt x="3469" y="105"/>
                  </a:cubicBezTo>
                  <a:cubicBezTo>
                    <a:pt x="3463" y="105"/>
                    <a:pt x="3456" y="106"/>
                    <a:pt x="3448" y="110"/>
                  </a:cubicBezTo>
                  <a:cubicBezTo>
                    <a:pt x="3434" y="110"/>
                    <a:pt x="3407" y="124"/>
                    <a:pt x="3407" y="151"/>
                  </a:cubicBezTo>
                  <a:cubicBezTo>
                    <a:pt x="3394" y="165"/>
                    <a:pt x="3206" y="663"/>
                    <a:pt x="2548" y="663"/>
                  </a:cubicBezTo>
                  <a:cubicBezTo>
                    <a:pt x="2515" y="663"/>
                    <a:pt x="2481" y="662"/>
                    <a:pt x="2445" y="660"/>
                  </a:cubicBezTo>
                  <a:cubicBezTo>
                    <a:pt x="1690" y="591"/>
                    <a:pt x="1443" y="69"/>
                    <a:pt x="1429" y="42"/>
                  </a:cubicBezTo>
                  <a:cubicBezTo>
                    <a:pt x="1429" y="28"/>
                    <a:pt x="1415" y="14"/>
                    <a:pt x="13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38"/>
            <p:cNvSpPr/>
            <p:nvPr/>
          </p:nvSpPr>
          <p:spPr>
            <a:xfrm>
              <a:off x="5769193" y="1954988"/>
              <a:ext cx="39895" cy="35615"/>
            </a:xfrm>
            <a:custGeom>
              <a:avLst/>
              <a:gdLst/>
              <a:ahLst/>
              <a:cxnLst/>
              <a:rect l="l" t="t" r="r" b="b"/>
              <a:pathLst>
                <a:path w="811" h="724" extrusionOk="0">
                  <a:moveTo>
                    <a:pt x="186" y="1"/>
                  </a:moveTo>
                  <a:cubicBezTo>
                    <a:pt x="145" y="1"/>
                    <a:pt x="101" y="4"/>
                    <a:pt x="55" y="9"/>
                  </a:cubicBezTo>
                  <a:cubicBezTo>
                    <a:pt x="28" y="9"/>
                    <a:pt x="0" y="37"/>
                    <a:pt x="0" y="78"/>
                  </a:cubicBezTo>
                  <a:cubicBezTo>
                    <a:pt x="0" y="105"/>
                    <a:pt x="42" y="133"/>
                    <a:pt x="69" y="133"/>
                  </a:cubicBezTo>
                  <a:cubicBezTo>
                    <a:pt x="108" y="127"/>
                    <a:pt x="146" y="124"/>
                    <a:pt x="182" y="124"/>
                  </a:cubicBezTo>
                  <a:cubicBezTo>
                    <a:pt x="321" y="124"/>
                    <a:pt x="432" y="166"/>
                    <a:pt x="508" y="243"/>
                  </a:cubicBezTo>
                  <a:cubicBezTo>
                    <a:pt x="673" y="394"/>
                    <a:pt x="660" y="655"/>
                    <a:pt x="660" y="668"/>
                  </a:cubicBezTo>
                  <a:cubicBezTo>
                    <a:pt x="660" y="696"/>
                    <a:pt x="687" y="723"/>
                    <a:pt x="728" y="723"/>
                  </a:cubicBezTo>
                  <a:cubicBezTo>
                    <a:pt x="756" y="723"/>
                    <a:pt x="797" y="709"/>
                    <a:pt x="797" y="668"/>
                  </a:cubicBezTo>
                  <a:cubicBezTo>
                    <a:pt x="797" y="655"/>
                    <a:pt x="811" y="339"/>
                    <a:pt x="605" y="146"/>
                  </a:cubicBezTo>
                  <a:cubicBezTo>
                    <a:pt x="494" y="47"/>
                    <a:pt x="357" y="1"/>
                    <a:pt x="1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8"/>
            <p:cNvSpPr/>
            <p:nvPr/>
          </p:nvSpPr>
          <p:spPr>
            <a:xfrm>
              <a:off x="5894831" y="1927736"/>
              <a:ext cx="28433" cy="28384"/>
            </a:xfrm>
            <a:custGeom>
              <a:avLst/>
              <a:gdLst/>
              <a:ahLst/>
              <a:cxnLst/>
              <a:rect l="l" t="t" r="r" b="b"/>
              <a:pathLst>
                <a:path w="578" h="577" extrusionOk="0">
                  <a:moveTo>
                    <a:pt x="289" y="0"/>
                  </a:moveTo>
                  <a:cubicBezTo>
                    <a:pt x="138" y="0"/>
                    <a:pt x="1" y="124"/>
                    <a:pt x="14" y="288"/>
                  </a:cubicBezTo>
                  <a:cubicBezTo>
                    <a:pt x="14" y="440"/>
                    <a:pt x="138" y="577"/>
                    <a:pt x="303" y="577"/>
                  </a:cubicBezTo>
                  <a:cubicBezTo>
                    <a:pt x="454" y="563"/>
                    <a:pt x="577" y="440"/>
                    <a:pt x="577" y="275"/>
                  </a:cubicBezTo>
                  <a:cubicBezTo>
                    <a:pt x="577" y="124"/>
                    <a:pt x="454" y="0"/>
                    <a:pt x="28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8"/>
            <p:cNvSpPr/>
            <p:nvPr/>
          </p:nvSpPr>
          <p:spPr>
            <a:xfrm>
              <a:off x="5987411" y="1926358"/>
              <a:ext cx="24350" cy="24350"/>
            </a:xfrm>
            <a:custGeom>
              <a:avLst/>
              <a:gdLst/>
              <a:ahLst/>
              <a:cxnLst/>
              <a:rect l="l" t="t" r="r" b="b"/>
              <a:pathLst>
                <a:path w="495" h="495" extrusionOk="0">
                  <a:moveTo>
                    <a:pt x="247" y="1"/>
                  </a:moveTo>
                  <a:cubicBezTo>
                    <a:pt x="110" y="1"/>
                    <a:pt x="0" y="110"/>
                    <a:pt x="0" y="248"/>
                  </a:cubicBezTo>
                  <a:cubicBezTo>
                    <a:pt x="0" y="385"/>
                    <a:pt x="110" y="495"/>
                    <a:pt x="247" y="495"/>
                  </a:cubicBezTo>
                  <a:cubicBezTo>
                    <a:pt x="385" y="495"/>
                    <a:pt x="494" y="385"/>
                    <a:pt x="494" y="248"/>
                  </a:cubicBezTo>
                  <a:cubicBezTo>
                    <a:pt x="494" y="110"/>
                    <a:pt x="385" y="1"/>
                    <a:pt x="24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8"/>
            <p:cNvSpPr/>
            <p:nvPr/>
          </p:nvSpPr>
          <p:spPr>
            <a:xfrm>
              <a:off x="5950221" y="1923948"/>
              <a:ext cx="31828" cy="58539"/>
            </a:xfrm>
            <a:custGeom>
              <a:avLst/>
              <a:gdLst/>
              <a:ahLst/>
              <a:cxnLst/>
              <a:rect l="l" t="t" r="r" b="b"/>
              <a:pathLst>
                <a:path w="647" h="1190" extrusionOk="0">
                  <a:moveTo>
                    <a:pt x="127" y="0"/>
                  </a:moveTo>
                  <a:cubicBezTo>
                    <a:pt x="113" y="0"/>
                    <a:pt x="98" y="3"/>
                    <a:pt x="83" y="8"/>
                  </a:cubicBezTo>
                  <a:cubicBezTo>
                    <a:pt x="56" y="22"/>
                    <a:pt x="56" y="63"/>
                    <a:pt x="69" y="91"/>
                  </a:cubicBezTo>
                  <a:lnTo>
                    <a:pt x="481" y="791"/>
                  </a:lnTo>
                  <a:lnTo>
                    <a:pt x="42" y="1080"/>
                  </a:lnTo>
                  <a:cubicBezTo>
                    <a:pt x="1" y="1093"/>
                    <a:pt x="1" y="1135"/>
                    <a:pt x="15" y="1162"/>
                  </a:cubicBezTo>
                  <a:cubicBezTo>
                    <a:pt x="28" y="1189"/>
                    <a:pt x="56" y="1189"/>
                    <a:pt x="69" y="1189"/>
                  </a:cubicBezTo>
                  <a:lnTo>
                    <a:pt x="111" y="1189"/>
                  </a:lnTo>
                  <a:lnTo>
                    <a:pt x="605" y="874"/>
                  </a:lnTo>
                  <a:cubicBezTo>
                    <a:pt x="646" y="846"/>
                    <a:pt x="646" y="805"/>
                    <a:pt x="632" y="777"/>
                  </a:cubicBezTo>
                  <a:lnTo>
                    <a:pt x="179" y="36"/>
                  </a:lnTo>
                  <a:cubicBezTo>
                    <a:pt x="171" y="10"/>
                    <a:pt x="151" y="0"/>
                    <a:pt x="1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8"/>
            <p:cNvSpPr/>
            <p:nvPr/>
          </p:nvSpPr>
          <p:spPr>
            <a:xfrm>
              <a:off x="5881352" y="1908255"/>
              <a:ext cx="33795" cy="18152"/>
            </a:xfrm>
            <a:custGeom>
              <a:avLst/>
              <a:gdLst/>
              <a:ahLst/>
              <a:cxnLst/>
              <a:rect l="l" t="t" r="r" b="b"/>
              <a:pathLst>
                <a:path w="687" h="369" extrusionOk="0">
                  <a:moveTo>
                    <a:pt x="592" y="0"/>
                  </a:moveTo>
                  <a:cubicBezTo>
                    <a:pt x="579" y="0"/>
                    <a:pt x="565" y="4"/>
                    <a:pt x="549" y="12"/>
                  </a:cubicBezTo>
                  <a:lnTo>
                    <a:pt x="69" y="204"/>
                  </a:lnTo>
                  <a:cubicBezTo>
                    <a:pt x="14" y="231"/>
                    <a:pt x="0" y="272"/>
                    <a:pt x="14" y="327"/>
                  </a:cubicBezTo>
                  <a:cubicBezTo>
                    <a:pt x="27" y="355"/>
                    <a:pt x="69" y="369"/>
                    <a:pt x="96" y="369"/>
                  </a:cubicBezTo>
                  <a:lnTo>
                    <a:pt x="124" y="369"/>
                  </a:lnTo>
                  <a:lnTo>
                    <a:pt x="618" y="163"/>
                  </a:lnTo>
                  <a:cubicBezTo>
                    <a:pt x="659" y="149"/>
                    <a:pt x="687" y="94"/>
                    <a:pt x="673" y="53"/>
                  </a:cubicBezTo>
                  <a:cubicBezTo>
                    <a:pt x="653" y="23"/>
                    <a:pt x="626" y="0"/>
                    <a:pt x="5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38"/>
            <p:cNvSpPr/>
            <p:nvPr/>
          </p:nvSpPr>
          <p:spPr>
            <a:xfrm>
              <a:off x="5984705" y="1908649"/>
              <a:ext cx="32467" cy="11659"/>
            </a:xfrm>
            <a:custGeom>
              <a:avLst/>
              <a:gdLst/>
              <a:ahLst/>
              <a:cxnLst/>
              <a:rect l="l" t="t" r="r" b="b"/>
              <a:pathLst>
                <a:path w="660" h="237" extrusionOk="0">
                  <a:moveTo>
                    <a:pt x="89" y="1"/>
                  </a:moveTo>
                  <a:cubicBezTo>
                    <a:pt x="45" y="1"/>
                    <a:pt x="14" y="37"/>
                    <a:pt x="14" y="72"/>
                  </a:cubicBezTo>
                  <a:cubicBezTo>
                    <a:pt x="0" y="127"/>
                    <a:pt x="41" y="168"/>
                    <a:pt x="83" y="168"/>
                  </a:cubicBezTo>
                  <a:lnTo>
                    <a:pt x="549" y="237"/>
                  </a:lnTo>
                  <a:lnTo>
                    <a:pt x="563" y="237"/>
                  </a:lnTo>
                  <a:cubicBezTo>
                    <a:pt x="604" y="237"/>
                    <a:pt x="646" y="210"/>
                    <a:pt x="659" y="168"/>
                  </a:cubicBezTo>
                  <a:cubicBezTo>
                    <a:pt x="659" y="113"/>
                    <a:pt x="632" y="72"/>
                    <a:pt x="577" y="72"/>
                  </a:cubicBezTo>
                  <a:lnTo>
                    <a:pt x="110" y="4"/>
                  </a:lnTo>
                  <a:cubicBezTo>
                    <a:pt x="103" y="2"/>
                    <a:pt x="96" y="1"/>
                    <a:pt x="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38"/>
            <p:cNvSpPr/>
            <p:nvPr/>
          </p:nvSpPr>
          <p:spPr>
            <a:xfrm>
              <a:off x="5934037" y="2010822"/>
              <a:ext cx="50029" cy="28384"/>
            </a:xfrm>
            <a:custGeom>
              <a:avLst/>
              <a:gdLst/>
              <a:ahLst/>
              <a:cxnLst/>
              <a:rect l="l" t="t" r="r" b="b"/>
              <a:pathLst>
                <a:path w="1017" h="577" extrusionOk="0">
                  <a:moveTo>
                    <a:pt x="948" y="0"/>
                  </a:moveTo>
                  <a:cubicBezTo>
                    <a:pt x="920" y="0"/>
                    <a:pt x="893" y="28"/>
                    <a:pt x="893" y="69"/>
                  </a:cubicBezTo>
                  <a:cubicBezTo>
                    <a:pt x="893" y="165"/>
                    <a:pt x="852" y="261"/>
                    <a:pt x="783" y="344"/>
                  </a:cubicBezTo>
                  <a:cubicBezTo>
                    <a:pt x="714" y="412"/>
                    <a:pt x="618" y="453"/>
                    <a:pt x="522" y="453"/>
                  </a:cubicBezTo>
                  <a:cubicBezTo>
                    <a:pt x="412" y="453"/>
                    <a:pt x="316" y="412"/>
                    <a:pt x="247" y="344"/>
                  </a:cubicBezTo>
                  <a:cubicBezTo>
                    <a:pt x="179" y="275"/>
                    <a:pt x="138" y="179"/>
                    <a:pt x="138" y="83"/>
                  </a:cubicBezTo>
                  <a:cubicBezTo>
                    <a:pt x="138" y="41"/>
                    <a:pt x="110" y="14"/>
                    <a:pt x="69" y="14"/>
                  </a:cubicBezTo>
                  <a:cubicBezTo>
                    <a:pt x="28" y="14"/>
                    <a:pt x="0" y="41"/>
                    <a:pt x="0" y="83"/>
                  </a:cubicBezTo>
                  <a:cubicBezTo>
                    <a:pt x="0" y="220"/>
                    <a:pt x="55" y="344"/>
                    <a:pt x="151" y="440"/>
                  </a:cubicBezTo>
                  <a:cubicBezTo>
                    <a:pt x="247" y="522"/>
                    <a:pt x="385" y="577"/>
                    <a:pt x="508" y="577"/>
                  </a:cubicBezTo>
                  <a:lnTo>
                    <a:pt x="522" y="577"/>
                  </a:lnTo>
                  <a:cubicBezTo>
                    <a:pt x="646" y="577"/>
                    <a:pt x="783" y="522"/>
                    <a:pt x="879" y="426"/>
                  </a:cubicBezTo>
                  <a:cubicBezTo>
                    <a:pt x="961" y="330"/>
                    <a:pt x="1016" y="206"/>
                    <a:pt x="1016" y="69"/>
                  </a:cubicBezTo>
                  <a:cubicBezTo>
                    <a:pt x="1016" y="28"/>
                    <a:pt x="989" y="0"/>
                    <a:pt x="9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7" name="Google Shape;537;p38"/>
          <p:cNvGrpSpPr/>
          <p:nvPr/>
        </p:nvGrpSpPr>
        <p:grpSpPr>
          <a:xfrm>
            <a:off x="6144363" y="593585"/>
            <a:ext cx="719463" cy="638603"/>
            <a:chOff x="4712400" y="953850"/>
            <a:chExt cx="295625" cy="262400"/>
          </a:xfrm>
        </p:grpSpPr>
        <p:sp>
          <p:nvSpPr>
            <p:cNvPr id="538" name="Google Shape;538;p38"/>
            <p:cNvSpPr/>
            <p:nvPr/>
          </p:nvSpPr>
          <p:spPr>
            <a:xfrm>
              <a:off x="4712400" y="953850"/>
              <a:ext cx="295625" cy="262400"/>
            </a:xfrm>
            <a:custGeom>
              <a:avLst/>
              <a:gdLst/>
              <a:ahLst/>
              <a:cxnLst/>
              <a:rect l="l" t="t" r="r" b="b"/>
              <a:pathLst>
                <a:path w="11825" h="10496" extrusionOk="0">
                  <a:moveTo>
                    <a:pt x="5919" y="128"/>
                  </a:moveTo>
                  <a:cubicBezTo>
                    <a:pt x="6496" y="128"/>
                    <a:pt x="7073" y="224"/>
                    <a:pt x="7636" y="430"/>
                  </a:cubicBezTo>
                  <a:cubicBezTo>
                    <a:pt x="10300" y="1377"/>
                    <a:pt x="11687" y="4302"/>
                    <a:pt x="10739" y="6967"/>
                  </a:cubicBezTo>
                  <a:cubicBezTo>
                    <a:pt x="9994" y="9063"/>
                    <a:pt x="8016" y="10368"/>
                    <a:pt x="5915" y="10368"/>
                  </a:cubicBezTo>
                  <a:cubicBezTo>
                    <a:pt x="5346" y="10368"/>
                    <a:pt x="4768" y="10272"/>
                    <a:pt x="4203" y="10070"/>
                  </a:cubicBezTo>
                  <a:cubicBezTo>
                    <a:pt x="1538" y="9123"/>
                    <a:pt x="151" y="6184"/>
                    <a:pt x="1099" y="3533"/>
                  </a:cubicBezTo>
                  <a:cubicBezTo>
                    <a:pt x="1552" y="2243"/>
                    <a:pt x="2486" y="1213"/>
                    <a:pt x="3722" y="622"/>
                  </a:cubicBezTo>
                  <a:cubicBezTo>
                    <a:pt x="4422" y="292"/>
                    <a:pt x="5164" y="128"/>
                    <a:pt x="5919" y="128"/>
                  </a:cubicBezTo>
                  <a:close/>
                  <a:moveTo>
                    <a:pt x="5913" y="1"/>
                  </a:moveTo>
                  <a:cubicBezTo>
                    <a:pt x="5145" y="1"/>
                    <a:pt x="4380" y="171"/>
                    <a:pt x="3667" y="512"/>
                  </a:cubicBezTo>
                  <a:cubicBezTo>
                    <a:pt x="2404" y="1103"/>
                    <a:pt x="1442" y="2160"/>
                    <a:pt x="975" y="3478"/>
                  </a:cubicBezTo>
                  <a:cubicBezTo>
                    <a:pt x="0" y="6211"/>
                    <a:pt x="1429" y="9219"/>
                    <a:pt x="4148" y="10194"/>
                  </a:cubicBezTo>
                  <a:cubicBezTo>
                    <a:pt x="4738" y="10400"/>
                    <a:pt x="5329" y="10496"/>
                    <a:pt x="5905" y="10496"/>
                  </a:cubicBezTo>
                  <a:cubicBezTo>
                    <a:pt x="8062" y="10496"/>
                    <a:pt x="10094" y="9150"/>
                    <a:pt x="10863" y="7008"/>
                  </a:cubicBezTo>
                  <a:cubicBezTo>
                    <a:pt x="11824" y="4289"/>
                    <a:pt x="10410" y="1281"/>
                    <a:pt x="7677" y="306"/>
                  </a:cubicBezTo>
                  <a:cubicBezTo>
                    <a:pt x="7102" y="103"/>
                    <a:pt x="6507" y="1"/>
                    <a:pt x="59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8"/>
            <p:cNvSpPr/>
            <p:nvPr/>
          </p:nvSpPr>
          <p:spPr>
            <a:xfrm>
              <a:off x="4736775" y="976550"/>
              <a:ext cx="246875" cy="216625"/>
            </a:xfrm>
            <a:custGeom>
              <a:avLst/>
              <a:gdLst/>
              <a:ahLst/>
              <a:cxnLst/>
              <a:rect l="l" t="t" r="r" b="b"/>
              <a:pathLst>
                <a:path w="9875" h="8665" extrusionOk="0">
                  <a:moveTo>
                    <a:pt x="4919" y="1"/>
                  </a:moveTo>
                  <a:cubicBezTo>
                    <a:pt x="4310" y="1"/>
                    <a:pt x="3692" y="129"/>
                    <a:pt x="3104" y="401"/>
                  </a:cubicBezTo>
                  <a:cubicBezTo>
                    <a:pt x="948" y="1417"/>
                    <a:pt x="0" y="3985"/>
                    <a:pt x="1003" y="6155"/>
                  </a:cubicBezTo>
                  <a:cubicBezTo>
                    <a:pt x="1742" y="7733"/>
                    <a:pt x="3302" y="8664"/>
                    <a:pt x="4932" y="8664"/>
                  </a:cubicBezTo>
                  <a:cubicBezTo>
                    <a:pt x="5543" y="8664"/>
                    <a:pt x="6165" y="8533"/>
                    <a:pt x="6757" y="8256"/>
                  </a:cubicBezTo>
                  <a:cubicBezTo>
                    <a:pt x="8927" y="7253"/>
                    <a:pt x="9874" y="4672"/>
                    <a:pt x="8858" y="2502"/>
                  </a:cubicBezTo>
                  <a:cubicBezTo>
                    <a:pt x="8127" y="930"/>
                    <a:pt x="6557" y="1"/>
                    <a:pt x="491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8"/>
            <p:cNvSpPr/>
            <p:nvPr/>
          </p:nvSpPr>
          <p:spPr>
            <a:xfrm>
              <a:off x="4740200" y="975125"/>
              <a:ext cx="244125" cy="219850"/>
            </a:xfrm>
            <a:custGeom>
              <a:avLst/>
              <a:gdLst/>
              <a:ahLst/>
              <a:cxnLst/>
              <a:rect l="l" t="t" r="r" b="b"/>
              <a:pathLst>
                <a:path w="9765" h="8794" extrusionOk="0">
                  <a:moveTo>
                    <a:pt x="4807" y="128"/>
                  </a:moveTo>
                  <a:cubicBezTo>
                    <a:pt x="5288" y="128"/>
                    <a:pt x="5768" y="210"/>
                    <a:pt x="6235" y="375"/>
                  </a:cubicBezTo>
                  <a:cubicBezTo>
                    <a:pt x="8460" y="1172"/>
                    <a:pt x="9614" y="3616"/>
                    <a:pt x="8817" y="5827"/>
                  </a:cubicBezTo>
                  <a:cubicBezTo>
                    <a:pt x="8202" y="7575"/>
                    <a:pt x="6563" y="8661"/>
                    <a:pt x="4809" y="8661"/>
                  </a:cubicBezTo>
                  <a:cubicBezTo>
                    <a:pt x="4330" y="8661"/>
                    <a:pt x="3843" y="8580"/>
                    <a:pt x="3365" y="8409"/>
                  </a:cubicBezTo>
                  <a:cubicBezTo>
                    <a:pt x="1154" y="7626"/>
                    <a:pt x="1" y="5182"/>
                    <a:pt x="783" y="2957"/>
                  </a:cubicBezTo>
                  <a:cubicBezTo>
                    <a:pt x="1168" y="1886"/>
                    <a:pt x="1951" y="1034"/>
                    <a:pt x="2981" y="540"/>
                  </a:cubicBezTo>
                  <a:cubicBezTo>
                    <a:pt x="3558" y="265"/>
                    <a:pt x="4175" y="128"/>
                    <a:pt x="4807" y="128"/>
                  </a:cubicBezTo>
                  <a:close/>
                  <a:moveTo>
                    <a:pt x="4809" y="0"/>
                  </a:moveTo>
                  <a:cubicBezTo>
                    <a:pt x="4166" y="0"/>
                    <a:pt x="3524" y="143"/>
                    <a:pt x="2926" y="430"/>
                  </a:cubicBezTo>
                  <a:cubicBezTo>
                    <a:pt x="1855" y="925"/>
                    <a:pt x="1058" y="1817"/>
                    <a:pt x="660" y="2916"/>
                  </a:cubicBezTo>
                  <a:cubicBezTo>
                    <a:pt x="275" y="4028"/>
                    <a:pt x="330" y="5223"/>
                    <a:pt x="838" y="6280"/>
                  </a:cubicBezTo>
                  <a:cubicBezTo>
                    <a:pt x="1333" y="7338"/>
                    <a:pt x="2225" y="8148"/>
                    <a:pt x="3324" y="8533"/>
                  </a:cubicBezTo>
                  <a:cubicBezTo>
                    <a:pt x="3805" y="8711"/>
                    <a:pt x="4313" y="8794"/>
                    <a:pt x="4807" y="8794"/>
                  </a:cubicBezTo>
                  <a:cubicBezTo>
                    <a:pt x="5453" y="8794"/>
                    <a:pt x="6084" y="8656"/>
                    <a:pt x="6689" y="8368"/>
                  </a:cubicBezTo>
                  <a:cubicBezTo>
                    <a:pt x="7746" y="7860"/>
                    <a:pt x="8556" y="6981"/>
                    <a:pt x="8941" y="5868"/>
                  </a:cubicBezTo>
                  <a:cubicBezTo>
                    <a:pt x="9765" y="3589"/>
                    <a:pt x="8570" y="1076"/>
                    <a:pt x="6277" y="252"/>
                  </a:cubicBezTo>
                  <a:cubicBezTo>
                    <a:pt x="5799" y="85"/>
                    <a:pt x="5304" y="0"/>
                    <a:pt x="48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8"/>
            <p:cNvSpPr/>
            <p:nvPr/>
          </p:nvSpPr>
          <p:spPr>
            <a:xfrm>
              <a:off x="4886450" y="991625"/>
              <a:ext cx="7925" cy="15200"/>
            </a:xfrm>
            <a:custGeom>
              <a:avLst/>
              <a:gdLst/>
              <a:ahLst/>
              <a:cxnLst/>
              <a:rect l="l" t="t" r="r" b="b"/>
              <a:pathLst>
                <a:path w="317" h="608" extrusionOk="0">
                  <a:moveTo>
                    <a:pt x="246" y="0"/>
                  </a:moveTo>
                  <a:cubicBezTo>
                    <a:pt x="220" y="0"/>
                    <a:pt x="191" y="22"/>
                    <a:pt x="179" y="45"/>
                  </a:cubicBezTo>
                  <a:lnTo>
                    <a:pt x="15" y="526"/>
                  </a:lnTo>
                  <a:cubicBezTo>
                    <a:pt x="1" y="567"/>
                    <a:pt x="15" y="594"/>
                    <a:pt x="56" y="608"/>
                  </a:cubicBezTo>
                  <a:lnTo>
                    <a:pt x="70" y="608"/>
                  </a:lnTo>
                  <a:cubicBezTo>
                    <a:pt x="97" y="608"/>
                    <a:pt x="124" y="594"/>
                    <a:pt x="138" y="567"/>
                  </a:cubicBezTo>
                  <a:lnTo>
                    <a:pt x="303" y="86"/>
                  </a:lnTo>
                  <a:cubicBezTo>
                    <a:pt x="317" y="59"/>
                    <a:pt x="303" y="17"/>
                    <a:pt x="262" y="4"/>
                  </a:cubicBezTo>
                  <a:cubicBezTo>
                    <a:pt x="257" y="1"/>
                    <a:pt x="251" y="0"/>
                    <a:pt x="2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38"/>
            <p:cNvSpPr/>
            <p:nvPr/>
          </p:nvSpPr>
          <p:spPr>
            <a:xfrm>
              <a:off x="4825350" y="1162875"/>
              <a:ext cx="7925" cy="15275"/>
            </a:xfrm>
            <a:custGeom>
              <a:avLst/>
              <a:gdLst/>
              <a:ahLst/>
              <a:cxnLst/>
              <a:rect l="l" t="t" r="r" b="b"/>
              <a:pathLst>
                <a:path w="317" h="611" extrusionOk="0">
                  <a:moveTo>
                    <a:pt x="237" y="1"/>
                  </a:moveTo>
                  <a:cubicBezTo>
                    <a:pt x="214" y="1"/>
                    <a:pt x="189" y="14"/>
                    <a:pt x="179" y="34"/>
                  </a:cubicBezTo>
                  <a:lnTo>
                    <a:pt x="14" y="514"/>
                  </a:lnTo>
                  <a:cubicBezTo>
                    <a:pt x="0" y="556"/>
                    <a:pt x="14" y="597"/>
                    <a:pt x="55" y="597"/>
                  </a:cubicBezTo>
                  <a:cubicBezTo>
                    <a:pt x="55" y="611"/>
                    <a:pt x="69" y="611"/>
                    <a:pt x="69" y="611"/>
                  </a:cubicBezTo>
                  <a:cubicBezTo>
                    <a:pt x="97" y="611"/>
                    <a:pt x="124" y="583"/>
                    <a:pt x="138" y="569"/>
                  </a:cubicBezTo>
                  <a:lnTo>
                    <a:pt x="303" y="89"/>
                  </a:lnTo>
                  <a:cubicBezTo>
                    <a:pt x="316" y="48"/>
                    <a:pt x="303" y="6"/>
                    <a:pt x="261" y="6"/>
                  </a:cubicBezTo>
                  <a:cubicBezTo>
                    <a:pt x="254" y="3"/>
                    <a:pt x="246" y="1"/>
                    <a:pt x="2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38"/>
            <p:cNvSpPr/>
            <p:nvPr/>
          </p:nvSpPr>
          <p:spPr>
            <a:xfrm>
              <a:off x="4765950" y="1051325"/>
              <a:ext cx="16850" cy="8050"/>
            </a:xfrm>
            <a:custGeom>
              <a:avLst/>
              <a:gdLst/>
              <a:ahLst/>
              <a:cxnLst/>
              <a:rect l="l" t="t" r="r" b="b"/>
              <a:pathLst>
                <a:path w="674" h="322" extrusionOk="0">
                  <a:moveTo>
                    <a:pt x="74" y="0"/>
                  </a:moveTo>
                  <a:cubicBezTo>
                    <a:pt x="50" y="0"/>
                    <a:pt x="25" y="15"/>
                    <a:pt x="14" y="46"/>
                  </a:cubicBezTo>
                  <a:cubicBezTo>
                    <a:pt x="1" y="74"/>
                    <a:pt x="28" y="115"/>
                    <a:pt x="56" y="129"/>
                  </a:cubicBezTo>
                  <a:lnTo>
                    <a:pt x="577" y="321"/>
                  </a:lnTo>
                  <a:lnTo>
                    <a:pt x="605" y="321"/>
                  </a:lnTo>
                  <a:cubicBezTo>
                    <a:pt x="632" y="321"/>
                    <a:pt x="660" y="307"/>
                    <a:pt x="660" y="280"/>
                  </a:cubicBezTo>
                  <a:cubicBezTo>
                    <a:pt x="674" y="239"/>
                    <a:pt x="660" y="211"/>
                    <a:pt x="632" y="197"/>
                  </a:cubicBezTo>
                  <a:lnTo>
                    <a:pt x="97" y="5"/>
                  </a:lnTo>
                  <a:cubicBezTo>
                    <a:pt x="90" y="2"/>
                    <a:pt x="82" y="0"/>
                    <a:pt x="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8"/>
            <p:cNvSpPr/>
            <p:nvPr/>
          </p:nvSpPr>
          <p:spPr>
            <a:xfrm>
              <a:off x="4937275" y="1112425"/>
              <a:ext cx="16850" cy="8050"/>
            </a:xfrm>
            <a:custGeom>
              <a:avLst/>
              <a:gdLst/>
              <a:ahLst/>
              <a:cxnLst/>
              <a:rect l="l" t="t" r="r" b="b"/>
              <a:pathLst>
                <a:path w="674" h="322" extrusionOk="0">
                  <a:moveTo>
                    <a:pt x="66" y="0"/>
                  </a:moveTo>
                  <a:cubicBezTo>
                    <a:pt x="37" y="0"/>
                    <a:pt x="14" y="16"/>
                    <a:pt x="14" y="47"/>
                  </a:cubicBezTo>
                  <a:cubicBezTo>
                    <a:pt x="0" y="74"/>
                    <a:pt x="14" y="116"/>
                    <a:pt x="42" y="129"/>
                  </a:cubicBezTo>
                  <a:lnTo>
                    <a:pt x="577" y="308"/>
                  </a:lnTo>
                  <a:cubicBezTo>
                    <a:pt x="577" y="308"/>
                    <a:pt x="591" y="322"/>
                    <a:pt x="591" y="322"/>
                  </a:cubicBezTo>
                  <a:cubicBezTo>
                    <a:pt x="618" y="322"/>
                    <a:pt x="646" y="294"/>
                    <a:pt x="660" y="267"/>
                  </a:cubicBezTo>
                  <a:cubicBezTo>
                    <a:pt x="673" y="239"/>
                    <a:pt x="646" y="198"/>
                    <a:pt x="618" y="184"/>
                  </a:cubicBezTo>
                  <a:lnTo>
                    <a:pt x="96" y="6"/>
                  </a:lnTo>
                  <a:cubicBezTo>
                    <a:pt x="86" y="2"/>
                    <a:pt x="76" y="0"/>
                    <a:pt x="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8"/>
            <p:cNvSpPr/>
            <p:nvPr/>
          </p:nvSpPr>
          <p:spPr>
            <a:xfrm>
              <a:off x="4839775" y="986900"/>
              <a:ext cx="6200" cy="18900"/>
            </a:xfrm>
            <a:custGeom>
              <a:avLst/>
              <a:gdLst/>
              <a:ahLst/>
              <a:cxnLst/>
              <a:rect l="l" t="t" r="r" b="b"/>
              <a:pathLst>
                <a:path w="248" h="756" extrusionOk="0">
                  <a:moveTo>
                    <a:pt x="55" y="0"/>
                  </a:moveTo>
                  <a:cubicBezTo>
                    <a:pt x="28" y="14"/>
                    <a:pt x="0" y="42"/>
                    <a:pt x="0" y="83"/>
                  </a:cubicBezTo>
                  <a:lnTo>
                    <a:pt x="110" y="701"/>
                  </a:lnTo>
                  <a:cubicBezTo>
                    <a:pt x="124" y="728"/>
                    <a:pt x="151" y="756"/>
                    <a:pt x="179" y="756"/>
                  </a:cubicBezTo>
                  <a:lnTo>
                    <a:pt x="192" y="756"/>
                  </a:lnTo>
                  <a:cubicBezTo>
                    <a:pt x="220" y="742"/>
                    <a:pt x="247" y="715"/>
                    <a:pt x="247" y="673"/>
                  </a:cubicBezTo>
                  <a:lnTo>
                    <a:pt x="138" y="55"/>
                  </a:lnTo>
                  <a:cubicBezTo>
                    <a:pt x="124" y="28"/>
                    <a:pt x="96" y="0"/>
                    <a:pt x="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8"/>
            <p:cNvSpPr/>
            <p:nvPr/>
          </p:nvSpPr>
          <p:spPr>
            <a:xfrm>
              <a:off x="4795475" y="1010075"/>
              <a:ext cx="12725" cy="13925"/>
            </a:xfrm>
            <a:custGeom>
              <a:avLst/>
              <a:gdLst/>
              <a:ahLst/>
              <a:cxnLst/>
              <a:rect l="l" t="t" r="r" b="b"/>
              <a:pathLst>
                <a:path w="509" h="557" extrusionOk="0">
                  <a:moveTo>
                    <a:pt x="88" y="0"/>
                  </a:moveTo>
                  <a:cubicBezTo>
                    <a:pt x="73" y="0"/>
                    <a:pt x="56" y="7"/>
                    <a:pt x="42" y="21"/>
                  </a:cubicBezTo>
                  <a:cubicBezTo>
                    <a:pt x="14" y="35"/>
                    <a:pt x="1" y="76"/>
                    <a:pt x="28" y="103"/>
                  </a:cubicBezTo>
                  <a:lnTo>
                    <a:pt x="385" y="529"/>
                  </a:lnTo>
                  <a:cubicBezTo>
                    <a:pt x="399" y="543"/>
                    <a:pt x="413" y="557"/>
                    <a:pt x="440" y="557"/>
                  </a:cubicBezTo>
                  <a:cubicBezTo>
                    <a:pt x="454" y="557"/>
                    <a:pt x="468" y="557"/>
                    <a:pt x="481" y="543"/>
                  </a:cubicBezTo>
                  <a:cubicBezTo>
                    <a:pt x="509" y="515"/>
                    <a:pt x="509" y="474"/>
                    <a:pt x="481" y="447"/>
                  </a:cubicBezTo>
                  <a:lnTo>
                    <a:pt x="124" y="21"/>
                  </a:lnTo>
                  <a:cubicBezTo>
                    <a:pt x="117" y="7"/>
                    <a:pt x="104" y="0"/>
                    <a:pt x="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8"/>
            <p:cNvSpPr/>
            <p:nvPr/>
          </p:nvSpPr>
          <p:spPr>
            <a:xfrm>
              <a:off x="4763200" y="1098050"/>
              <a:ext cx="17200" cy="6625"/>
            </a:xfrm>
            <a:custGeom>
              <a:avLst/>
              <a:gdLst/>
              <a:ahLst/>
              <a:cxnLst/>
              <a:rect l="l" t="t" r="r" b="b"/>
              <a:pathLst>
                <a:path w="688" h="265" extrusionOk="0">
                  <a:moveTo>
                    <a:pt x="626" y="0"/>
                  </a:moveTo>
                  <a:cubicBezTo>
                    <a:pt x="619" y="0"/>
                    <a:pt x="612" y="1"/>
                    <a:pt x="605" y="4"/>
                  </a:cubicBezTo>
                  <a:lnTo>
                    <a:pt x="56" y="141"/>
                  </a:lnTo>
                  <a:cubicBezTo>
                    <a:pt x="15" y="155"/>
                    <a:pt x="1" y="182"/>
                    <a:pt x="1" y="224"/>
                  </a:cubicBezTo>
                  <a:cubicBezTo>
                    <a:pt x="15" y="251"/>
                    <a:pt x="42" y="265"/>
                    <a:pt x="69" y="265"/>
                  </a:cubicBezTo>
                  <a:lnTo>
                    <a:pt x="83" y="265"/>
                  </a:lnTo>
                  <a:lnTo>
                    <a:pt x="633" y="127"/>
                  </a:lnTo>
                  <a:cubicBezTo>
                    <a:pt x="674" y="127"/>
                    <a:pt x="687" y="86"/>
                    <a:pt x="687" y="59"/>
                  </a:cubicBezTo>
                  <a:cubicBezTo>
                    <a:pt x="676" y="25"/>
                    <a:pt x="656" y="0"/>
                    <a:pt x="6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38"/>
            <p:cNvSpPr/>
            <p:nvPr/>
          </p:nvSpPr>
          <p:spPr>
            <a:xfrm>
              <a:off x="4782775" y="1137100"/>
              <a:ext cx="15125" cy="12225"/>
            </a:xfrm>
            <a:custGeom>
              <a:avLst/>
              <a:gdLst/>
              <a:ahLst/>
              <a:cxnLst/>
              <a:rect l="l" t="t" r="r" b="b"/>
              <a:pathLst>
                <a:path w="605" h="489" extrusionOk="0">
                  <a:moveTo>
                    <a:pt x="543" y="1"/>
                  </a:moveTo>
                  <a:cubicBezTo>
                    <a:pt x="526" y="1"/>
                    <a:pt x="509" y="7"/>
                    <a:pt x="495" y="21"/>
                  </a:cubicBezTo>
                  <a:lnTo>
                    <a:pt x="42" y="378"/>
                  </a:lnTo>
                  <a:cubicBezTo>
                    <a:pt x="14" y="392"/>
                    <a:pt x="1" y="433"/>
                    <a:pt x="28" y="461"/>
                  </a:cubicBezTo>
                  <a:cubicBezTo>
                    <a:pt x="42" y="474"/>
                    <a:pt x="56" y="488"/>
                    <a:pt x="83" y="488"/>
                  </a:cubicBezTo>
                  <a:cubicBezTo>
                    <a:pt x="97" y="488"/>
                    <a:pt x="110" y="488"/>
                    <a:pt x="124" y="474"/>
                  </a:cubicBezTo>
                  <a:lnTo>
                    <a:pt x="577" y="117"/>
                  </a:lnTo>
                  <a:cubicBezTo>
                    <a:pt x="605" y="90"/>
                    <a:pt x="605" y="49"/>
                    <a:pt x="591" y="21"/>
                  </a:cubicBezTo>
                  <a:cubicBezTo>
                    <a:pt x="577" y="7"/>
                    <a:pt x="560" y="1"/>
                    <a:pt x="5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8"/>
            <p:cNvSpPr/>
            <p:nvPr/>
          </p:nvSpPr>
          <p:spPr>
            <a:xfrm>
              <a:off x="4872725" y="1165000"/>
              <a:ext cx="6550" cy="17625"/>
            </a:xfrm>
            <a:custGeom>
              <a:avLst/>
              <a:gdLst/>
              <a:ahLst/>
              <a:cxnLst/>
              <a:rect l="l" t="t" r="r" b="b"/>
              <a:pathLst>
                <a:path w="262" h="705" extrusionOk="0">
                  <a:moveTo>
                    <a:pt x="72" y="0"/>
                  </a:moveTo>
                  <a:cubicBezTo>
                    <a:pt x="66" y="0"/>
                    <a:pt x="61" y="1"/>
                    <a:pt x="56" y="4"/>
                  </a:cubicBezTo>
                  <a:cubicBezTo>
                    <a:pt x="14" y="4"/>
                    <a:pt x="1" y="45"/>
                    <a:pt x="1" y="86"/>
                  </a:cubicBezTo>
                  <a:lnTo>
                    <a:pt x="138" y="649"/>
                  </a:lnTo>
                  <a:cubicBezTo>
                    <a:pt x="138" y="677"/>
                    <a:pt x="165" y="704"/>
                    <a:pt x="193" y="704"/>
                  </a:cubicBezTo>
                  <a:lnTo>
                    <a:pt x="207" y="704"/>
                  </a:lnTo>
                  <a:cubicBezTo>
                    <a:pt x="248" y="690"/>
                    <a:pt x="262" y="649"/>
                    <a:pt x="262" y="622"/>
                  </a:cubicBezTo>
                  <a:lnTo>
                    <a:pt x="124" y="45"/>
                  </a:lnTo>
                  <a:cubicBezTo>
                    <a:pt x="124" y="23"/>
                    <a:pt x="97"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8"/>
            <p:cNvSpPr/>
            <p:nvPr/>
          </p:nvSpPr>
          <p:spPr>
            <a:xfrm>
              <a:off x="4911525" y="1146175"/>
              <a:ext cx="13075" cy="14800"/>
            </a:xfrm>
            <a:custGeom>
              <a:avLst/>
              <a:gdLst/>
              <a:ahLst/>
              <a:cxnLst/>
              <a:rect l="l" t="t" r="r" b="b"/>
              <a:pathLst>
                <a:path w="523" h="592" extrusionOk="0">
                  <a:moveTo>
                    <a:pt x="73" y="0"/>
                  </a:moveTo>
                  <a:cubicBezTo>
                    <a:pt x="63" y="0"/>
                    <a:pt x="52" y="5"/>
                    <a:pt x="42" y="15"/>
                  </a:cubicBezTo>
                  <a:cubicBezTo>
                    <a:pt x="14" y="43"/>
                    <a:pt x="0" y="84"/>
                    <a:pt x="28" y="111"/>
                  </a:cubicBezTo>
                  <a:lnTo>
                    <a:pt x="399" y="578"/>
                  </a:lnTo>
                  <a:cubicBezTo>
                    <a:pt x="412" y="592"/>
                    <a:pt x="426" y="592"/>
                    <a:pt x="454" y="592"/>
                  </a:cubicBezTo>
                  <a:cubicBezTo>
                    <a:pt x="467" y="592"/>
                    <a:pt x="481" y="592"/>
                    <a:pt x="495" y="578"/>
                  </a:cubicBezTo>
                  <a:cubicBezTo>
                    <a:pt x="522" y="565"/>
                    <a:pt x="522" y="523"/>
                    <a:pt x="495" y="496"/>
                  </a:cubicBezTo>
                  <a:lnTo>
                    <a:pt x="124" y="29"/>
                  </a:lnTo>
                  <a:cubicBezTo>
                    <a:pt x="107" y="12"/>
                    <a:pt x="90" y="0"/>
                    <a:pt x="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38"/>
            <p:cNvSpPr/>
            <p:nvPr/>
          </p:nvSpPr>
          <p:spPr>
            <a:xfrm>
              <a:off x="4937625" y="1066550"/>
              <a:ext cx="19575" cy="4825"/>
            </a:xfrm>
            <a:custGeom>
              <a:avLst/>
              <a:gdLst/>
              <a:ahLst/>
              <a:cxnLst/>
              <a:rect l="l" t="t" r="r" b="b"/>
              <a:pathLst>
                <a:path w="783" h="193" extrusionOk="0">
                  <a:moveTo>
                    <a:pt x="700" y="0"/>
                  </a:moveTo>
                  <a:lnTo>
                    <a:pt x="69" y="69"/>
                  </a:lnTo>
                  <a:cubicBezTo>
                    <a:pt x="28" y="69"/>
                    <a:pt x="0" y="110"/>
                    <a:pt x="14" y="138"/>
                  </a:cubicBezTo>
                  <a:cubicBezTo>
                    <a:pt x="14" y="179"/>
                    <a:pt x="41" y="193"/>
                    <a:pt x="69" y="193"/>
                  </a:cubicBezTo>
                  <a:lnTo>
                    <a:pt x="82" y="193"/>
                  </a:lnTo>
                  <a:lnTo>
                    <a:pt x="714" y="124"/>
                  </a:lnTo>
                  <a:cubicBezTo>
                    <a:pt x="755" y="124"/>
                    <a:pt x="783" y="97"/>
                    <a:pt x="769" y="55"/>
                  </a:cubicBezTo>
                  <a:cubicBezTo>
                    <a:pt x="769" y="14"/>
                    <a:pt x="742" y="0"/>
                    <a:pt x="7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38"/>
            <p:cNvSpPr/>
            <p:nvPr/>
          </p:nvSpPr>
          <p:spPr>
            <a:xfrm>
              <a:off x="4920800" y="1022925"/>
              <a:ext cx="14425" cy="10700"/>
            </a:xfrm>
            <a:custGeom>
              <a:avLst/>
              <a:gdLst/>
              <a:ahLst/>
              <a:cxnLst/>
              <a:rect l="l" t="t" r="r" b="b"/>
              <a:pathLst>
                <a:path w="577" h="428" extrusionOk="0">
                  <a:moveTo>
                    <a:pt x="503" y="0"/>
                  </a:moveTo>
                  <a:cubicBezTo>
                    <a:pt x="490" y="0"/>
                    <a:pt x="478" y="5"/>
                    <a:pt x="467" y="15"/>
                  </a:cubicBezTo>
                  <a:lnTo>
                    <a:pt x="28" y="303"/>
                  </a:lnTo>
                  <a:cubicBezTo>
                    <a:pt x="0" y="331"/>
                    <a:pt x="0" y="372"/>
                    <a:pt x="14" y="400"/>
                  </a:cubicBezTo>
                  <a:cubicBezTo>
                    <a:pt x="28" y="413"/>
                    <a:pt x="41" y="427"/>
                    <a:pt x="69" y="427"/>
                  </a:cubicBezTo>
                  <a:cubicBezTo>
                    <a:pt x="83" y="427"/>
                    <a:pt x="96" y="427"/>
                    <a:pt x="96" y="413"/>
                  </a:cubicBezTo>
                  <a:lnTo>
                    <a:pt x="536" y="111"/>
                  </a:lnTo>
                  <a:cubicBezTo>
                    <a:pt x="577" y="97"/>
                    <a:pt x="577" y="56"/>
                    <a:pt x="563" y="29"/>
                  </a:cubicBezTo>
                  <a:cubicBezTo>
                    <a:pt x="546" y="12"/>
                    <a:pt x="524" y="0"/>
                    <a:pt x="5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38"/>
            <p:cNvSpPr/>
            <p:nvPr/>
          </p:nvSpPr>
          <p:spPr>
            <a:xfrm>
              <a:off x="4842850" y="1069650"/>
              <a:ext cx="34700" cy="30725"/>
            </a:xfrm>
            <a:custGeom>
              <a:avLst/>
              <a:gdLst/>
              <a:ahLst/>
              <a:cxnLst/>
              <a:rect l="l" t="t" r="r" b="b"/>
              <a:pathLst>
                <a:path w="1388" h="1229" extrusionOk="0">
                  <a:moveTo>
                    <a:pt x="691" y="0"/>
                  </a:moveTo>
                  <a:cubicBezTo>
                    <a:pt x="443" y="0"/>
                    <a:pt x="210" y="157"/>
                    <a:pt x="124" y="412"/>
                  </a:cubicBezTo>
                  <a:cubicBezTo>
                    <a:pt x="1" y="728"/>
                    <a:pt x="166" y="1085"/>
                    <a:pt x="495" y="1195"/>
                  </a:cubicBezTo>
                  <a:cubicBezTo>
                    <a:pt x="562" y="1218"/>
                    <a:pt x="630" y="1229"/>
                    <a:pt x="697" y="1229"/>
                  </a:cubicBezTo>
                  <a:cubicBezTo>
                    <a:pt x="950" y="1229"/>
                    <a:pt x="1191" y="1074"/>
                    <a:pt x="1278" y="824"/>
                  </a:cubicBezTo>
                  <a:cubicBezTo>
                    <a:pt x="1388" y="508"/>
                    <a:pt x="1223" y="151"/>
                    <a:pt x="907" y="41"/>
                  </a:cubicBezTo>
                  <a:cubicBezTo>
                    <a:pt x="836" y="13"/>
                    <a:pt x="763" y="0"/>
                    <a:pt x="6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8"/>
            <p:cNvSpPr/>
            <p:nvPr/>
          </p:nvSpPr>
          <p:spPr>
            <a:xfrm>
              <a:off x="4797550" y="1017325"/>
              <a:ext cx="90300" cy="87700"/>
            </a:xfrm>
            <a:custGeom>
              <a:avLst/>
              <a:gdLst/>
              <a:ahLst/>
              <a:cxnLst/>
              <a:rect l="l" t="t" r="r" b="b"/>
              <a:pathLst>
                <a:path w="3612" h="3508" extrusionOk="0">
                  <a:moveTo>
                    <a:pt x="3512" y="1"/>
                  </a:moveTo>
                  <a:cubicBezTo>
                    <a:pt x="3478" y="1"/>
                    <a:pt x="3444" y="19"/>
                    <a:pt x="3433" y="61"/>
                  </a:cubicBezTo>
                  <a:lnTo>
                    <a:pt x="2486" y="2711"/>
                  </a:lnTo>
                  <a:lnTo>
                    <a:pt x="69" y="3343"/>
                  </a:lnTo>
                  <a:cubicBezTo>
                    <a:pt x="28" y="3343"/>
                    <a:pt x="0" y="3398"/>
                    <a:pt x="14" y="3439"/>
                  </a:cubicBezTo>
                  <a:cubicBezTo>
                    <a:pt x="28" y="3480"/>
                    <a:pt x="55" y="3508"/>
                    <a:pt x="96" y="3508"/>
                  </a:cubicBezTo>
                  <a:lnTo>
                    <a:pt x="110" y="3508"/>
                  </a:lnTo>
                  <a:lnTo>
                    <a:pt x="2582" y="2862"/>
                  </a:lnTo>
                  <a:cubicBezTo>
                    <a:pt x="2609" y="2848"/>
                    <a:pt x="2623" y="2835"/>
                    <a:pt x="2637" y="2807"/>
                  </a:cubicBezTo>
                  <a:lnTo>
                    <a:pt x="3598" y="116"/>
                  </a:lnTo>
                  <a:cubicBezTo>
                    <a:pt x="3612" y="74"/>
                    <a:pt x="3584" y="19"/>
                    <a:pt x="3543" y="6"/>
                  </a:cubicBezTo>
                  <a:cubicBezTo>
                    <a:pt x="3533" y="2"/>
                    <a:pt x="3523" y="1"/>
                    <a:pt x="35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555" name="Google Shape;555;p38"/>
          <p:cNvCxnSpPr/>
          <p:nvPr/>
        </p:nvCxnSpPr>
        <p:spPr>
          <a:xfrm>
            <a:off x="726900" y="3873700"/>
            <a:ext cx="38493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858"/>
        <p:cNvGrpSpPr/>
        <p:nvPr/>
      </p:nvGrpSpPr>
      <p:grpSpPr>
        <a:xfrm>
          <a:off x="0" y="0"/>
          <a:ext cx="0" cy="0"/>
          <a:chOff x="0" y="0"/>
          <a:chExt cx="0" cy="0"/>
        </a:xfrm>
      </p:grpSpPr>
      <p:sp>
        <p:nvSpPr>
          <p:cNvPr id="5" name="TextBox 4">
            <a:extLst>
              <a:ext uri="{FF2B5EF4-FFF2-40B4-BE49-F238E27FC236}">
                <a16:creationId xmlns:a16="http://schemas.microsoft.com/office/drawing/2014/main" id="{6AA71190-DB90-4C71-BC50-2FB077F54196}"/>
              </a:ext>
            </a:extLst>
          </p:cNvPr>
          <p:cNvSpPr txBox="1"/>
          <p:nvPr/>
        </p:nvSpPr>
        <p:spPr>
          <a:xfrm>
            <a:off x="677636" y="529253"/>
            <a:ext cx="7788728" cy="5224315"/>
          </a:xfrm>
          <a:prstGeom prst="rect">
            <a:avLst/>
          </a:prstGeom>
          <a:noFill/>
        </p:spPr>
        <p:txBody>
          <a:bodyPr wrap="square">
            <a:spAutoFit/>
          </a:bodyPr>
          <a:lstStyle/>
          <a:p>
            <a:pPr algn="just">
              <a:lnSpc>
                <a:spcPct val="150000"/>
              </a:lnSpc>
            </a:pPr>
            <a:r>
              <a:rPr lang="en-US" dirty="0">
                <a:effectLst/>
                <a:latin typeface="Times New Roman" panose="02020603050405020304" pitchFamily="18" charset="0"/>
                <a:ea typeface="Times New Roman" panose="02020603050405020304" pitchFamily="18" charset="0"/>
              </a:rPr>
              <a:t>This type of feature should be associated with numerical numbers. To convert them, "one hot encoding" and “Label Encoding” came into play. Missing values are dealt with ML imputation. The most crucial dataset attributes are found for Attrition analysis.</a:t>
            </a:r>
            <a:endParaRPr lang="en-US" b="1" dirty="0">
              <a:latin typeface="Times New Roman" panose="02020603050405020304" pitchFamily="18" charset="0"/>
              <a:ea typeface="Calibri" panose="020F0502020204030204" pitchFamily="34" charset="0"/>
              <a:cs typeface="Times New Roman" panose="02020603050405020304" pitchFamily="18" charset="0"/>
            </a:endParaRPr>
          </a:p>
          <a:p>
            <a:pPr marL="342900" indent="-342900" algn="just">
              <a:lnSpc>
                <a:spcPct val="150000"/>
              </a:lnSpc>
              <a:buFont typeface="+mj-lt"/>
              <a:buAutoNum type="arabicPeriod" startAt="4"/>
            </a:pPr>
            <a:r>
              <a:rPr lang="en-US" b="1" dirty="0">
                <a:latin typeface="Times New Roman" panose="02020603050405020304" pitchFamily="18" charset="0"/>
                <a:ea typeface="Calibri" panose="020F0502020204030204" pitchFamily="34" charset="0"/>
                <a:cs typeface="Times New Roman" panose="02020603050405020304" pitchFamily="18" charset="0"/>
              </a:rPr>
              <a:t>Model Exploration: </a:t>
            </a:r>
            <a:r>
              <a:rPr lang="en-US" dirty="0">
                <a:latin typeface="Times New Roman" panose="02020603050405020304" pitchFamily="18" charset="0"/>
                <a:ea typeface="Calibri" panose="020F0502020204030204" pitchFamily="34" charset="0"/>
                <a:cs typeface="Times New Roman" panose="02020603050405020304" pitchFamily="18" charset="0"/>
              </a:rPr>
              <a:t>Various Deep learning and Neural Network Models that fit to our criteria and algorithms are explored and put to test. We used 4 models:</a:t>
            </a:r>
          </a:p>
          <a:p>
            <a:pPr marL="285750" lvl="1" indent="-285750" algn="just">
              <a:lnSpc>
                <a:spcPct val="150000"/>
              </a:lnSpc>
              <a:buFont typeface="Arial" panose="020B0604020202020204" pitchFamily="34" charset="0"/>
              <a:buChar char="•"/>
            </a:pPr>
            <a:r>
              <a:rPr lang="en-US" dirty="0">
                <a:latin typeface="Times New Roman" panose="02020603050405020304" pitchFamily="18" charset="0"/>
                <a:ea typeface="Calibri" panose="020F0502020204030204" pitchFamily="34" charset="0"/>
                <a:cs typeface="Times New Roman" panose="02020603050405020304" pitchFamily="18" charset="0"/>
              </a:rPr>
              <a:t>       Long-Short Term Memory Algorithm (LSTM)</a:t>
            </a:r>
          </a:p>
          <a:p>
            <a:pPr marL="285750" lvl="1" indent="-285750" algn="just">
              <a:lnSpc>
                <a:spcPct val="150000"/>
              </a:lnSpc>
              <a:buFont typeface="Arial" panose="020B0604020202020204" pitchFamily="34" charset="0"/>
              <a:buChar char="•"/>
            </a:pPr>
            <a:r>
              <a:rPr lang="en-US" dirty="0">
                <a:latin typeface="Times New Roman" panose="02020603050405020304" pitchFamily="18" charset="0"/>
                <a:ea typeface="Calibri" panose="020F0502020204030204" pitchFamily="34" charset="0"/>
                <a:cs typeface="Times New Roman" panose="02020603050405020304" pitchFamily="18" charset="0"/>
              </a:rPr>
              <a:t>       Sequential Feed-Forward Neural Network</a:t>
            </a:r>
          </a:p>
          <a:p>
            <a:pPr marL="285750" lvl="1" indent="-285750" algn="just">
              <a:lnSpc>
                <a:spcPct val="150000"/>
              </a:lnSpc>
              <a:buFont typeface="Arial" panose="020B0604020202020204" pitchFamily="34" charset="0"/>
              <a:buChar char="•"/>
            </a:pPr>
            <a:r>
              <a:rPr lang="en-US" dirty="0">
                <a:latin typeface="Times New Roman" panose="02020603050405020304" pitchFamily="18" charset="0"/>
                <a:ea typeface="Calibri" panose="020F0502020204030204" pitchFamily="34" charset="0"/>
                <a:cs typeface="Times New Roman" panose="02020603050405020304" pitchFamily="18" charset="0"/>
              </a:rPr>
              <a:t>       Single Layer Perceptron Model</a:t>
            </a:r>
          </a:p>
          <a:p>
            <a:pPr marL="285750" lvl="1" indent="-285750" algn="just">
              <a:lnSpc>
                <a:spcPct val="150000"/>
              </a:lnSpc>
              <a:buFont typeface="Arial" panose="020B0604020202020204" pitchFamily="34" charset="0"/>
              <a:buChar char="•"/>
            </a:pPr>
            <a:r>
              <a:rPr lang="en-US" dirty="0">
                <a:latin typeface="Times New Roman" panose="02020603050405020304" pitchFamily="18" charset="0"/>
                <a:ea typeface="Calibri" panose="020F0502020204030204" pitchFamily="34" charset="0"/>
                <a:cs typeface="Times New Roman" panose="02020603050405020304" pitchFamily="18" charset="0"/>
              </a:rPr>
              <a:t>       Ensemble Methods(Bagging, Boosting and Stacking)</a:t>
            </a:r>
          </a:p>
          <a:p>
            <a:pPr marL="342900" lvl="1" indent="-342900" algn="just">
              <a:lnSpc>
                <a:spcPct val="150000"/>
              </a:lnSpc>
              <a:buFont typeface="+mj-lt"/>
              <a:buAutoNum type="arabicPeriod" startAt="5"/>
            </a:pPr>
            <a:r>
              <a:rPr lang="en-US" b="1" dirty="0">
                <a:latin typeface="Times New Roman" panose="02020603050405020304" pitchFamily="18" charset="0"/>
                <a:ea typeface="Calibri" panose="020F0502020204030204" pitchFamily="34" charset="0"/>
                <a:cs typeface="Times New Roman" panose="02020603050405020304" pitchFamily="18" charset="0"/>
              </a:rPr>
              <a:t>Fine tuning and Optimization: </a:t>
            </a:r>
            <a:r>
              <a:rPr lang="en-US" dirty="0">
                <a:latin typeface="Times New Roman" panose="02020603050405020304" pitchFamily="18" charset="0"/>
                <a:ea typeface="Calibri" panose="020F0502020204030204" pitchFamily="34" charset="0"/>
                <a:cs typeface="Times New Roman" panose="02020603050405020304" pitchFamily="18" charset="0"/>
              </a:rPr>
              <a:t>The process and algorithms are kept on trained and tested to improve the accuracy and other factors for each model. We performed Multiple Iterations of every algorithm until we reached the highest accuracy and optimized the code like removing data overfitting etc.</a:t>
            </a:r>
          </a:p>
          <a:p>
            <a:pPr lvl="1" algn="just">
              <a:lnSpc>
                <a:spcPct val="150000"/>
              </a:lnSpc>
            </a:pP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pP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marL="342900" indent="-342900" algn="just">
              <a:lnSpc>
                <a:spcPct val="150000"/>
              </a:lnSpc>
              <a:buFont typeface="+mj-lt"/>
              <a:buAutoNum type="arabicPeriod" startAt="4"/>
            </a:pPr>
            <a:endParaRPr lang="en-US"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969482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858"/>
        <p:cNvGrpSpPr/>
        <p:nvPr/>
      </p:nvGrpSpPr>
      <p:grpSpPr>
        <a:xfrm>
          <a:off x="0" y="0"/>
          <a:ext cx="0" cy="0"/>
          <a:chOff x="0" y="0"/>
          <a:chExt cx="0" cy="0"/>
        </a:xfrm>
      </p:grpSpPr>
      <p:sp>
        <p:nvSpPr>
          <p:cNvPr id="4" name="TextBox 3">
            <a:extLst>
              <a:ext uri="{FF2B5EF4-FFF2-40B4-BE49-F238E27FC236}">
                <a16:creationId xmlns:a16="http://schemas.microsoft.com/office/drawing/2014/main" id="{95CF7DD4-D2BD-4A9F-8AC5-3B8048050448}"/>
              </a:ext>
            </a:extLst>
          </p:cNvPr>
          <p:cNvSpPr txBox="1"/>
          <p:nvPr/>
        </p:nvSpPr>
        <p:spPr>
          <a:xfrm>
            <a:off x="204107" y="1057449"/>
            <a:ext cx="8507186" cy="1992661"/>
          </a:xfrm>
          <a:prstGeom prst="rect">
            <a:avLst/>
          </a:prstGeom>
          <a:noFill/>
        </p:spPr>
        <p:txBody>
          <a:bodyPr wrap="square">
            <a:spAutoFit/>
          </a:bodyPr>
          <a:lstStyle/>
          <a:p>
            <a:pPr marL="342900" indent="-342900" algn="just">
              <a:lnSpc>
                <a:spcPct val="150000"/>
              </a:lnSpc>
              <a:buFont typeface="+mj-lt"/>
              <a:buAutoNum type="arabicPeriod" startAt="6"/>
            </a:pPr>
            <a:r>
              <a:rPr lang="en-US" b="1" dirty="0">
                <a:latin typeface="Times New Roman" panose="02020603050405020304" pitchFamily="18" charset="0"/>
                <a:ea typeface="Calibri" panose="020F0502020204030204" pitchFamily="34" charset="0"/>
                <a:cs typeface="Times New Roman" panose="02020603050405020304" pitchFamily="18" charset="0"/>
              </a:rPr>
              <a:t>Model Evaluation: </a:t>
            </a:r>
            <a:r>
              <a:rPr lang="en-US" dirty="0">
                <a:latin typeface="Times New Roman" panose="02020603050405020304" pitchFamily="18" charset="0"/>
                <a:ea typeface="Calibri" panose="020F0502020204030204" pitchFamily="34" charset="0"/>
                <a:cs typeface="Times New Roman" panose="02020603050405020304" pitchFamily="18" charset="0"/>
              </a:rPr>
              <a:t>After multiple optimization rounds, The best model is found by evaluating the factors.</a:t>
            </a:r>
          </a:p>
          <a:p>
            <a:pPr algn="just">
              <a:lnSpc>
                <a:spcPct val="150000"/>
              </a:lnSpc>
            </a:pPr>
            <a:r>
              <a:rPr lang="en-US" dirty="0">
                <a:latin typeface="Times New Roman" panose="02020603050405020304" pitchFamily="18" charset="0"/>
                <a:ea typeface="Calibri" panose="020F0502020204030204" pitchFamily="34" charset="0"/>
                <a:cs typeface="Times New Roman" panose="02020603050405020304" pitchFamily="18" charset="0"/>
              </a:rPr>
              <a:t>        All the 4 models are evaluated by testing for test loss and accuracy and also cross-validation.</a:t>
            </a:r>
          </a:p>
          <a:p>
            <a:pPr algn="just">
              <a:lnSpc>
                <a:spcPct val="150000"/>
              </a:lnSpc>
            </a:pPr>
            <a:r>
              <a:rPr lang="en-US" dirty="0">
                <a:latin typeface="Times New Roman" panose="02020603050405020304" pitchFamily="18" charset="0"/>
                <a:ea typeface="Calibri" panose="020F0502020204030204" pitchFamily="34" charset="0"/>
                <a:cs typeface="Times New Roman" panose="02020603050405020304" pitchFamily="18" charset="0"/>
              </a:rPr>
              <a:t>        Accuracy is seen in percentages</a:t>
            </a:r>
          </a:p>
          <a:p>
            <a:pPr marL="342900" indent="-342900" algn="just">
              <a:lnSpc>
                <a:spcPct val="150000"/>
              </a:lnSpc>
              <a:buFont typeface="+mj-lt"/>
              <a:buAutoNum type="arabicPeriod" startAt="7"/>
            </a:pPr>
            <a:r>
              <a:rPr lang="en-US" b="1" dirty="0">
                <a:latin typeface="Times New Roman" panose="02020603050405020304" pitchFamily="18" charset="0"/>
                <a:ea typeface="Calibri" panose="020F0502020204030204" pitchFamily="34" charset="0"/>
                <a:cs typeface="Times New Roman" panose="02020603050405020304" pitchFamily="18" charset="0"/>
              </a:rPr>
              <a:t>Accuracy Analysis: </a:t>
            </a:r>
            <a:r>
              <a:rPr lang="en-US" dirty="0">
                <a:latin typeface="Times New Roman" panose="02020603050405020304" pitchFamily="18" charset="0"/>
                <a:ea typeface="Calibri" panose="020F0502020204030204" pitchFamily="34" charset="0"/>
                <a:cs typeface="Times New Roman" panose="02020603050405020304" pitchFamily="18" charset="0"/>
              </a:rPr>
              <a:t>Accuracies of models are analyzed and a conclusion is made. The model that achieves the highest  accuracy is concluded as the best model. Also by comparison we see how many models have the similar level of accuracy metric to them.</a:t>
            </a:r>
          </a:p>
        </p:txBody>
      </p:sp>
    </p:spTree>
    <p:extLst>
      <p:ext uri="{BB962C8B-B14F-4D97-AF65-F5344CB8AC3E}">
        <p14:creationId xmlns:p14="http://schemas.microsoft.com/office/powerpoint/2010/main" val="4443704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858"/>
        <p:cNvGrpSpPr/>
        <p:nvPr/>
      </p:nvGrpSpPr>
      <p:grpSpPr>
        <a:xfrm>
          <a:off x="0" y="0"/>
          <a:ext cx="0" cy="0"/>
          <a:chOff x="0" y="0"/>
          <a:chExt cx="0" cy="0"/>
        </a:xfrm>
      </p:grpSpPr>
      <p:sp>
        <p:nvSpPr>
          <p:cNvPr id="4" name="TextBox 3">
            <a:extLst>
              <a:ext uri="{FF2B5EF4-FFF2-40B4-BE49-F238E27FC236}">
                <a16:creationId xmlns:a16="http://schemas.microsoft.com/office/drawing/2014/main" id="{CA101EF2-BC25-4FDD-81B3-1007F908A5BA}"/>
              </a:ext>
            </a:extLst>
          </p:cNvPr>
          <p:cNvSpPr txBox="1"/>
          <p:nvPr/>
        </p:nvSpPr>
        <p:spPr>
          <a:xfrm>
            <a:off x="3150030" y="147234"/>
            <a:ext cx="2843939" cy="615553"/>
          </a:xfrm>
          <a:prstGeom prst="rect">
            <a:avLst/>
          </a:prstGeom>
          <a:noFill/>
        </p:spPr>
        <p:txBody>
          <a:bodyPr wrap="square" rtlCol="0">
            <a:spAutoFit/>
          </a:bodyPr>
          <a:lstStyle/>
          <a:p>
            <a:pPr algn="ctr"/>
            <a:r>
              <a:rPr lang="en-IN" dirty="0"/>
              <a:t>		</a:t>
            </a:r>
            <a:endParaRPr lang="en-IN" sz="2000" b="1" u="sng" dirty="0">
              <a:latin typeface="Times New Roman" panose="02020603050405020304" pitchFamily="18" charset="0"/>
              <a:cs typeface="Times New Roman" panose="02020603050405020304" pitchFamily="18" charset="0"/>
            </a:endParaRPr>
          </a:p>
          <a:p>
            <a:pPr algn="ctr"/>
            <a:r>
              <a:rPr lang="en-IN" sz="2000" b="1" u="sng" dirty="0">
                <a:latin typeface="Times New Roman" panose="02020603050405020304" pitchFamily="18" charset="0"/>
                <a:cs typeface="Times New Roman" panose="02020603050405020304" pitchFamily="18" charset="0"/>
              </a:rPr>
              <a:t>RESULT</a:t>
            </a:r>
          </a:p>
        </p:txBody>
      </p:sp>
      <p:pic>
        <p:nvPicPr>
          <p:cNvPr id="3" name="Picture 2">
            <a:extLst>
              <a:ext uri="{FF2B5EF4-FFF2-40B4-BE49-F238E27FC236}">
                <a16:creationId xmlns:a16="http://schemas.microsoft.com/office/drawing/2014/main" id="{7B6B9CE2-140A-4E56-B515-11973D7562E7}"/>
              </a:ext>
            </a:extLst>
          </p:cNvPr>
          <p:cNvPicPr>
            <a:picLocks noChangeAspect="1"/>
          </p:cNvPicPr>
          <p:nvPr/>
        </p:nvPicPr>
        <p:blipFill>
          <a:blip r:embed="rId3"/>
          <a:stretch>
            <a:fillRect/>
          </a:stretch>
        </p:blipFill>
        <p:spPr>
          <a:xfrm>
            <a:off x="695268" y="989632"/>
            <a:ext cx="3378711" cy="3378711"/>
          </a:xfrm>
          <a:prstGeom prst="rect">
            <a:avLst/>
          </a:prstGeom>
        </p:spPr>
      </p:pic>
      <p:sp>
        <p:nvSpPr>
          <p:cNvPr id="5" name="TextBox 4">
            <a:extLst>
              <a:ext uri="{FF2B5EF4-FFF2-40B4-BE49-F238E27FC236}">
                <a16:creationId xmlns:a16="http://schemas.microsoft.com/office/drawing/2014/main" id="{2F54966A-63FC-4800-AE8D-CE1D3B68D257}"/>
              </a:ext>
            </a:extLst>
          </p:cNvPr>
          <p:cNvSpPr txBox="1"/>
          <p:nvPr/>
        </p:nvSpPr>
        <p:spPr>
          <a:xfrm>
            <a:off x="4255338" y="1359491"/>
            <a:ext cx="4278086" cy="2638992"/>
          </a:xfrm>
          <a:prstGeom prst="rect">
            <a:avLst/>
          </a:prstGeom>
          <a:noFill/>
        </p:spPr>
        <p:txBody>
          <a:bodyPr wrap="square">
            <a:spAutoFit/>
          </a:bodyPr>
          <a:lstStyle/>
          <a:p>
            <a:pPr algn="just">
              <a:lnSpc>
                <a:spcPct val="150000"/>
              </a:lnSpc>
            </a:pPr>
            <a:r>
              <a:rPr lang="en-US" dirty="0">
                <a:latin typeface="Times New Roman" panose="02020603050405020304" pitchFamily="18" charset="0"/>
                <a:cs typeface="Times New Roman" panose="02020603050405020304" pitchFamily="18" charset="0"/>
              </a:rPr>
              <a:t>The goal is to find a model that can detect whether attrition is present or not, and the result is the percentage by which the proposed models correctly predict the presence of attrition. </a:t>
            </a:r>
            <a:r>
              <a:rPr lang="en-US" dirty="0">
                <a:latin typeface="Times New Roman" panose="02020603050405020304" pitchFamily="18" charset="0"/>
                <a:ea typeface="Calibri" panose="020F0502020204030204" pitchFamily="34" charset="0"/>
                <a:cs typeface="Times New Roman" panose="02020603050405020304" pitchFamily="18" charset="0"/>
              </a:rPr>
              <a:t>After the initial dataset analysis and EDA methods, we can conclude that the Attrition rate is 16% and 84% No Attrition. This conclusion is now put to test by how correctly the models developed detect the attrition rate as Yes or No.</a:t>
            </a:r>
          </a:p>
        </p:txBody>
      </p:sp>
    </p:spTree>
    <p:extLst>
      <p:ext uri="{BB962C8B-B14F-4D97-AF65-F5344CB8AC3E}">
        <p14:creationId xmlns:p14="http://schemas.microsoft.com/office/powerpoint/2010/main" val="27232568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858"/>
        <p:cNvGrpSpPr/>
        <p:nvPr/>
      </p:nvGrpSpPr>
      <p:grpSpPr>
        <a:xfrm>
          <a:off x="0" y="0"/>
          <a:ext cx="0" cy="0"/>
          <a:chOff x="0" y="0"/>
          <a:chExt cx="0" cy="0"/>
        </a:xfrm>
      </p:grpSpPr>
      <p:pic>
        <p:nvPicPr>
          <p:cNvPr id="3" name="Picture 2">
            <a:extLst>
              <a:ext uri="{FF2B5EF4-FFF2-40B4-BE49-F238E27FC236}">
                <a16:creationId xmlns:a16="http://schemas.microsoft.com/office/drawing/2014/main" id="{A4A76F97-A039-40B9-891B-D8A018383DB1}"/>
              </a:ext>
            </a:extLst>
          </p:cNvPr>
          <p:cNvPicPr>
            <a:picLocks noChangeAspect="1"/>
          </p:cNvPicPr>
          <p:nvPr/>
        </p:nvPicPr>
        <p:blipFill>
          <a:blip r:embed="rId3"/>
          <a:stretch>
            <a:fillRect/>
          </a:stretch>
        </p:blipFill>
        <p:spPr>
          <a:xfrm>
            <a:off x="629200" y="391539"/>
            <a:ext cx="7885599" cy="3127268"/>
          </a:xfrm>
          <a:prstGeom prst="rect">
            <a:avLst/>
          </a:prstGeom>
        </p:spPr>
      </p:pic>
      <p:sp>
        <p:nvSpPr>
          <p:cNvPr id="5" name="TextBox 4">
            <a:extLst>
              <a:ext uri="{FF2B5EF4-FFF2-40B4-BE49-F238E27FC236}">
                <a16:creationId xmlns:a16="http://schemas.microsoft.com/office/drawing/2014/main" id="{9081EEFB-9E08-4EFC-8615-74C8D1DDA32A}"/>
              </a:ext>
            </a:extLst>
          </p:cNvPr>
          <p:cNvSpPr txBox="1"/>
          <p:nvPr/>
        </p:nvSpPr>
        <p:spPr>
          <a:xfrm>
            <a:off x="558792" y="3650898"/>
            <a:ext cx="8156120" cy="1022909"/>
          </a:xfrm>
          <a:prstGeom prst="rect">
            <a:avLst/>
          </a:prstGeom>
          <a:noFill/>
        </p:spPr>
        <p:txBody>
          <a:bodyPr wrap="square">
            <a:spAutoFit/>
          </a:bodyPr>
          <a:lstStyle/>
          <a:p>
            <a:pPr algn="just">
              <a:lnSpc>
                <a:spcPct val="150000"/>
              </a:lnSpc>
            </a:pPr>
            <a:r>
              <a:rPr lang="en-US" dirty="0">
                <a:latin typeface="Times New Roman" panose="02020603050405020304" pitchFamily="18" charset="0"/>
                <a:ea typeface="Calibri" panose="020F0502020204030204" pitchFamily="34" charset="0"/>
                <a:cs typeface="Times New Roman" panose="02020603050405020304" pitchFamily="18" charset="0"/>
              </a:rPr>
              <a:t>The above graphs show the Attrition rate WRT every factor of Attrition present in the Dataset. </a:t>
            </a:r>
            <a:r>
              <a:rPr lang="en-US" dirty="0">
                <a:latin typeface="Times New Roman" panose="02020603050405020304" pitchFamily="18" charset="0"/>
                <a:cs typeface="Times New Roman" panose="02020603050405020304" pitchFamily="18" charset="0"/>
              </a:rPr>
              <a:t>The Attrition rates are hence analyzed by the models. We now see the models and their accuracies of if they can show this accurately.</a:t>
            </a:r>
            <a:endParaRPr lang="en-US"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816215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858"/>
        <p:cNvGrpSpPr/>
        <p:nvPr/>
      </p:nvGrpSpPr>
      <p:grpSpPr>
        <a:xfrm>
          <a:off x="0" y="0"/>
          <a:ext cx="0" cy="0"/>
          <a:chOff x="0" y="0"/>
          <a:chExt cx="0" cy="0"/>
        </a:xfrm>
      </p:grpSpPr>
      <p:pic>
        <p:nvPicPr>
          <p:cNvPr id="3" name="Picture 2">
            <a:extLst>
              <a:ext uri="{FF2B5EF4-FFF2-40B4-BE49-F238E27FC236}">
                <a16:creationId xmlns:a16="http://schemas.microsoft.com/office/drawing/2014/main" id="{F7F10BD4-C7BD-40F2-AE64-E9FBB7116094}"/>
              </a:ext>
            </a:extLst>
          </p:cNvPr>
          <p:cNvPicPr>
            <a:picLocks noChangeAspect="1"/>
          </p:cNvPicPr>
          <p:nvPr/>
        </p:nvPicPr>
        <p:blipFill>
          <a:blip r:embed="rId3"/>
          <a:stretch>
            <a:fillRect/>
          </a:stretch>
        </p:blipFill>
        <p:spPr>
          <a:xfrm>
            <a:off x="1727086" y="669472"/>
            <a:ext cx="5689828" cy="3116031"/>
          </a:xfrm>
          <a:prstGeom prst="rect">
            <a:avLst/>
          </a:prstGeom>
        </p:spPr>
      </p:pic>
      <p:sp>
        <p:nvSpPr>
          <p:cNvPr id="5" name="TextBox 4">
            <a:extLst>
              <a:ext uri="{FF2B5EF4-FFF2-40B4-BE49-F238E27FC236}">
                <a16:creationId xmlns:a16="http://schemas.microsoft.com/office/drawing/2014/main" id="{5FA7DDFA-0994-4246-B63E-D1C35F052F97}"/>
              </a:ext>
            </a:extLst>
          </p:cNvPr>
          <p:cNvSpPr txBox="1"/>
          <p:nvPr/>
        </p:nvSpPr>
        <p:spPr>
          <a:xfrm>
            <a:off x="3309925" y="-114024"/>
            <a:ext cx="2524149" cy="615553"/>
          </a:xfrm>
          <a:prstGeom prst="rect">
            <a:avLst/>
          </a:prstGeom>
          <a:noFill/>
        </p:spPr>
        <p:txBody>
          <a:bodyPr wrap="square" rtlCol="0">
            <a:spAutoFit/>
          </a:bodyPr>
          <a:lstStyle/>
          <a:p>
            <a:pPr algn="ctr"/>
            <a:r>
              <a:rPr lang="en-IN" dirty="0"/>
              <a:t>		</a:t>
            </a:r>
            <a:endParaRPr lang="en-IN" sz="2000" b="1" u="sng" dirty="0">
              <a:latin typeface="Times New Roman" panose="02020603050405020304" pitchFamily="18" charset="0"/>
              <a:cs typeface="Times New Roman" panose="02020603050405020304" pitchFamily="18" charset="0"/>
            </a:endParaRPr>
          </a:p>
          <a:p>
            <a:pPr algn="ctr"/>
            <a:r>
              <a:rPr lang="en-IN" sz="2000" b="1" u="sng" dirty="0">
                <a:latin typeface="Times New Roman" panose="02020603050405020304" pitchFamily="18" charset="0"/>
                <a:cs typeface="Times New Roman" panose="02020603050405020304" pitchFamily="18" charset="0"/>
              </a:rPr>
              <a:t>LSTM Algorithm</a:t>
            </a:r>
          </a:p>
        </p:txBody>
      </p:sp>
      <p:sp>
        <p:nvSpPr>
          <p:cNvPr id="2" name="TextBox 1">
            <a:extLst>
              <a:ext uri="{FF2B5EF4-FFF2-40B4-BE49-F238E27FC236}">
                <a16:creationId xmlns:a16="http://schemas.microsoft.com/office/drawing/2014/main" id="{08CDAC74-CEE0-CA33-3549-16BF70DD81CF}"/>
              </a:ext>
            </a:extLst>
          </p:cNvPr>
          <p:cNvSpPr txBox="1"/>
          <p:nvPr/>
        </p:nvSpPr>
        <p:spPr>
          <a:xfrm>
            <a:off x="992554" y="3852984"/>
            <a:ext cx="7534031" cy="523220"/>
          </a:xfrm>
          <a:prstGeom prst="rect">
            <a:avLst/>
          </a:prstGeom>
          <a:noFill/>
        </p:spPr>
        <p:txBody>
          <a:bodyPr wrap="square" rtlCol="0">
            <a:spAutoFit/>
          </a:bodyPr>
          <a:lstStyle/>
          <a:p>
            <a:pPr algn="just"/>
            <a:r>
              <a:rPr lang="en-US" b="0" i="0" dirty="0">
                <a:solidFill>
                  <a:schemeClr val="tx1"/>
                </a:solidFill>
                <a:effectLst/>
                <a:latin typeface="Times New Roman" panose="02020603050405020304" pitchFamily="18" charset="0"/>
                <a:cs typeface="Times New Roman" panose="02020603050405020304" pitchFamily="18" charset="0"/>
              </a:rPr>
              <a:t>Achieving a </a:t>
            </a:r>
            <a:r>
              <a:rPr lang="en-US" b="1" i="0" dirty="0">
                <a:solidFill>
                  <a:schemeClr val="tx1"/>
                </a:solidFill>
                <a:effectLst/>
                <a:latin typeface="Times New Roman" panose="02020603050405020304" pitchFamily="18" charset="0"/>
                <a:cs typeface="Times New Roman" panose="02020603050405020304" pitchFamily="18" charset="0"/>
              </a:rPr>
              <a:t>95%</a:t>
            </a:r>
            <a:r>
              <a:rPr lang="en-US" b="0" i="0" dirty="0">
                <a:solidFill>
                  <a:schemeClr val="tx1"/>
                </a:solidFill>
                <a:effectLst/>
                <a:latin typeface="Times New Roman" panose="02020603050405020304" pitchFamily="18" charset="0"/>
                <a:cs typeface="Times New Roman" panose="02020603050405020304" pitchFamily="18" charset="0"/>
              </a:rPr>
              <a:t> accuracy using LSTM Algorithm signifies a highly effective model for identifying potential turnover, facilitating proactive HR management.</a:t>
            </a:r>
            <a:endParaRPr lang="en-IN"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486508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858"/>
        <p:cNvGrpSpPr/>
        <p:nvPr/>
      </p:nvGrpSpPr>
      <p:grpSpPr>
        <a:xfrm>
          <a:off x="0" y="0"/>
          <a:ext cx="0" cy="0"/>
          <a:chOff x="0" y="0"/>
          <a:chExt cx="0" cy="0"/>
        </a:xfrm>
      </p:grpSpPr>
      <p:sp>
        <p:nvSpPr>
          <p:cNvPr id="5" name="TextBox 4">
            <a:extLst>
              <a:ext uri="{FF2B5EF4-FFF2-40B4-BE49-F238E27FC236}">
                <a16:creationId xmlns:a16="http://schemas.microsoft.com/office/drawing/2014/main" id="{5FA7DDFA-0994-4246-B63E-D1C35F052F97}"/>
              </a:ext>
            </a:extLst>
          </p:cNvPr>
          <p:cNvSpPr txBox="1"/>
          <p:nvPr/>
        </p:nvSpPr>
        <p:spPr>
          <a:xfrm>
            <a:off x="1814576" y="0"/>
            <a:ext cx="5110585" cy="615553"/>
          </a:xfrm>
          <a:prstGeom prst="rect">
            <a:avLst/>
          </a:prstGeom>
          <a:noFill/>
        </p:spPr>
        <p:txBody>
          <a:bodyPr wrap="square" rtlCol="0">
            <a:spAutoFit/>
          </a:bodyPr>
          <a:lstStyle/>
          <a:p>
            <a:pPr algn="ctr"/>
            <a:r>
              <a:rPr lang="en-IN" dirty="0"/>
              <a:t>		</a:t>
            </a:r>
            <a:endParaRPr lang="en-IN" sz="2000" b="1" u="sng" dirty="0">
              <a:latin typeface="Times New Roman" panose="02020603050405020304" pitchFamily="18" charset="0"/>
              <a:cs typeface="Times New Roman" panose="02020603050405020304" pitchFamily="18" charset="0"/>
            </a:endParaRPr>
          </a:p>
          <a:p>
            <a:pPr algn="ctr"/>
            <a:r>
              <a:rPr lang="en-IN" sz="2000" b="1" u="sng" dirty="0">
                <a:latin typeface="Times New Roman" panose="02020603050405020304" pitchFamily="18" charset="0"/>
                <a:cs typeface="Times New Roman" panose="02020603050405020304" pitchFamily="18" charset="0"/>
              </a:rPr>
              <a:t>Sequential Feed-Forward NN Algorithm</a:t>
            </a:r>
          </a:p>
        </p:txBody>
      </p:sp>
      <p:pic>
        <p:nvPicPr>
          <p:cNvPr id="4" name="Picture 3">
            <a:extLst>
              <a:ext uri="{FF2B5EF4-FFF2-40B4-BE49-F238E27FC236}">
                <a16:creationId xmlns:a16="http://schemas.microsoft.com/office/drawing/2014/main" id="{08A15FB6-C394-41F8-B4EA-880A744D2A25}"/>
              </a:ext>
            </a:extLst>
          </p:cNvPr>
          <p:cNvPicPr>
            <a:picLocks noChangeAspect="1"/>
          </p:cNvPicPr>
          <p:nvPr/>
        </p:nvPicPr>
        <p:blipFill>
          <a:blip r:embed="rId3"/>
          <a:stretch>
            <a:fillRect/>
          </a:stretch>
        </p:blipFill>
        <p:spPr>
          <a:xfrm>
            <a:off x="1814576" y="808264"/>
            <a:ext cx="5514847" cy="3028231"/>
          </a:xfrm>
          <a:prstGeom prst="rect">
            <a:avLst/>
          </a:prstGeom>
        </p:spPr>
      </p:pic>
      <p:sp>
        <p:nvSpPr>
          <p:cNvPr id="2" name="TextBox 1">
            <a:extLst>
              <a:ext uri="{FF2B5EF4-FFF2-40B4-BE49-F238E27FC236}">
                <a16:creationId xmlns:a16="http://schemas.microsoft.com/office/drawing/2014/main" id="{7FE80612-9AF4-4204-A1AE-AA9D153AB1A0}"/>
              </a:ext>
            </a:extLst>
          </p:cNvPr>
          <p:cNvSpPr txBox="1"/>
          <p:nvPr/>
        </p:nvSpPr>
        <p:spPr>
          <a:xfrm>
            <a:off x="1008185" y="3923323"/>
            <a:ext cx="7573108" cy="523220"/>
          </a:xfrm>
          <a:prstGeom prst="rect">
            <a:avLst/>
          </a:prstGeom>
          <a:noFill/>
        </p:spPr>
        <p:txBody>
          <a:bodyPr wrap="square" rtlCol="0">
            <a:spAutoFit/>
          </a:bodyPr>
          <a:lstStyle/>
          <a:p>
            <a:r>
              <a:rPr lang="en-IN" b="0" i="0" dirty="0">
                <a:solidFill>
                  <a:schemeClr val="tx1"/>
                </a:solidFill>
                <a:effectLst/>
                <a:latin typeface="Times New Roman" panose="02020603050405020304" pitchFamily="18" charset="0"/>
                <a:cs typeface="Times New Roman" panose="02020603050405020304" pitchFamily="18" charset="0"/>
              </a:rPr>
              <a:t>Attaining a </a:t>
            </a:r>
            <a:r>
              <a:rPr lang="en-IN" b="1" i="0" dirty="0">
                <a:solidFill>
                  <a:schemeClr val="tx1"/>
                </a:solidFill>
                <a:effectLst/>
                <a:latin typeface="Times New Roman" panose="02020603050405020304" pitchFamily="18" charset="0"/>
                <a:cs typeface="Times New Roman" panose="02020603050405020304" pitchFamily="18" charset="0"/>
              </a:rPr>
              <a:t>93%</a:t>
            </a:r>
            <a:r>
              <a:rPr lang="en-IN" b="0" i="0" dirty="0">
                <a:solidFill>
                  <a:schemeClr val="tx1"/>
                </a:solidFill>
                <a:effectLst/>
                <a:latin typeface="Times New Roman" panose="02020603050405020304" pitchFamily="18" charset="0"/>
                <a:cs typeface="Times New Roman" panose="02020603050405020304" pitchFamily="18" charset="0"/>
              </a:rPr>
              <a:t> accuracy using a Sequential </a:t>
            </a:r>
            <a:r>
              <a:rPr lang="en-IN" dirty="0">
                <a:solidFill>
                  <a:schemeClr val="tx1"/>
                </a:solidFill>
                <a:latin typeface="Times New Roman" panose="02020603050405020304" pitchFamily="18" charset="0"/>
                <a:cs typeface="Times New Roman" panose="02020603050405020304" pitchFamily="18" charset="0"/>
              </a:rPr>
              <a:t>F</a:t>
            </a:r>
            <a:r>
              <a:rPr lang="en-IN" b="0" i="0" dirty="0">
                <a:solidFill>
                  <a:schemeClr val="tx1"/>
                </a:solidFill>
                <a:effectLst/>
                <a:latin typeface="Times New Roman" panose="02020603050405020304" pitchFamily="18" charset="0"/>
                <a:cs typeface="Times New Roman" panose="02020603050405020304" pitchFamily="18" charset="0"/>
              </a:rPr>
              <a:t>eedforward </a:t>
            </a:r>
            <a:r>
              <a:rPr lang="en-IN" dirty="0">
                <a:solidFill>
                  <a:schemeClr val="tx1"/>
                </a:solidFill>
                <a:latin typeface="Times New Roman" panose="02020603050405020304" pitchFamily="18" charset="0"/>
                <a:cs typeface="Times New Roman" panose="02020603050405020304" pitchFamily="18" charset="0"/>
              </a:rPr>
              <a:t>N</a:t>
            </a:r>
            <a:r>
              <a:rPr lang="en-IN" b="0" i="0" dirty="0">
                <a:solidFill>
                  <a:schemeClr val="tx1"/>
                </a:solidFill>
                <a:effectLst/>
                <a:latin typeface="Times New Roman" panose="02020603050405020304" pitchFamily="18" charset="0"/>
                <a:cs typeface="Times New Roman" panose="02020603050405020304" pitchFamily="18" charset="0"/>
              </a:rPr>
              <a:t>eural </a:t>
            </a:r>
            <a:r>
              <a:rPr lang="en-IN" dirty="0">
                <a:solidFill>
                  <a:schemeClr val="tx1"/>
                </a:solidFill>
                <a:latin typeface="Times New Roman" panose="02020603050405020304" pitchFamily="18" charset="0"/>
                <a:cs typeface="Times New Roman" panose="02020603050405020304" pitchFamily="18" charset="0"/>
              </a:rPr>
              <a:t>N</a:t>
            </a:r>
            <a:r>
              <a:rPr lang="en-IN" b="0" i="0" dirty="0">
                <a:solidFill>
                  <a:schemeClr val="tx1"/>
                </a:solidFill>
                <a:effectLst/>
                <a:latin typeface="Times New Roman" panose="02020603050405020304" pitchFamily="18" charset="0"/>
                <a:cs typeface="Times New Roman" panose="02020603050405020304" pitchFamily="18" charset="0"/>
              </a:rPr>
              <a:t>etwork Algorithm demonstrates a robust model for identifying turnover risks, aiding proactive HR strategies.</a:t>
            </a:r>
            <a:endParaRPr lang="en-IN"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01697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858"/>
        <p:cNvGrpSpPr/>
        <p:nvPr/>
      </p:nvGrpSpPr>
      <p:grpSpPr>
        <a:xfrm>
          <a:off x="0" y="0"/>
          <a:ext cx="0" cy="0"/>
          <a:chOff x="0" y="0"/>
          <a:chExt cx="0" cy="0"/>
        </a:xfrm>
      </p:grpSpPr>
      <p:sp>
        <p:nvSpPr>
          <p:cNvPr id="5" name="TextBox 4">
            <a:extLst>
              <a:ext uri="{FF2B5EF4-FFF2-40B4-BE49-F238E27FC236}">
                <a16:creationId xmlns:a16="http://schemas.microsoft.com/office/drawing/2014/main" id="{5FA7DDFA-0994-4246-B63E-D1C35F052F97}"/>
              </a:ext>
            </a:extLst>
          </p:cNvPr>
          <p:cNvSpPr txBox="1"/>
          <p:nvPr/>
        </p:nvSpPr>
        <p:spPr>
          <a:xfrm>
            <a:off x="2536706" y="0"/>
            <a:ext cx="4070588" cy="615553"/>
          </a:xfrm>
          <a:prstGeom prst="rect">
            <a:avLst/>
          </a:prstGeom>
          <a:noFill/>
        </p:spPr>
        <p:txBody>
          <a:bodyPr wrap="square" rtlCol="0">
            <a:spAutoFit/>
          </a:bodyPr>
          <a:lstStyle/>
          <a:p>
            <a:pPr algn="ctr"/>
            <a:r>
              <a:rPr lang="en-IN" dirty="0"/>
              <a:t>		</a:t>
            </a:r>
            <a:endParaRPr lang="en-IN" sz="2000" b="1" u="sng" dirty="0">
              <a:latin typeface="Times New Roman" panose="02020603050405020304" pitchFamily="18" charset="0"/>
              <a:cs typeface="Times New Roman" panose="02020603050405020304" pitchFamily="18" charset="0"/>
            </a:endParaRPr>
          </a:p>
          <a:p>
            <a:pPr algn="ctr"/>
            <a:r>
              <a:rPr lang="en-IN" sz="2000" b="1" u="sng" dirty="0">
                <a:latin typeface="Times New Roman" panose="02020603050405020304" pitchFamily="18" charset="0"/>
                <a:cs typeface="Times New Roman" panose="02020603050405020304" pitchFamily="18" charset="0"/>
              </a:rPr>
              <a:t>Single-Layer Perceptron Model</a:t>
            </a:r>
          </a:p>
        </p:txBody>
      </p:sp>
      <p:pic>
        <p:nvPicPr>
          <p:cNvPr id="4" name="Picture 3">
            <a:extLst>
              <a:ext uri="{FF2B5EF4-FFF2-40B4-BE49-F238E27FC236}">
                <a16:creationId xmlns:a16="http://schemas.microsoft.com/office/drawing/2014/main" id="{239B19F1-63F2-4547-85F2-8B67BFB5A707}"/>
              </a:ext>
            </a:extLst>
          </p:cNvPr>
          <p:cNvPicPr>
            <a:picLocks noChangeAspect="1"/>
          </p:cNvPicPr>
          <p:nvPr/>
        </p:nvPicPr>
        <p:blipFill>
          <a:blip r:embed="rId3"/>
          <a:stretch>
            <a:fillRect/>
          </a:stretch>
        </p:blipFill>
        <p:spPr>
          <a:xfrm>
            <a:off x="1481818" y="846791"/>
            <a:ext cx="6180363" cy="2905664"/>
          </a:xfrm>
          <a:prstGeom prst="rect">
            <a:avLst/>
          </a:prstGeom>
        </p:spPr>
      </p:pic>
      <p:sp>
        <p:nvSpPr>
          <p:cNvPr id="2" name="TextBox 1">
            <a:extLst>
              <a:ext uri="{FF2B5EF4-FFF2-40B4-BE49-F238E27FC236}">
                <a16:creationId xmlns:a16="http://schemas.microsoft.com/office/drawing/2014/main" id="{533E54DE-FEF2-E2CF-A1BA-63649AD07281}"/>
              </a:ext>
            </a:extLst>
          </p:cNvPr>
          <p:cNvSpPr txBox="1"/>
          <p:nvPr/>
        </p:nvSpPr>
        <p:spPr>
          <a:xfrm>
            <a:off x="898768" y="3884245"/>
            <a:ext cx="7346462" cy="523220"/>
          </a:xfrm>
          <a:prstGeom prst="rect">
            <a:avLst/>
          </a:prstGeom>
          <a:noFill/>
        </p:spPr>
        <p:txBody>
          <a:bodyPr wrap="square" rtlCol="0">
            <a:spAutoFit/>
          </a:bodyPr>
          <a:lstStyle/>
          <a:p>
            <a:pPr algn="just"/>
            <a:r>
              <a:rPr lang="en-US" b="0" i="0" dirty="0">
                <a:solidFill>
                  <a:schemeClr val="tx1"/>
                </a:solidFill>
                <a:effectLst/>
                <a:latin typeface="Times New Roman" panose="02020603050405020304" pitchFamily="18" charset="0"/>
                <a:cs typeface="Times New Roman" panose="02020603050405020304" pitchFamily="18" charset="0"/>
              </a:rPr>
              <a:t>Obtaining an </a:t>
            </a:r>
            <a:r>
              <a:rPr lang="en-US" b="1" i="0" dirty="0">
                <a:solidFill>
                  <a:schemeClr val="tx1"/>
                </a:solidFill>
                <a:effectLst/>
                <a:latin typeface="Times New Roman" panose="02020603050405020304" pitchFamily="18" charset="0"/>
                <a:cs typeface="Times New Roman" panose="02020603050405020304" pitchFamily="18" charset="0"/>
              </a:rPr>
              <a:t>88%</a:t>
            </a:r>
            <a:r>
              <a:rPr lang="en-US" b="0" i="0" dirty="0">
                <a:solidFill>
                  <a:schemeClr val="tx1"/>
                </a:solidFill>
                <a:effectLst/>
                <a:latin typeface="Times New Roman" panose="02020603050405020304" pitchFamily="18" charset="0"/>
                <a:cs typeface="Times New Roman" panose="02020603050405020304" pitchFamily="18" charset="0"/>
              </a:rPr>
              <a:t> accuracy using Single-Layer </a:t>
            </a:r>
            <a:r>
              <a:rPr lang="en-US" dirty="0">
                <a:solidFill>
                  <a:schemeClr val="tx1"/>
                </a:solidFill>
                <a:latin typeface="Times New Roman" panose="02020603050405020304" pitchFamily="18" charset="0"/>
                <a:cs typeface="Times New Roman" panose="02020603050405020304" pitchFamily="18" charset="0"/>
              </a:rPr>
              <a:t>P</a:t>
            </a:r>
            <a:r>
              <a:rPr lang="en-US" b="0" i="0" dirty="0">
                <a:solidFill>
                  <a:schemeClr val="tx1"/>
                </a:solidFill>
                <a:effectLst/>
                <a:latin typeface="Times New Roman" panose="02020603050405020304" pitchFamily="18" charset="0"/>
                <a:cs typeface="Times New Roman" panose="02020603050405020304" pitchFamily="18" charset="0"/>
              </a:rPr>
              <a:t>erceptron </a:t>
            </a:r>
            <a:r>
              <a:rPr lang="en-US" dirty="0">
                <a:solidFill>
                  <a:schemeClr val="tx1"/>
                </a:solidFill>
                <a:latin typeface="Times New Roman" panose="02020603050405020304" pitchFamily="18" charset="0"/>
                <a:cs typeface="Times New Roman" panose="02020603050405020304" pitchFamily="18" charset="0"/>
              </a:rPr>
              <a:t>M</a:t>
            </a:r>
            <a:r>
              <a:rPr lang="en-US" b="0" i="0" dirty="0">
                <a:solidFill>
                  <a:schemeClr val="tx1"/>
                </a:solidFill>
                <a:effectLst/>
                <a:latin typeface="Times New Roman" panose="02020603050405020304" pitchFamily="18" charset="0"/>
                <a:cs typeface="Times New Roman" panose="02020603050405020304" pitchFamily="18" charset="0"/>
              </a:rPr>
              <a:t>odel indicates moderate success in identifying turnover trends but may benefit from more complex models for improved accuracy.</a:t>
            </a:r>
            <a:endParaRPr lang="en-IN"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36514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858"/>
        <p:cNvGrpSpPr/>
        <p:nvPr/>
      </p:nvGrpSpPr>
      <p:grpSpPr>
        <a:xfrm>
          <a:off x="0" y="0"/>
          <a:ext cx="0" cy="0"/>
          <a:chOff x="0" y="0"/>
          <a:chExt cx="0" cy="0"/>
        </a:xfrm>
      </p:grpSpPr>
      <p:sp>
        <p:nvSpPr>
          <p:cNvPr id="5" name="TextBox 4">
            <a:extLst>
              <a:ext uri="{FF2B5EF4-FFF2-40B4-BE49-F238E27FC236}">
                <a16:creationId xmlns:a16="http://schemas.microsoft.com/office/drawing/2014/main" id="{5FA7DDFA-0994-4246-B63E-D1C35F052F97}"/>
              </a:ext>
            </a:extLst>
          </p:cNvPr>
          <p:cNvSpPr txBox="1"/>
          <p:nvPr/>
        </p:nvSpPr>
        <p:spPr>
          <a:xfrm>
            <a:off x="3309925" y="-114024"/>
            <a:ext cx="2524149" cy="615553"/>
          </a:xfrm>
          <a:prstGeom prst="rect">
            <a:avLst/>
          </a:prstGeom>
          <a:noFill/>
        </p:spPr>
        <p:txBody>
          <a:bodyPr wrap="square" rtlCol="0">
            <a:spAutoFit/>
          </a:bodyPr>
          <a:lstStyle/>
          <a:p>
            <a:pPr algn="ctr"/>
            <a:r>
              <a:rPr lang="en-IN" dirty="0"/>
              <a:t>		</a:t>
            </a:r>
            <a:endParaRPr lang="en-IN" sz="2000" b="1" u="sng" dirty="0">
              <a:latin typeface="Times New Roman" panose="02020603050405020304" pitchFamily="18" charset="0"/>
              <a:cs typeface="Times New Roman" panose="02020603050405020304" pitchFamily="18" charset="0"/>
            </a:endParaRPr>
          </a:p>
          <a:p>
            <a:pPr algn="ctr"/>
            <a:r>
              <a:rPr lang="en-IN" sz="2000" b="1" u="sng" dirty="0">
                <a:latin typeface="Times New Roman" panose="02020603050405020304" pitchFamily="18" charset="0"/>
                <a:cs typeface="Times New Roman" panose="02020603050405020304" pitchFamily="18" charset="0"/>
              </a:rPr>
              <a:t>Ensemble Methods</a:t>
            </a:r>
          </a:p>
        </p:txBody>
      </p:sp>
      <p:pic>
        <p:nvPicPr>
          <p:cNvPr id="4" name="Picture 3">
            <a:extLst>
              <a:ext uri="{FF2B5EF4-FFF2-40B4-BE49-F238E27FC236}">
                <a16:creationId xmlns:a16="http://schemas.microsoft.com/office/drawing/2014/main" id="{047AB245-AA65-4DE3-AF82-40AB1FE2F49A}"/>
              </a:ext>
            </a:extLst>
          </p:cNvPr>
          <p:cNvPicPr>
            <a:picLocks noChangeAspect="1"/>
          </p:cNvPicPr>
          <p:nvPr/>
        </p:nvPicPr>
        <p:blipFill>
          <a:blip r:embed="rId3"/>
          <a:stretch>
            <a:fillRect/>
          </a:stretch>
        </p:blipFill>
        <p:spPr>
          <a:xfrm>
            <a:off x="1692612" y="741554"/>
            <a:ext cx="5758775" cy="2979014"/>
          </a:xfrm>
          <a:prstGeom prst="rect">
            <a:avLst/>
          </a:prstGeom>
        </p:spPr>
      </p:pic>
      <p:sp>
        <p:nvSpPr>
          <p:cNvPr id="10" name="TextBox 9">
            <a:extLst>
              <a:ext uri="{FF2B5EF4-FFF2-40B4-BE49-F238E27FC236}">
                <a16:creationId xmlns:a16="http://schemas.microsoft.com/office/drawing/2014/main" id="{CC01A24B-7688-630D-6EAE-D99D54F3BE6A}"/>
              </a:ext>
            </a:extLst>
          </p:cNvPr>
          <p:cNvSpPr txBox="1"/>
          <p:nvPr/>
        </p:nvSpPr>
        <p:spPr>
          <a:xfrm>
            <a:off x="1117600" y="3837353"/>
            <a:ext cx="7690338" cy="1384995"/>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Reaching an </a:t>
            </a:r>
            <a:r>
              <a:rPr lang="en-US" b="1" dirty="0">
                <a:latin typeface="Times New Roman" panose="02020603050405020304" pitchFamily="18" charset="0"/>
                <a:cs typeface="Times New Roman" panose="02020603050405020304" pitchFamily="18" charset="0"/>
              </a:rPr>
              <a:t>87%</a:t>
            </a:r>
            <a:r>
              <a:rPr lang="en-US" dirty="0">
                <a:latin typeface="Times New Roman" panose="02020603050405020304" pitchFamily="18" charset="0"/>
                <a:cs typeface="Times New Roman" panose="02020603050405020304" pitchFamily="18" charset="0"/>
              </a:rPr>
              <a:t> accuracy using Ensemble Model suggests a good predictive performance, leveraging multiple models to effectively identify turnover risks.</a:t>
            </a:r>
          </a:p>
          <a:p>
            <a:endParaRPr lang="en-US" dirty="0"/>
          </a:p>
          <a:p>
            <a:endParaRPr lang="en-US" dirty="0"/>
          </a:p>
          <a:p>
            <a:endParaRPr lang="en-US" dirty="0"/>
          </a:p>
          <a:p>
            <a:endParaRPr lang="en-US" dirty="0" err="1"/>
          </a:p>
        </p:txBody>
      </p:sp>
    </p:spTree>
    <p:extLst>
      <p:ext uri="{BB962C8B-B14F-4D97-AF65-F5344CB8AC3E}">
        <p14:creationId xmlns:p14="http://schemas.microsoft.com/office/powerpoint/2010/main" val="3295759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858"/>
        <p:cNvGrpSpPr/>
        <p:nvPr/>
      </p:nvGrpSpPr>
      <p:grpSpPr>
        <a:xfrm>
          <a:off x="0" y="0"/>
          <a:ext cx="0" cy="0"/>
          <a:chOff x="0" y="0"/>
          <a:chExt cx="0" cy="0"/>
        </a:xfrm>
      </p:grpSpPr>
      <p:pic>
        <p:nvPicPr>
          <p:cNvPr id="3" name="Picture 2">
            <a:extLst>
              <a:ext uri="{FF2B5EF4-FFF2-40B4-BE49-F238E27FC236}">
                <a16:creationId xmlns:a16="http://schemas.microsoft.com/office/drawing/2014/main" id="{F1C44C18-2874-3140-7F8E-4D208ED706A4}"/>
              </a:ext>
            </a:extLst>
          </p:cNvPr>
          <p:cNvPicPr>
            <a:picLocks noChangeAspect="1"/>
          </p:cNvPicPr>
          <p:nvPr/>
        </p:nvPicPr>
        <p:blipFill>
          <a:blip r:embed="rId3"/>
          <a:stretch>
            <a:fillRect/>
          </a:stretch>
        </p:blipFill>
        <p:spPr>
          <a:xfrm>
            <a:off x="1963189" y="1469292"/>
            <a:ext cx="4500134" cy="3120093"/>
          </a:xfrm>
          <a:prstGeom prst="rect">
            <a:avLst/>
          </a:prstGeom>
        </p:spPr>
      </p:pic>
      <p:sp>
        <p:nvSpPr>
          <p:cNvPr id="6" name="TextBox 5">
            <a:extLst>
              <a:ext uri="{FF2B5EF4-FFF2-40B4-BE49-F238E27FC236}">
                <a16:creationId xmlns:a16="http://schemas.microsoft.com/office/drawing/2014/main" id="{1C585F21-1C42-8721-19DA-0DA81395ADBF}"/>
              </a:ext>
            </a:extLst>
          </p:cNvPr>
          <p:cNvSpPr txBox="1"/>
          <p:nvPr/>
        </p:nvSpPr>
        <p:spPr>
          <a:xfrm>
            <a:off x="887810" y="757315"/>
            <a:ext cx="7748190" cy="523220"/>
          </a:xfrm>
          <a:prstGeom prst="rect">
            <a:avLst/>
          </a:prstGeom>
          <a:noFill/>
        </p:spPr>
        <p:txBody>
          <a:bodyPr wrap="square" rtlCol="0">
            <a:spAutoFit/>
          </a:bodyPr>
          <a:lstStyle/>
          <a:p>
            <a:pPr algn="just"/>
            <a:r>
              <a:rPr lang="en-US" sz="1400" dirty="0">
                <a:latin typeface="Times New Roman" panose="02020603050405020304" pitchFamily="18" charset="0"/>
                <a:cs typeface="Times New Roman" panose="02020603050405020304" pitchFamily="18" charset="0"/>
              </a:rPr>
              <a:t>we considered every single factor in the dataset and gave the input boxes for the users to give the input to understand how and what values of the factors are affecting the Attrition rate.</a:t>
            </a:r>
            <a:endParaRPr lang="en-IN" dirty="0"/>
          </a:p>
        </p:txBody>
      </p:sp>
      <p:sp>
        <p:nvSpPr>
          <p:cNvPr id="7" name="TextBox 6">
            <a:extLst>
              <a:ext uri="{FF2B5EF4-FFF2-40B4-BE49-F238E27FC236}">
                <a16:creationId xmlns:a16="http://schemas.microsoft.com/office/drawing/2014/main" id="{BA6608E1-C5EA-2EE6-2D7C-D11327999500}"/>
              </a:ext>
            </a:extLst>
          </p:cNvPr>
          <p:cNvSpPr txBox="1"/>
          <p:nvPr/>
        </p:nvSpPr>
        <p:spPr>
          <a:xfrm>
            <a:off x="2759594" y="262827"/>
            <a:ext cx="2907324" cy="400110"/>
          </a:xfrm>
          <a:prstGeom prst="rect">
            <a:avLst/>
          </a:prstGeom>
          <a:noFill/>
        </p:spPr>
        <p:txBody>
          <a:bodyPr wrap="square" rtlCol="0">
            <a:spAutoFit/>
          </a:bodyPr>
          <a:lstStyle/>
          <a:p>
            <a:pPr algn="ctr"/>
            <a:r>
              <a:rPr lang="en-IN" sz="2000" b="1" u="sng" dirty="0">
                <a:latin typeface="Times New Roman" panose="02020603050405020304" pitchFamily="18" charset="0"/>
                <a:cs typeface="Times New Roman" panose="02020603050405020304" pitchFamily="18" charset="0"/>
              </a:rPr>
              <a:t>Web Interface</a:t>
            </a:r>
          </a:p>
        </p:txBody>
      </p:sp>
    </p:spTree>
    <p:extLst>
      <p:ext uri="{BB962C8B-B14F-4D97-AF65-F5344CB8AC3E}">
        <p14:creationId xmlns:p14="http://schemas.microsoft.com/office/powerpoint/2010/main" val="145227794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858"/>
        <p:cNvGrpSpPr/>
        <p:nvPr/>
      </p:nvGrpSpPr>
      <p:grpSpPr>
        <a:xfrm>
          <a:off x="0" y="0"/>
          <a:ext cx="0" cy="0"/>
          <a:chOff x="0" y="0"/>
          <a:chExt cx="0" cy="0"/>
        </a:xfrm>
      </p:grpSpPr>
      <p:pic>
        <p:nvPicPr>
          <p:cNvPr id="3" name="Picture 2">
            <a:extLst>
              <a:ext uri="{FF2B5EF4-FFF2-40B4-BE49-F238E27FC236}">
                <a16:creationId xmlns:a16="http://schemas.microsoft.com/office/drawing/2014/main" id="{37D3520D-A6FF-94E6-60EB-8AB621D710ED}"/>
              </a:ext>
            </a:extLst>
          </p:cNvPr>
          <p:cNvPicPr>
            <a:picLocks noChangeAspect="1"/>
          </p:cNvPicPr>
          <p:nvPr/>
        </p:nvPicPr>
        <p:blipFill>
          <a:blip r:embed="rId3"/>
          <a:stretch>
            <a:fillRect/>
          </a:stretch>
        </p:blipFill>
        <p:spPr>
          <a:xfrm>
            <a:off x="2257241" y="1755043"/>
            <a:ext cx="4629517" cy="2736645"/>
          </a:xfrm>
          <a:prstGeom prst="rect">
            <a:avLst/>
          </a:prstGeom>
        </p:spPr>
      </p:pic>
      <p:sp>
        <p:nvSpPr>
          <p:cNvPr id="7" name="TextBox 6">
            <a:extLst>
              <a:ext uri="{FF2B5EF4-FFF2-40B4-BE49-F238E27FC236}">
                <a16:creationId xmlns:a16="http://schemas.microsoft.com/office/drawing/2014/main" id="{0E85F4AD-FF6A-6A12-A52F-0E22C9B90660}"/>
              </a:ext>
            </a:extLst>
          </p:cNvPr>
          <p:cNvSpPr txBox="1"/>
          <p:nvPr/>
        </p:nvSpPr>
        <p:spPr>
          <a:xfrm>
            <a:off x="804984" y="875322"/>
            <a:ext cx="7838832" cy="738664"/>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In the web interface when the inputs are given by the user, then the output is given as Yes or No for Attrition and the percentage of Accuracy with which the result is Correctly detected. The maximum Accuracy by which the Attrition is detected is up to 95%.</a:t>
            </a:r>
            <a:endParaRPr lang="en-IN"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5B0CCFF3-138D-517B-3B2A-2241C93EF157}"/>
              </a:ext>
            </a:extLst>
          </p:cNvPr>
          <p:cNvSpPr txBox="1"/>
          <p:nvPr/>
        </p:nvSpPr>
        <p:spPr>
          <a:xfrm>
            <a:off x="3782646" y="329177"/>
            <a:ext cx="2860431" cy="615553"/>
          </a:xfrm>
          <a:prstGeom prst="rect">
            <a:avLst/>
          </a:prstGeom>
          <a:noFill/>
        </p:spPr>
        <p:txBody>
          <a:bodyPr wrap="square" rtlCol="0">
            <a:spAutoFit/>
          </a:bodyPr>
          <a:lstStyle/>
          <a:p>
            <a:r>
              <a:rPr lang="en-IN" sz="2000" b="1" u="sng" dirty="0">
                <a:latin typeface="Times New Roman" panose="02020603050405020304" pitchFamily="18" charset="0"/>
                <a:cs typeface="Times New Roman" panose="02020603050405020304" pitchFamily="18" charset="0"/>
              </a:rPr>
              <a:t>Output</a:t>
            </a:r>
          </a:p>
          <a:p>
            <a:endParaRPr lang="en-IN" dirty="0"/>
          </a:p>
        </p:txBody>
      </p:sp>
    </p:spTree>
    <p:extLst>
      <p:ext uri="{BB962C8B-B14F-4D97-AF65-F5344CB8AC3E}">
        <p14:creationId xmlns:p14="http://schemas.microsoft.com/office/powerpoint/2010/main" val="69177065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690"/>
        <p:cNvGrpSpPr/>
        <p:nvPr/>
      </p:nvGrpSpPr>
      <p:grpSpPr>
        <a:xfrm>
          <a:off x="0" y="0"/>
          <a:ext cx="0" cy="0"/>
          <a:chOff x="0" y="0"/>
          <a:chExt cx="0" cy="0"/>
        </a:xfrm>
      </p:grpSpPr>
      <p:grpSp>
        <p:nvGrpSpPr>
          <p:cNvPr id="693" name="Google Shape;693;p42"/>
          <p:cNvGrpSpPr/>
          <p:nvPr/>
        </p:nvGrpSpPr>
        <p:grpSpPr>
          <a:xfrm>
            <a:off x="0" y="2279461"/>
            <a:ext cx="3474375" cy="2548261"/>
            <a:chOff x="66988" y="1566539"/>
            <a:chExt cx="4479885" cy="3280115"/>
          </a:xfrm>
        </p:grpSpPr>
        <p:sp>
          <p:nvSpPr>
            <p:cNvPr id="694" name="Google Shape;694;p42"/>
            <p:cNvSpPr/>
            <p:nvPr/>
          </p:nvSpPr>
          <p:spPr>
            <a:xfrm>
              <a:off x="3587807" y="3868366"/>
              <a:ext cx="89227" cy="577602"/>
            </a:xfrm>
            <a:custGeom>
              <a:avLst/>
              <a:gdLst/>
              <a:ahLst/>
              <a:cxnLst/>
              <a:rect l="l" t="t" r="r" b="b"/>
              <a:pathLst>
                <a:path w="4637" h="30017" extrusionOk="0">
                  <a:moveTo>
                    <a:pt x="1" y="1"/>
                  </a:moveTo>
                  <a:lnTo>
                    <a:pt x="1" y="30017"/>
                  </a:lnTo>
                  <a:lnTo>
                    <a:pt x="4637" y="30017"/>
                  </a:lnTo>
                  <a:lnTo>
                    <a:pt x="46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42"/>
            <p:cNvSpPr/>
            <p:nvPr/>
          </p:nvSpPr>
          <p:spPr>
            <a:xfrm>
              <a:off x="3583959" y="3864536"/>
              <a:ext cx="96924" cy="585280"/>
            </a:xfrm>
            <a:custGeom>
              <a:avLst/>
              <a:gdLst/>
              <a:ahLst/>
              <a:cxnLst/>
              <a:rect l="l" t="t" r="r" b="b"/>
              <a:pathLst>
                <a:path w="5037" h="30416" extrusionOk="0">
                  <a:moveTo>
                    <a:pt x="4637" y="360"/>
                  </a:moveTo>
                  <a:lnTo>
                    <a:pt x="4637" y="30056"/>
                  </a:lnTo>
                  <a:lnTo>
                    <a:pt x="400" y="30056"/>
                  </a:lnTo>
                  <a:lnTo>
                    <a:pt x="400" y="360"/>
                  </a:lnTo>
                  <a:close/>
                  <a:moveTo>
                    <a:pt x="1" y="0"/>
                  </a:moveTo>
                  <a:lnTo>
                    <a:pt x="1" y="30415"/>
                  </a:lnTo>
                  <a:lnTo>
                    <a:pt x="5037" y="30415"/>
                  </a:lnTo>
                  <a:lnTo>
                    <a:pt x="503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42"/>
            <p:cNvSpPr/>
            <p:nvPr/>
          </p:nvSpPr>
          <p:spPr>
            <a:xfrm>
              <a:off x="3563966" y="4136779"/>
              <a:ext cx="136910" cy="494532"/>
            </a:xfrm>
            <a:custGeom>
              <a:avLst/>
              <a:gdLst/>
              <a:ahLst/>
              <a:cxnLst/>
              <a:rect l="l" t="t" r="r" b="b"/>
              <a:pathLst>
                <a:path w="7115" h="25700" extrusionOk="0">
                  <a:moveTo>
                    <a:pt x="2119" y="1"/>
                  </a:moveTo>
                  <a:cubicBezTo>
                    <a:pt x="960" y="1"/>
                    <a:pt x="1" y="960"/>
                    <a:pt x="1" y="2159"/>
                  </a:cubicBezTo>
                  <a:lnTo>
                    <a:pt x="1" y="23542"/>
                  </a:lnTo>
                  <a:cubicBezTo>
                    <a:pt x="1" y="24741"/>
                    <a:pt x="960" y="25700"/>
                    <a:pt x="2119" y="25700"/>
                  </a:cubicBezTo>
                  <a:lnTo>
                    <a:pt x="4997" y="25700"/>
                  </a:lnTo>
                  <a:cubicBezTo>
                    <a:pt x="6156" y="25700"/>
                    <a:pt x="7115" y="24741"/>
                    <a:pt x="7115" y="23542"/>
                  </a:cubicBezTo>
                  <a:lnTo>
                    <a:pt x="7115" y="2159"/>
                  </a:lnTo>
                  <a:cubicBezTo>
                    <a:pt x="7115" y="960"/>
                    <a:pt x="6156" y="1"/>
                    <a:pt x="49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42"/>
            <p:cNvSpPr/>
            <p:nvPr/>
          </p:nvSpPr>
          <p:spPr>
            <a:xfrm>
              <a:off x="3250948" y="4589767"/>
              <a:ext cx="762946" cy="126154"/>
            </a:xfrm>
            <a:custGeom>
              <a:avLst/>
              <a:gdLst/>
              <a:ahLst/>
              <a:cxnLst/>
              <a:rect l="l" t="t" r="r" b="b"/>
              <a:pathLst>
                <a:path w="39649" h="6556" extrusionOk="0">
                  <a:moveTo>
                    <a:pt x="1" y="1"/>
                  </a:moveTo>
                  <a:lnTo>
                    <a:pt x="1" y="3078"/>
                  </a:lnTo>
                  <a:lnTo>
                    <a:pt x="1" y="6555"/>
                  </a:lnTo>
                  <a:lnTo>
                    <a:pt x="2679" y="6555"/>
                  </a:lnTo>
                  <a:lnTo>
                    <a:pt x="2679" y="3078"/>
                  </a:lnTo>
                  <a:lnTo>
                    <a:pt x="36971" y="3078"/>
                  </a:lnTo>
                  <a:lnTo>
                    <a:pt x="36971" y="6555"/>
                  </a:lnTo>
                  <a:lnTo>
                    <a:pt x="39649" y="6555"/>
                  </a:lnTo>
                  <a:lnTo>
                    <a:pt x="39649" y="3078"/>
                  </a:lnTo>
                  <a:lnTo>
                    <a:pt x="3964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42"/>
            <p:cNvSpPr/>
            <p:nvPr/>
          </p:nvSpPr>
          <p:spPr>
            <a:xfrm>
              <a:off x="3197127" y="4680515"/>
              <a:ext cx="159212" cy="158462"/>
            </a:xfrm>
            <a:custGeom>
              <a:avLst/>
              <a:gdLst/>
              <a:ahLst/>
              <a:cxnLst/>
              <a:rect l="l" t="t" r="r" b="b"/>
              <a:pathLst>
                <a:path w="8274" h="8235" extrusionOk="0">
                  <a:moveTo>
                    <a:pt x="4117" y="1"/>
                  </a:moveTo>
                  <a:cubicBezTo>
                    <a:pt x="1839" y="1"/>
                    <a:pt x="0" y="1839"/>
                    <a:pt x="0" y="4117"/>
                  </a:cubicBezTo>
                  <a:cubicBezTo>
                    <a:pt x="0" y="6396"/>
                    <a:pt x="1839" y="8234"/>
                    <a:pt x="4117" y="8234"/>
                  </a:cubicBezTo>
                  <a:cubicBezTo>
                    <a:pt x="6395" y="8234"/>
                    <a:pt x="8273" y="6396"/>
                    <a:pt x="8273" y="4117"/>
                  </a:cubicBezTo>
                  <a:cubicBezTo>
                    <a:pt x="8273" y="1839"/>
                    <a:pt x="6395" y="1"/>
                    <a:pt x="411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42"/>
            <p:cNvSpPr/>
            <p:nvPr/>
          </p:nvSpPr>
          <p:spPr>
            <a:xfrm>
              <a:off x="3193278" y="4676666"/>
              <a:ext cx="166140" cy="166140"/>
            </a:xfrm>
            <a:custGeom>
              <a:avLst/>
              <a:gdLst/>
              <a:ahLst/>
              <a:cxnLst/>
              <a:rect l="l" t="t" r="r" b="b"/>
              <a:pathLst>
                <a:path w="8634" h="8634" extrusionOk="0">
                  <a:moveTo>
                    <a:pt x="4317" y="361"/>
                  </a:moveTo>
                  <a:cubicBezTo>
                    <a:pt x="6515" y="361"/>
                    <a:pt x="8274" y="2159"/>
                    <a:pt x="8274" y="4317"/>
                  </a:cubicBezTo>
                  <a:cubicBezTo>
                    <a:pt x="8274" y="6476"/>
                    <a:pt x="6515" y="8274"/>
                    <a:pt x="4317" y="8274"/>
                  </a:cubicBezTo>
                  <a:cubicBezTo>
                    <a:pt x="2158" y="8274"/>
                    <a:pt x="360" y="6476"/>
                    <a:pt x="360" y="4317"/>
                  </a:cubicBezTo>
                  <a:cubicBezTo>
                    <a:pt x="360" y="2159"/>
                    <a:pt x="2158" y="361"/>
                    <a:pt x="4317" y="361"/>
                  </a:cubicBezTo>
                  <a:close/>
                  <a:moveTo>
                    <a:pt x="4317" y="1"/>
                  </a:moveTo>
                  <a:cubicBezTo>
                    <a:pt x="1959" y="1"/>
                    <a:pt x="0" y="1919"/>
                    <a:pt x="0" y="4317"/>
                  </a:cubicBezTo>
                  <a:cubicBezTo>
                    <a:pt x="0" y="6715"/>
                    <a:pt x="1959" y="8634"/>
                    <a:pt x="4317" y="8634"/>
                  </a:cubicBezTo>
                  <a:cubicBezTo>
                    <a:pt x="6715" y="8634"/>
                    <a:pt x="8633" y="6715"/>
                    <a:pt x="8633" y="4317"/>
                  </a:cubicBezTo>
                  <a:cubicBezTo>
                    <a:pt x="8633" y="1919"/>
                    <a:pt x="6715" y="1"/>
                    <a:pt x="43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42"/>
            <p:cNvSpPr/>
            <p:nvPr/>
          </p:nvSpPr>
          <p:spPr>
            <a:xfrm>
              <a:off x="3246349" y="4728967"/>
              <a:ext cx="60768" cy="61557"/>
            </a:xfrm>
            <a:custGeom>
              <a:avLst/>
              <a:gdLst/>
              <a:ahLst/>
              <a:cxnLst/>
              <a:rect l="l" t="t" r="r" b="b"/>
              <a:pathLst>
                <a:path w="3158" h="3199" extrusionOk="0">
                  <a:moveTo>
                    <a:pt x="1559" y="1"/>
                  </a:moveTo>
                  <a:cubicBezTo>
                    <a:pt x="679" y="1"/>
                    <a:pt x="0" y="720"/>
                    <a:pt x="0" y="1599"/>
                  </a:cubicBezTo>
                  <a:cubicBezTo>
                    <a:pt x="0" y="2479"/>
                    <a:pt x="679" y="3198"/>
                    <a:pt x="1559" y="3198"/>
                  </a:cubicBezTo>
                  <a:cubicBezTo>
                    <a:pt x="2438" y="3198"/>
                    <a:pt x="3157" y="2479"/>
                    <a:pt x="3157" y="1599"/>
                  </a:cubicBezTo>
                  <a:cubicBezTo>
                    <a:pt x="3157" y="720"/>
                    <a:pt x="2438" y="1"/>
                    <a:pt x="15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42"/>
            <p:cNvSpPr/>
            <p:nvPr/>
          </p:nvSpPr>
          <p:spPr>
            <a:xfrm>
              <a:off x="3911582" y="4680515"/>
              <a:ext cx="158462" cy="158462"/>
            </a:xfrm>
            <a:custGeom>
              <a:avLst/>
              <a:gdLst/>
              <a:ahLst/>
              <a:cxnLst/>
              <a:rect l="l" t="t" r="r" b="b"/>
              <a:pathLst>
                <a:path w="8235" h="8235" extrusionOk="0">
                  <a:moveTo>
                    <a:pt x="4118" y="1"/>
                  </a:moveTo>
                  <a:cubicBezTo>
                    <a:pt x="1839" y="1"/>
                    <a:pt x="1" y="1839"/>
                    <a:pt x="1" y="4117"/>
                  </a:cubicBezTo>
                  <a:cubicBezTo>
                    <a:pt x="1" y="6396"/>
                    <a:pt x="1839" y="8234"/>
                    <a:pt x="4118" y="8234"/>
                  </a:cubicBezTo>
                  <a:cubicBezTo>
                    <a:pt x="6396" y="8234"/>
                    <a:pt x="8234" y="6396"/>
                    <a:pt x="8234" y="4117"/>
                  </a:cubicBezTo>
                  <a:cubicBezTo>
                    <a:pt x="8234" y="1839"/>
                    <a:pt x="6396" y="1"/>
                    <a:pt x="411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42"/>
            <p:cNvSpPr/>
            <p:nvPr/>
          </p:nvSpPr>
          <p:spPr>
            <a:xfrm>
              <a:off x="3907752" y="4676666"/>
              <a:ext cx="166140" cy="166140"/>
            </a:xfrm>
            <a:custGeom>
              <a:avLst/>
              <a:gdLst/>
              <a:ahLst/>
              <a:cxnLst/>
              <a:rect l="l" t="t" r="r" b="b"/>
              <a:pathLst>
                <a:path w="8634" h="8634" extrusionOk="0">
                  <a:moveTo>
                    <a:pt x="4317" y="361"/>
                  </a:moveTo>
                  <a:cubicBezTo>
                    <a:pt x="6475" y="361"/>
                    <a:pt x="8273" y="2159"/>
                    <a:pt x="8273" y="4317"/>
                  </a:cubicBezTo>
                  <a:cubicBezTo>
                    <a:pt x="8273" y="6476"/>
                    <a:pt x="6475" y="8274"/>
                    <a:pt x="4317" y="8274"/>
                  </a:cubicBezTo>
                  <a:cubicBezTo>
                    <a:pt x="2118" y="8274"/>
                    <a:pt x="360" y="6476"/>
                    <a:pt x="360" y="4317"/>
                  </a:cubicBezTo>
                  <a:cubicBezTo>
                    <a:pt x="360" y="2159"/>
                    <a:pt x="2118" y="361"/>
                    <a:pt x="4317" y="361"/>
                  </a:cubicBezTo>
                  <a:close/>
                  <a:moveTo>
                    <a:pt x="4317" y="1"/>
                  </a:moveTo>
                  <a:cubicBezTo>
                    <a:pt x="1919" y="1"/>
                    <a:pt x="0" y="1919"/>
                    <a:pt x="0" y="4317"/>
                  </a:cubicBezTo>
                  <a:cubicBezTo>
                    <a:pt x="0" y="6715"/>
                    <a:pt x="1919" y="8634"/>
                    <a:pt x="4317" y="8634"/>
                  </a:cubicBezTo>
                  <a:cubicBezTo>
                    <a:pt x="6675" y="8634"/>
                    <a:pt x="8633" y="6715"/>
                    <a:pt x="8633" y="4317"/>
                  </a:cubicBezTo>
                  <a:cubicBezTo>
                    <a:pt x="8633" y="1919"/>
                    <a:pt x="6675" y="1"/>
                    <a:pt x="43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42"/>
            <p:cNvSpPr/>
            <p:nvPr/>
          </p:nvSpPr>
          <p:spPr>
            <a:xfrm>
              <a:off x="3960034" y="4728967"/>
              <a:ext cx="61557" cy="61557"/>
            </a:xfrm>
            <a:custGeom>
              <a:avLst/>
              <a:gdLst/>
              <a:ahLst/>
              <a:cxnLst/>
              <a:rect l="l" t="t" r="r" b="b"/>
              <a:pathLst>
                <a:path w="3199" h="3199" extrusionOk="0">
                  <a:moveTo>
                    <a:pt x="1600" y="1"/>
                  </a:moveTo>
                  <a:cubicBezTo>
                    <a:pt x="720" y="1"/>
                    <a:pt x="1" y="720"/>
                    <a:pt x="1" y="1599"/>
                  </a:cubicBezTo>
                  <a:cubicBezTo>
                    <a:pt x="1" y="2479"/>
                    <a:pt x="720" y="3198"/>
                    <a:pt x="1600" y="3198"/>
                  </a:cubicBezTo>
                  <a:cubicBezTo>
                    <a:pt x="2479" y="3198"/>
                    <a:pt x="3198" y="2479"/>
                    <a:pt x="3198" y="1599"/>
                  </a:cubicBezTo>
                  <a:cubicBezTo>
                    <a:pt x="3198" y="720"/>
                    <a:pt x="2479" y="1"/>
                    <a:pt x="16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42"/>
            <p:cNvSpPr/>
            <p:nvPr/>
          </p:nvSpPr>
          <p:spPr>
            <a:xfrm>
              <a:off x="2844874" y="2846281"/>
              <a:ext cx="1358982" cy="1147526"/>
            </a:xfrm>
            <a:custGeom>
              <a:avLst/>
              <a:gdLst/>
              <a:ahLst/>
              <a:cxnLst/>
              <a:rect l="l" t="t" r="r" b="b"/>
              <a:pathLst>
                <a:path w="70624" h="59635" extrusionOk="0">
                  <a:moveTo>
                    <a:pt x="40768" y="0"/>
                  </a:moveTo>
                  <a:cubicBezTo>
                    <a:pt x="38050" y="0"/>
                    <a:pt x="35932" y="2238"/>
                    <a:pt x="36012" y="4916"/>
                  </a:cubicBezTo>
                  <a:lnTo>
                    <a:pt x="35332" y="44164"/>
                  </a:lnTo>
                  <a:cubicBezTo>
                    <a:pt x="35452" y="46842"/>
                    <a:pt x="30936" y="48441"/>
                    <a:pt x="28258" y="48441"/>
                  </a:cubicBezTo>
                  <a:lnTo>
                    <a:pt x="4957" y="49000"/>
                  </a:lnTo>
                  <a:cubicBezTo>
                    <a:pt x="2519" y="49000"/>
                    <a:pt x="481" y="50839"/>
                    <a:pt x="241" y="53277"/>
                  </a:cubicBezTo>
                  <a:cubicBezTo>
                    <a:pt x="1" y="55995"/>
                    <a:pt x="2119" y="58393"/>
                    <a:pt x="4837" y="58433"/>
                  </a:cubicBezTo>
                  <a:lnTo>
                    <a:pt x="61871" y="59632"/>
                  </a:lnTo>
                  <a:cubicBezTo>
                    <a:pt x="61921" y="59633"/>
                    <a:pt x="61972" y="59634"/>
                    <a:pt x="62022" y="59634"/>
                  </a:cubicBezTo>
                  <a:cubicBezTo>
                    <a:pt x="64473" y="59634"/>
                    <a:pt x="66511" y="57742"/>
                    <a:pt x="66707" y="55275"/>
                  </a:cubicBezTo>
                  <a:lnTo>
                    <a:pt x="70424" y="5196"/>
                  </a:lnTo>
                  <a:cubicBezTo>
                    <a:pt x="70624" y="2478"/>
                    <a:pt x="68465" y="160"/>
                    <a:pt x="65748" y="120"/>
                  </a:cubicBezTo>
                  <a:lnTo>
                    <a:pt x="4076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42"/>
            <p:cNvSpPr/>
            <p:nvPr/>
          </p:nvSpPr>
          <p:spPr>
            <a:xfrm>
              <a:off x="2843354" y="2842432"/>
              <a:ext cx="1362042" cy="1155166"/>
            </a:xfrm>
            <a:custGeom>
              <a:avLst/>
              <a:gdLst/>
              <a:ahLst/>
              <a:cxnLst/>
              <a:rect l="l" t="t" r="r" b="b"/>
              <a:pathLst>
                <a:path w="70783" h="60032" extrusionOk="0">
                  <a:moveTo>
                    <a:pt x="40847" y="400"/>
                  </a:moveTo>
                  <a:lnTo>
                    <a:pt x="65827" y="520"/>
                  </a:lnTo>
                  <a:cubicBezTo>
                    <a:pt x="67105" y="520"/>
                    <a:pt x="68265" y="1039"/>
                    <a:pt x="69144" y="1999"/>
                  </a:cubicBezTo>
                  <a:cubicBezTo>
                    <a:pt x="69983" y="2918"/>
                    <a:pt x="70423" y="4117"/>
                    <a:pt x="70303" y="5396"/>
                  </a:cubicBezTo>
                  <a:lnTo>
                    <a:pt x="66586" y="55475"/>
                  </a:lnTo>
                  <a:cubicBezTo>
                    <a:pt x="66388" y="57848"/>
                    <a:pt x="64391" y="59672"/>
                    <a:pt x="62026" y="59672"/>
                  </a:cubicBezTo>
                  <a:cubicBezTo>
                    <a:pt x="62001" y="59672"/>
                    <a:pt x="61975" y="59672"/>
                    <a:pt x="61950" y="59672"/>
                  </a:cubicBezTo>
                  <a:lnTo>
                    <a:pt x="4916" y="58433"/>
                  </a:lnTo>
                  <a:cubicBezTo>
                    <a:pt x="3637" y="58433"/>
                    <a:pt x="2478" y="57873"/>
                    <a:pt x="1639" y="56914"/>
                  </a:cubicBezTo>
                  <a:cubicBezTo>
                    <a:pt x="799" y="55995"/>
                    <a:pt x="400" y="54756"/>
                    <a:pt x="520" y="53517"/>
                  </a:cubicBezTo>
                  <a:cubicBezTo>
                    <a:pt x="719" y="51159"/>
                    <a:pt x="2678" y="49400"/>
                    <a:pt x="5036" y="49400"/>
                  </a:cubicBezTo>
                  <a:lnTo>
                    <a:pt x="28337" y="48801"/>
                  </a:lnTo>
                  <a:cubicBezTo>
                    <a:pt x="30375" y="48801"/>
                    <a:pt x="33293" y="47921"/>
                    <a:pt x="34692" y="46443"/>
                  </a:cubicBezTo>
                  <a:cubicBezTo>
                    <a:pt x="35331" y="45803"/>
                    <a:pt x="35611" y="45084"/>
                    <a:pt x="35611" y="44364"/>
                  </a:cubicBezTo>
                  <a:lnTo>
                    <a:pt x="36291" y="5116"/>
                  </a:lnTo>
                  <a:cubicBezTo>
                    <a:pt x="36251" y="3837"/>
                    <a:pt x="36690" y="2678"/>
                    <a:pt x="37569" y="1759"/>
                  </a:cubicBezTo>
                  <a:cubicBezTo>
                    <a:pt x="38409" y="880"/>
                    <a:pt x="39568" y="400"/>
                    <a:pt x="40807" y="400"/>
                  </a:cubicBezTo>
                  <a:close/>
                  <a:moveTo>
                    <a:pt x="40807" y="0"/>
                  </a:moveTo>
                  <a:cubicBezTo>
                    <a:pt x="39448" y="0"/>
                    <a:pt x="38209" y="560"/>
                    <a:pt x="37290" y="1519"/>
                  </a:cubicBezTo>
                  <a:cubicBezTo>
                    <a:pt x="36330" y="2478"/>
                    <a:pt x="35851" y="3757"/>
                    <a:pt x="35891" y="5116"/>
                  </a:cubicBezTo>
                  <a:lnTo>
                    <a:pt x="35211" y="44364"/>
                  </a:lnTo>
                  <a:cubicBezTo>
                    <a:pt x="35251" y="45004"/>
                    <a:pt x="34972" y="45643"/>
                    <a:pt x="34412" y="46203"/>
                  </a:cubicBezTo>
                  <a:cubicBezTo>
                    <a:pt x="33093" y="47602"/>
                    <a:pt x="30295" y="48441"/>
                    <a:pt x="28337" y="48441"/>
                  </a:cubicBezTo>
                  <a:lnTo>
                    <a:pt x="5036" y="49000"/>
                  </a:lnTo>
                  <a:cubicBezTo>
                    <a:pt x="2478" y="49000"/>
                    <a:pt x="360" y="50919"/>
                    <a:pt x="120" y="53477"/>
                  </a:cubicBezTo>
                  <a:cubicBezTo>
                    <a:pt x="0" y="54836"/>
                    <a:pt x="440" y="56155"/>
                    <a:pt x="1359" y="57194"/>
                  </a:cubicBezTo>
                  <a:cubicBezTo>
                    <a:pt x="2278" y="58193"/>
                    <a:pt x="3557" y="58793"/>
                    <a:pt x="4916" y="58833"/>
                  </a:cubicBezTo>
                  <a:lnTo>
                    <a:pt x="61950" y="60032"/>
                  </a:lnTo>
                  <a:lnTo>
                    <a:pt x="62070" y="60032"/>
                  </a:lnTo>
                  <a:cubicBezTo>
                    <a:pt x="64627" y="60032"/>
                    <a:pt x="66746" y="58073"/>
                    <a:pt x="66946" y="55475"/>
                  </a:cubicBezTo>
                  <a:lnTo>
                    <a:pt x="70703" y="5436"/>
                  </a:lnTo>
                  <a:cubicBezTo>
                    <a:pt x="70782" y="4037"/>
                    <a:pt x="70343" y="2718"/>
                    <a:pt x="69424" y="1719"/>
                  </a:cubicBezTo>
                  <a:cubicBezTo>
                    <a:pt x="68464" y="720"/>
                    <a:pt x="67185" y="160"/>
                    <a:pt x="65827" y="160"/>
                  </a:cubicBezTo>
                  <a:lnTo>
                    <a:pt x="4084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42"/>
            <p:cNvSpPr/>
            <p:nvPr/>
          </p:nvSpPr>
          <p:spPr>
            <a:xfrm>
              <a:off x="3949278" y="2948362"/>
              <a:ext cx="117687" cy="821597"/>
            </a:xfrm>
            <a:custGeom>
              <a:avLst/>
              <a:gdLst/>
              <a:ahLst/>
              <a:cxnLst/>
              <a:rect l="l" t="t" r="r" b="b"/>
              <a:pathLst>
                <a:path w="6116" h="42697" extrusionOk="0">
                  <a:moveTo>
                    <a:pt x="5896" y="0"/>
                  </a:moveTo>
                  <a:cubicBezTo>
                    <a:pt x="5810" y="0"/>
                    <a:pt x="5756" y="72"/>
                    <a:pt x="5756" y="171"/>
                  </a:cubicBezTo>
                  <a:lnTo>
                    <a:pt x="0" y="42496"/>
                  </a:lnTo>
                  <a:cubicBezTo>
                    <a:pt x="0" y="42576"/>
                    <a:pt x="40" y="42656"/>
                    <a:pt x="160" y="42696"/>
                  </a:cubicBezTo>
                  <a:lnTo>
                    <a:pt x="200" y="42696"/>
                  </a:lnTo>
                  <a:cubicBezTo>
                    <a:pt x="280" y="42696"/>
                    <a:pt x="360" y="42616"/>
                    <a:pt x="360" y="42536"/>
                  </a:cubicBezTo>
                  <a:lnTo>
                    <a:pt x="6115" y="211"/>
                  </a:lnTo>
                  <a:cubicBezTo>
                    <a:pt x="6115" y="91"/>
                    <a:pt x="6035" y="11"/>
                    <a:pt x="5955" y="11"/>
                  </a:cubicBezTo>
                  <a:cubicBezTo>
                    <a:pt x="5934" y="4"/>
                    <a:pt x="5914" y="0"/>
                    <a:pt x="58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42"/>
            <p:cNvSpPr/>
            <p:nvPr/>
          </p:nvSpPr>
          <p:spPr>
            <a:xfrm>
              <a:off x="3487823" y="3755451"/>
              <a:ext cx="325352" cy="8351"/>
            </a:xfrm>
            <a:custGeom>
              <a:avLst/>
              <a:gdLst/>
              <a:ahLst/>
              <a:cxnLst/>
              <a:rect l="l" t="t" r="r" b="b"/>
              <a:pathLst>
                <a:path w="16908" h="434" extrusionOk="0">
                  <a:moveTo>
                    <a:pt x="6026" y="1"/>
                  </a:moveTo>
                  <a:cubicBezTo>
                    <a:pt x="174" y="1"/>
                    <a:pt x="137" y="57"/>
                    <a:pt x="81" y="114"/>
                  </a:cubicBezTo>
                  <a:cubicBezTo>
                    <a:pt x="1" y="194"/>
                    <a:pt x="41" y="313"/>
                    <a:pt x="121" y="393"/>
                  </a:cubicBezTo>
                  <a:cubicBezTo>
                    <a:pt x="161" y="393"/>
                    <a:pt x="201" y="433"/>
                    <a:pt x="241" y="433"/>
                  </a:cubicBezTo>
                  <a:lnTo>
                    <a:pt x="281" y="433"/>
                  </a:lnTo>
                  <a:cubicBezTo>
                    <a:pt x="517" y="400"/>
                    <a:pt x="2703" y="387"/>
                    <a:pt x="5479" y="387"/>
                  </a:cubicBezTo>
                  <a:cubicBezTo>
                    <a:pt x="9273" y="387"/>
                    <a:pt x="14169" y="410"/>
                    <a:pt x="16707" y="433"/>
                  </a:cubicBezTo>
                  <a:cubicBezTo>
                    <a:pt x="16787" y="433"/>
                    <a:pt x="16867" y="353"/>
                    <a:pt x="16907" y="234"/>
                  </a:cubicBezTo>
                  <a:cubicBezTo>
                    <a:pt x="16907" y="154"/>
                    <a:pt x="16787" y="34"/>
                    <a:pt x="16707" y="34"/>
                  </a:cubicBezTo>
                  <a:cubicBezTo>
                    <a:pt x="11873" y="10"/>
                    <a:pt x="8451" y="1"/>
                    <a:pt x="60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42"/>
            <p:cNvSpPr/>
            <p:nvPr/>
          </p:nvSpPr>
          <p:spPr>
            <a:xfrm>
              <a:off x="2372663" y="4242151"/>
              <a:ext cx="269203" cy="359950"/>
            </a:xfrm>
            <a:custGeom>
              <a:avLst/>
              <a:gdLst/>
              <a:ahLst/>
              <a:cxnLst/>
              <a:rect l="l" t="t" r="r" b="b"/>
              <a:pathLst>
                <a:path w="13990" h="18706" extrusionOk="0">
                  <a:moveTo>
                    <a:pt x="1759" y="0"/>
                  </a:moveTo>
                  <a:lnTo>
                    <a:pt x="1" y="17506"/>
                  </a:lnTo>
                  <a:lnTo>
                    <a:pt x="12191" y="18705"/>
                  </a:lnTo>
                  <a:lnTo>
                    <a:pt x="13990" y="1199"/>
                  </a:lnTo>
                  <a:lnTo>
                    <a:pt x="175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42"/>
            <p:cNvSpPr/>
            <p:nvPr/>
          </p:nvSpPr>
          <p:spPr>
            <a:xfrm>
              <a:off x="2368833" y="4238303"/>
              <a:ext cx="276880" cy="366858"/>
            </a:xfrm>
            <a:custGeom>
              <a:avLst/>
              <a:gdLst/>
              <a:ahLst/>
              <a:cxnLst/>
              <a:rect l="l" t="t" r="r" b="b"/>
              <a:pathLst>
                <a:path w="14389" h="19065" extrusionOk="0">
                  <a:moveTo>
                    <a:pt x="2118" y="400"/>
                  </a:moveTo>
                  <a:lnTo>
                    <a:pt x="13989" y="1559"/>
                  </a:lnTo>
                  <a:lnTo>
                    <a:pt x="12230" y="18705"/>
                  </a:lnTo>
                  <a:lnTo>
                    <a:pt x="400" y="17506"/>
                  </a:lnTo>
                  <a:lnTo>
                    <a:pt x="2118" y="400"/>
                  </a:lnTo>
                  <a:close/>
                  <a:moveTo>
                    <a:pt x="1958" y="0"/>
                  </a:moveTo>
                  <a:cubicBezTo>
                    <a:pt x="1839" y="0"/>
                    <a:pt x="1759" y="80"/>
                    <a:pt x="1759" y="160"/>
                  </a:cubicBezTo>
                  <a:lnTo>
                    <a:pt x="40" y="17666"/>
                  </a:lnTo>
                  <a:cubicBezTo>
                    <a:pt x="0" y="17706"/>
                    <a:pt x="40" y="17786"/>
                    <a:pt x="80" y="17826"/>
                  </a:cubicBezTo>
                  <a:cubicBezTo>
                    <a:pt x="80" y="17826"/>
                    <a:pt x="160" y="17866"/>
                    <a:pt x="200" y="17866"/>
                  </a:cubicBezTo>
                  <a:lnTo>
                    <a:pt x="12390" y="19065"/>
                  </a:lnTo>
                  <a:cubicBezTo>
                    <a:pt x="12470" y="19065"/>
                    <a:pt x="12590" y="19025"/>
                    <a:pt x="12590" y="18905"/>
                  </a:cubicBezTo>
                  <a:lnTo>
                    <a:pt x="14388" y="1439"/>
                  </a:lnTo>
                  <a:cubicBezTo>
                    <a:pt x="14388" y="1359"/>
                    <a:pt x="14388" y="1319"/>
                    <a:pt x="14348" y="1279"/>
                  </a:cubicBezTo>
                  <a:cubicBezTo>
                    <a:pt x="14308" y="1239"/>
                    <a:pt x="14268" y="1199"/>
                    <a:pt x="14229" y="1199"/>
                  </a:cubicBezTo>
                  <a:lnTo>
                    <a:pt x="195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42"/>
            <p:cNvSpPr/>
            <p:nvPr/>
          </p:nvSpPr>
          <p:spPr>
            <a:xfrm>
              <a:off x="2404971" y="4245230"/>
              <a:ext cx="33867" cy="336859"/>
            </a:xfrm>
            <a:custGeom>
              <a:avLst/>
              <a:gdLst/>
              <a:ahLst/>
              <a:cxnLst/>
              <a:rect l="l" t="t" r="r" b="b"/>
              <a:pathLst>
                <a:path w="1760" h="17506" extrusionOk="0">
                  <a:moveTo>
                    <a:pt x="1759" y="0"/>
                  </a:moveTo>
                  <a:lnTo>
                    <a:pt x="1" y="17506"/>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42"/>
            <p:cNvSpPr/>
            <p:nvPr/>
          </p:nvSpPr>
          <p:spPr>
            <a:xfrm>
              <a:off x="2401892" y="4241381"/>
              <a:ext cx="40775" cy="343787"/>
            </a:xfrm>
            <a:custGeom>
              <a:avLst/>
              <a:gdLst/>
              <a:ahLst/>
              <a:cxnLst/>
              <a:rect l="l" t="t" r="r" b="b"/>
              <a:pathLst>
                <a:path w="2119" h="17866" extrusionOk="0">
                  <a:moveTo>
                    <a:pt x="1919" y="0"/>
                  </a:moveTo>
                  <a:cubicBezTo>
                    <a:pt x="1839" y="0"/>
                    <a:pt x="1719" y="80"/>
                    <a:pt x="1719" y="160"/>
                  </a:cubicBezTo>
                  <a:lnTo>
                    <a:pt x="1" y="17666"/>
                  </a:lnTo>
                  <a:cubicBezTo>
                    <a:pt x="1" y="17786"/>
                    <a:pt x="41" y="17866"/>
                    <a:pt x="161" y="17866"/>
                  </a:cubicBezTo>
                  <a:cubicBezTo>
                    <a:pt x="280" y="17866"/>
                    <a:pt x="360" y="17826"/>
                    <a:pt x="360" y="17706"/>
                  </a:cubicBezTo>
                  <a:lnTo>
                    <a:pt x="2079" y="200"/>
                  </a:lnTo>
                  <a:cubicBezTo>
                    <a:pt x="2119" y="120"/>
                    <a:pt x="2039" y="0"/>
                    <a:pt x="19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42"/>
            <p:cNvSpPr/>
            <p:nvPr/>
          </p:nvSpPr>
          <p:spPr>
            <a:xfrm>
              <a:off x="2454963" y="4249059"/>
              <a:ext cx="23861" cy="337648"/>
            </a:xfrm>
            <a:custGeom>
              <a:avLst/>
              <a:gdLst/>
              <a:ahLst/>
              <a:cxnLst/>
              <a:rect l="l" t="t" r="r" b="b"/>
              <a:pathLst>
                <a:path w="1240" h="17547" extrusionOk="0">
                  <a:moveTo>
                    <a:pt x="1239" y="1"/>
                  </a:moveTo>
                  <a:lnTo>
                    <a:pt x="0" y="17547"/>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42"/>
            <p:cNvSpPr/>
            <p:nvPr/>
          </p:nvSpPr>
          <p:spPr>
            <a:xfrm>
              <a:off x="2451114" y="4245230"/>
              <a:ext cx="31558" cy="345326"/>
            </a:xfrm>
            <a:custGeom>
              <a:avLst/>
              <a:gdLst/>
              <a:ahLst/>
              <a:cxnLst/>
              <a:rect l="l" t="t" r="r" b="b"/>
              <a:pathLst>
                <a:path w="1640" h="17946" extrusionOk="0">
                  <a:moveTo>
                    <a:pt x="1439" y="0"/>
                  </a:moveTo>
                  <a:cubicBezTo>
                    <a:pt x="1359" y="0"/>
                    <a:pt x="1240" y="80"/>
                    <a:pt x="1240" y="200"/>
                  </a:cubicBezTo>
                  <a:lnTo>
                    <a:pt x="1" y="17746"/>
                  </a:lnTo>
                  <a:cubicBezTo>
                    <a:pt x="1" y="17826"/>
                    <a:pt x="81" y="17946"/>
                    <a:pt x="160" y="17946"/>
                  </a:cubicBezTo>
                  <a:lnTo>
                    <a:pt x="200" y="17946"/>
                  </a:lnTo>
                  <a:cubicBezTo>
                    <a:pt x="280" y="17946"/>
                    <a:pt x="360" y="17866"/>
                    <a:pt x="360" y="17746"/>
                  </a:cubicBezTo>
                  <a:lnTo>
                    <a:pt x="1599" y="200"/>
                  </a:lnTo>
                  <a:cubicBezTo>
                    <a:pt x="1639" y="120"/>
                    <a:pt x="1559" y="0"/>
                    <a:pt x="14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42"/>
            <p:cNvSpPr/>
            <p:nvPr/>
          </p:nvSpPr>
          <p:spPr>
            <a:xfrm>
              <a:off x="2496488" y="4252908"/>
              <a:ext cx="22321" cy="334569"/>
            </a:xfrm>
            <a:custGeom>
              <a:avLst/>
              <a:gdLst/>
              <a:ahLst/>
              <a:cxnLst/>
              <a:rect l="l" t="t" r="r" b="b"/>
              <a:pathLst>
                <a:path w="1160" h="17387" extrusionOk="0">
                  <a:moveTo>
                    <a:pt x="1160" y="1"/>
                  </a:moveTo>
                  <a:lnTo>
                    <a:pt x="1" y="17387"/>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42"/>
            <p:cNvSpPr/>
            <p:nvPr/>
          </p:nvSpPr>
          <p:spPr>
            <a:xfrm>
              <a:off x="2492640" y="4249637"/>
              <a:ext cx="30018" cy="341689"/>
            </a:xfrm>
            <a:custGeom>
              <a:avLst/>
              <a:gdLst/>
              <a:ahLst/>
              <a:cxnLst/>
              <a:rect l="l" t="t" r="r" b="b"/>
              <a:pathLst>
                <a:path w="1560" h="17757" extrusionOk="0">
                  <a:moveTo>
                    <a:pt x="1340" y="0"/>
                  </a:moveTo>
                  <a:cubicBezTo>
                    <a:pt x="1254" y="0"/>
                    <a:pt x="1200" y="72"/>
                    <a:pt x="1200" y="171"/>
                  </a:cubicBezTo>
                  <a:lnTo>
                    <a:pt x="1" y="17557"/>
                  </a:lnTo>
                  <a:cubicBezTo>
                    <a:pt x="1" y="17677"/>
                    <a:pt x="81" y="17756"/>
                    <a:pt x="161" y="17756"/>
                  </a:cubicBezTo>
                  <a:lnTo>
                    <a:pt x="201" y="17756"/>
                  </a:lnTo>
                  <a:cubicBezTo>
                    <a:pt x="281" y="17756"/>
                    <a:pt x="361" y="17677"/>
                    <a:pt x="361" y="17597"/>
                  </a:cubicBezTo>
                  <a:lnTo>
                    <a:pt x="1560" y="211"/>
                  </a:lnTo>
                  <a:cubicBezTo>
                    <a:pt x="1560" y="91"/>
                    <a:pt x="1480" y="11"/>
                    <a:pt x="1400" y="11"/>
                  </a:cubicBezTo>
                  <a:cubicBezTo>
                    <a:pt x="1378" y="4"/>
                    <a:pt x="1358" y="0"/>
                    <a:pt x="13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42"/>
            <p:cNvSpPr/>
            <p:nvPr/>
          </p:nvSpPr>
          <p:spPr>
            <a:xfrm>
              <a:off x="2533415" y="4257526"/>
              <a:ext cx="27690" cy="333800"/>
            </a:xfrm>
            <a:custGeom>
              <a:avLst/>
              <a:gdLst/>
              <a:ahLst/>
              <a:cxnLst/>
              <a:rect l="l" t="t" r="r" b="b"/>
              <a:pathLst>
                <a:path w="1439" h="17347" extrusionOk="0">
                  <a:moveTo>
                    <a:pt x="1439" y="1"/>
                  </a:moveTo>
                  <a:lnTo>
                    <a:pt x="0" y="17346"/>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42"/>
            <p:cNvSpPr/>
            <p:nvPr/>
          </p:nvSpPr>
          <p:spPr>
            <a:xfrm>
              <a:off x="2529566" y="4253677"/>
              <a:ext cx="34617" cy="341497"/>
            </a:xfrm>
            <a:custGeom>
              <a:avLst/>
              <a:gdLst/>
              <a:ahLst/>
              <a:cxnLst/>
              <a:rect l="l" t="t" r="r" b="b"/>
              <a:pathLst>
                <a:path w="1799" h="17747" extrusionOk="0">
                  <a:moveTo>
                    <a:pt x="1639" y="1"/>
                  </a:moveTo>
                  <a:cubicBezTo>
                    <a:pt x="1519" y="1"/>
                    <a:pt x="1439" y="81"/>
                    <a:pt x="1439" y="161"/>
                  </a:cubicBezTo>
                  <a:lnTo>
                    <a:pt x="0" y="17546"/>
                  </a:lnTo>
                  <a:cubicBezTo>
                    <a:pt x="0" y="17626"/>
                    <a:pt x="80" y="17746"/>
                    <a:pt x="200" y="17746"/>
                  </a:cubicBezTo>
                  <a:cubicBezTo>
                    <a:pt x="280" y="17746"/>
                    <a:pt x="360" y="17666"/>
                    <a:pt x="400" y="17546"/>
                  </a:cubicBezTo>
                  <a:lnTo>
                    <a:pt x="1799" y="201"/>
                  </a:lnTo>
                  <a:cubicBezTo>
                    <a:pt x="1799" y="81"/>
                    <a:pt x="1759" y="1"/>
                    <a:pt x="16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42"/>
            <p:cNvSpPr/>
            <p:nvPr/>
          </p:nvSpPr>
          <p:spPr>
            <a:xfrm>
              <a:off x="2576479" y="4261374"/>
              <a:ext cx="27709" cy="343017"/>
            </a:xfrm>
            <a:custGeom>
              <a:avLst/>
              <a:gdLst/>
              <a:ahLst/>
              <a:cxnLst/>
              <a:rect l="l" t="t" r="r" b="b"/>
              <a:pathLst>
                <a:path w="1440" h="17826" extrusionOk="0">
                  <a:moveTo>
                    <a:pt x="1439" y="0"/>
                  </a:moveTo>
                  <a:lnTo>
                    <a:pt x="0" y="17826"/>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42"/>
            <p:cNvSpPr/>
            <p:nvPr/>
          </p:nvSpPr>
          <p:spPr>
            <a:xfrm>
              <a:off x="2572631" y="4257526"/>
              <a:ext cx="34617" cy="350714"/>
            </a:xfrm>
            <a:custGeom>
              <a:avLst/>
              <a:gdLst/>
              <a:ahLst/>
              <a:cxnLst/>
              <a:rect l="l" t="t" r="r" b="b"/>
              <a:pathLst>
                <a:path w="1799" h="18226" extrusionOk="0">
                  <a:moveTo>
                    <a:pt x="1639" y="1"/>
                  </a:moveTo>
                  <a:cubicBezTo>
                    <a:pt x="1519" y="1"/>
                    <a:pt x="1439" y="81"/>
                    <a:pt x="1439" y="200"/>
                  </a:cubicBezTo>
                  <a:lnTo>
                    <a:pt x="0" y="18026"/>
                  </a:lnTo>
                  <a:cubicBezTo>
                    <a:pt x="0" y="18146"/>
                    <a:pt x="80" y="18226"/>
                    <a:pt x="160" y="18226"/>
                  </a:cubicBezTo>
                  <a:lnTo>
                    <a:pt x="200" y="18226"/>
                  </a:lnTo>
                  <a:cubicBezTo>
                    <a:pt x="280" y="18226"/>
                    <a:pt x="360" y="18146"/>
                    <a:pt x="360" y="18066"/>
                  </a:cubicBezTo>
                  <a:lnTo>
                    <a:pt x="1799" y="200"/>
                  </a:lnTo>
                  <a:cubicBezTo>
                    <a:pt x="1799" y="120"/>
                    <a:pt x="1759" y="41"/>
                    <a:pt x="16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42"/>
            <p:cNvSpPr/>
            <p:nvPr/>
          </p:nvSpPr>
          <p:spPr>
            <a:xfrm>
              <a:off x="1968897" y="4520552"/>
              <a:ext cx="703737" cy="321484"/>
            </a:xfrm>
            <a:custGeom>
              <a:avLst/>
              <a:gdLst/>
              <a:ahLst/>
              <a:cxnLst/>
              <a:rect l="l" t="t" r="r" b="b"/>
              <a:pathLst>
                <a:path w="36572" h="16707" extrusionOk="0">
                  <a:moveTo>
                    <a:pt x="35652" y="0"/>
                  </a:moveTo>
                  <a:lnTo>
                    <a:pt x="18386" y="720"/>
                  </a:lnTo>
                  <a:lnTo>
                    <a:pt x="16348" y="7075"/>
                  </a:lnTo>
                  <a:lnTo>
                    <a:pt x="1" y="16547"/>
                  </a:lnTo>
                  <a:lnTo>
                    <a:pt x="36571" y="16707"/>
                  </a:lnTo>
                  <a:lnTo>
                    <a:pt x="3565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42"/>
            <p:cNvSpPr/>
            <p:nvPr/>
          </p:nvSpPr>
          <p:spPr>
            <a:xfrm>
              <a:off x="1965068" y="4516703"/>
              <a:ext cx="710645" cy="329181"/>
            </a:xfrm>
            <a:custGeom>
              <a:avLst/>
              <a:gdLst/>
              <a:ahLst/>
              <a:cxnLst/>
              <a:rect l="l" t="t" r="r" b="b"/>
              <a:pathLst>
                <a:path w="36931" h="17107" extrusionOk="0">
                  <a:moveTo>
                    <a:pt x="35651" y="400"/>
                  </a:moveTo>
                  <a:lnTo>
                    <a:pt x="36570" y="16707"/>
                  </a:lnTo>
                  <a:lnTo>
                    <a:pt x="919" y="16547"/>
                  </a:lnTo>
                  <a:lnTo>
                    <a:pt x="16667" y="7435"/>
                  </a:lnTo>
                  <a:cubicBezTo>
                    <a:pt x="16707" y="7435"/>
                    <a:pt x="16747" y="7395"/>
                    <a:pt x="16747" y="7355"/>
                  </a:cubicBezTo>
                  <a:lnTo>
                    <a:pt x="18705" y="1080"/>
                  </a:lnTo>
                  <a:lnTo>
                    <a:pt x="35651" y="400"/>
                  </a:lnTo>
                  <a:close/>
                  <a:moveTo>
                    <a:pt x="35851" y="1"/>
                  </a:moveTo>
                  <a:lnTo>
                    <a:pt x="18585" y="720"/>
                  </a:lnTo>
                  <a:cubicBezTo>
                    <a:pt x="18505" y="720"/>
                    <a:pt x="18425" y="760"/>
                    <a:pt x="18385" y="840"/>
                  </a:cubicBezTo>
                  <a:lnTo>
                    <a:pt x="16427" y="7155"/>
                  </a:lnTo>
                  <a:lnTo>
                    <a:pt x="120" y="16587"/>
                  </a:lnTo>
                  <a:cubicBezTo>
                    <a:pt x="40" y="16627"/>
                    <a:pt x="0" y="16707"/>
                    <a:pt x="40" y="16787"/>
                  </a:cubicBezTo>
                  <a:cubicBezTo>
                    <a:pt x="40" y="16867"/>
                    <a:pt x="120" y="16947"/>
                    <a:pt x="200" y="16947"/>
                  </a:cubicBezTo>
                  <a:lnTo>
                    <a:pt x="36730" y="17107"/>
                  </a:lnTo>
                  <a:lnTo>
                    <a:pt x="36770" y="17107"/>
                  </a:lnTo>
                  <a:cubicBezTo>
                    <a:pt x="36810" y="17107"/>
                    <a:pt x="36850" y="17067"/>
                    <a:pt x="36890" y="17027"/>
                  </a:cubicBezTo>
                  <a:cubicBezTo>
                    <a:pt x="36930" y="16987"/>
                    <a:pt x="36930" y="16947"/>
                    <a:pt x="36930" y="16907"/>
                  </a:cubicBezTo>
                  <a:lnTo>
                    <a:pt x="36011" y="200"/>
                  </a:lnTo>
                  <a:cubicBezTo>
                    <a:pt x="36011" y="81"/>
                    <a:pt x="35971" y="1"/>
                    <a:pt x="358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42"/>
            <p:cNvSpPr/>
            <p:nvPr/>
          </p:nvSpPr>
          <p:spPr>
            <a:xfrm>
              <a:off x="2158090" y="4695100"/>
              <a:ext cx="46182" cy="78490"/>
            </a:xfrm>
            <a:custGeom>
              <a:avLst/>
              <a:gdLst/>
              <a:ahLst/>
              <a:cxnLst/>
              <a:rect l="l" t="t" r="r" b="b"/>
              <a:pathLst>
                <a:path w="2400" h="4079" extrusionOk="0">
                  <a:moveTo>
                    <a:pt x="216" y="1"/>
                  </a:moveTo>
                  <a:cubicBezTo>
                    <a:pt x="183" y="1"/>
                    <a:pt x="149" y="14"/>
                    <a:pt x="121" y="42"/>
                  </a:cubicBezTo>
                  <a:cubicBezTo>
                    <a:pt x="41" y="82"/>
                    <a:pt x="1" y="202"/>
                    <a:pt x="41" y="282"/>
                  </a:cubicBezTo>
                  <a:lnTo>
                    <a:pt x="1999" y="3999"/>
                  </a:lnTo>
                  <a:cubicBezTo>
                    <a:pt x="2039" y="4039"/>
                    <a:pt x="2119" y="4079"/>
                    <a:pt x="2159" y="4079"/>
                  </a:cubicBezTo>
                  <a:lnTo>
                    <a:pt x="2279" y="4079"/>
                  </a:lnTo>
                  <a:cubicBezTo>
                    <a:pt x="2359" y="4039"/>
                    <a:pt x="2399" y="3919"/>
                    <a:pt x="2319" y="3839"/>
                  </a:cubicBezTo>
                  <a:lnTo>
                    <a:pt x="361" y="122"/>
                  </a:lnTo>
                  <a:cubicBezTo>
                    <a:pt x="335" y="45"/>
                    <a:pt x="276" y="1"/>
                    <a:pt x="2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42"/>
            <p:cNvSpPr/>
            <p:nvPr/>
          </p:nvSpPr>
          <p:spPr>
            <a:xfrm>
              <a:off x="2213470" y="4668680"/>
              <a:ext cx="46163" cy="78760"/>
            </a:xfrm>
            <a:custGeom>
              <a:avLst/>
              <a:gdLst/>
              <a:ahLst/>
              <a:cxnLst/>
              <a:rect l="l" t="t" r="r" b="b"/>
              <a:pathLst>
                <a:path w="2399" h="4093" extrusionOk="0">
                  <a:moveTo>
                    <a:pt x="231" y="1"/>
                  </a:moveTo>
                  <a:cubicBezTo>
                    <a:pt x="206" y="1"/>
                    <a:pt x="182" y="6"/>
                    <a:pt x="161" y="16"/>
                  </a:cubicBezTo>
                  <a:cubicBezTo>
                    <a:pt x="41" y="56"/>
                    <a:pt x="1" y="176"/>
                    <a:pt x="81" y="256"/>
                  </a:cubicBezTo>
                  <a:lnTo>
                    <a:pt x="2039" y="3973"/>
                  </a:lnTo>
                  <a:cubicBezTo>
                    <a:pt x="2079" y="4053"/>
                    <a:pt x="2119" y="4093"/>
                    <a:pt x="2199" y="4093"/>
                  </a:cubicBezTo>
                  <a:cubicBezTo>
                    <a:pt x="2239" y="4093"/>
                    <a:pt x="2239" y="4093"/>
                    <a:pt x="2279" y="4053"/>
                  </a:cubicBezTo>
                  <a:cubicBezTo>
                    <a:pt x="2359" y="4013"/>
                    <a:pt x="2399" y="3893"/>
                    <a:pt x="2359" y="3813"/>
                  </a:cubicBezTo>
                  <a:lnTo>
                    <a:pt x="400" y="96"/>
                  </a:lnTo>
                  <a:cubicBezTo>
                    <a:pt x="371" y="38"/>
                    <a:pt x="299" y="1"/>
                    <a:pt x="2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42"/>
            <p:cNvSpPr/>
            <p:nvPr/>
          </p:nvSpPr>
          <p:spPr>
            <a:xfrm>
              <a:off x="2071960" y="4808189"/>
              <a:ext cx="519913" cy="6947"/>
            </a:xfrm>
            <a:custGeom>
              <a:avLst/>
              <a:gdLst/>
              <a:ahLst/>
              <a:cxnLst/>
              <a:rect l="l" t="t" r="r" b="b"/>
              <a:pathLst>
                <a:path w="27019" h="361" extrusionOk="0">
                  <a:moveTo>
                    <a:pt x="160" y="0"/>
                  </a:moveTo>
                  <a:cubicBezTo>
                    <a:pt x="81" y="0"/>
                    <a:pt x="1" y="80"/>
                    <a:pt x="1" y="160"/>
                  </a:cubicBezTo>
                  <a:cubicBezTo>
                    <a:pt x="1" y="280"/>
                    <a:pt x="81" y="360"/>
                    <a:pt x="160" y="360"/>
                  </a:cubicBezTo>
                  <a:lnTo>
                    <a:pt x="26819" y="360"/>
                  </a:lnTo>
                  <a:cubicBezTo>
                    <a:pt x="26899" y="360"/>
                    <a:pt x="27019" y="280"/>
                    <a:pt x="27019" y="160"/>
                  </a:cubicBezTo>
                  <a:cubicBezTo>
                    <a:pt x="27019" y="80"/>
                    <a:pt x="26899" y="0"/>
                    <a:pt x="268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42"/>
            <p:cNvSpPr/>
            <p:nvPr/>
          </p:nvSpPr>
          <p:spPr>
            <a:xfrm>
              <a:off x="2807967" y="4251368"/>
              <a:ext cx="237664" cy="338418"/>
            </a:xfrm>
            <a:custGeom>
              <a:avLst/>
              <a:gdLst/>
              <a:ahLst/>
              <a:cxnLst/>
              <a:rect l="l" t="t" r="r" b="b"/>
              <a:pathLst>
                <a:path w="12351" h="17587" extrusionOk="0">
                  <a:moveTo>
                    <a:pt x="1" y="1"/>
                  </a:moveTo>
                  <a:lnTo>
                    <a:pt x="1" y="17587"/>
                  </a:lnTo>
                  <a:lnTo>
                    <a:pt x="12271" y="17587"/>
                  </a:lnTo>
                  <a:lnTo>
                    <a:pt x="1235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42"/>
            <p:cNvSpPr/>
            <p:nvPr/>
          </p:nvSpPr>
          <p:spPr>
            <a:xfrm>
              <a:off x="2804888" y="4247520"/>
              <a:ext cx="243822" cy="345345"/>
            </a:xfrm>
            <a:custGeom>
              <a:avLst/>
              <a:gdLst/>
              <a:ahLst/>
              <a:cxnLst/>
              <a:rect l="l" t="t" r="r" b="b"/>
              <a:pathLst>
                <a:path w="12671" h="17947" extrusionOk="0">
                  <a:moveTo>
                    <a:pt x="12311" y="361"/>
                  </a:moveTo>
                  <a:lnTo>
                    <a:pt x="12231" y="17587"/>
                  </a:lnTo>
                  <a:lnTo>
                    <a:pt x="360" y="17587"/>
                  </a:lnTo>
                  <a:lnTo>
                    <a:pt x="360" y="361"/>
                  </a:lnTo>
                  <a:close/>
                  <a:moveTo>
                    <a:pt x="161" y="1"/>
                  </a:moveTo>
                  <a:cubicBezTo>
                    <a:pt x="81" y="1"/>
                    <a:pt x="1" y="81"/>
                    <a:pt x="1" y="201"/>
                  </a:cubicBezTo>
                  <a:lnTo>
                    <a:pt x="1" y="17787"/>
                  </a:lnTo>
                  <a:cubicBezTo>
                    <a:pt x="1" y="17866"/>
                    <a:pt x="81" y="17946"/>
                    <a:pt x="161" y="17946"/>
                  </a:cubicBezTo>
                  <a:lnTo>
                    <a:pt x="12431" y="17946"/>
                  </a:lnTo>
                  <a:cubicBezTo>
                    <a:pt x="12510" y="17946"/>
                    <a:pt x="12590" y="17866"/>
                    <a:pt x="12590" y="17787"/>
                  </a:cubicBezTo>
                  <a:lnTo>
                    <a:pt x="12670" y="201"/>
                  </a:lnTo>
                  <a:cubicBezTo>
                    <a:pt x="12670" y="121"/>
                    <a:pt x="12670" y="81"/>
                    <a:pt x="12630" y="41"/>
                  </a:cubicBezTo>
                  <a:cubicBezTo>
                    <a:pt x="12590" y="41"/>
                    <a:pt x="12550" y="1"/>
                    <a:pt x="125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42"/>
            <p:cNvSpPr/>
            <p:nvPr/>
          </p:nvSpPr>
          <p:spPr>
            <a:xfrm>
              <a:off x="2837196" y="4247520"/>
              <a:ext cx="6927" cy="345345"/>
            </a:xfrm>
            <a:custGeom>
              <a:avLst/>
              <a:gdLst/>
              <a:ahLst/>
              <a:cxnLst/>
              <a:rect l="l" t="t" r="r" b="b"/>
              <a:pathLst>
                <a:path w="360" h="17947" extrusionOk="0">
                  <a:moveTo>
                    <a:pt x="200" y="1"/>
                  </a:moveTo>
                  <a:cubicBezTo>
                    <a:pt x="80" y="1"/>
                    <a:pt x="0" y="81"/>
                    <a:pt x="0" y="201"/>
                  </a:cubicBezTo>
                  <a:lnTo>
                    <a:pt x="0" y="17787"/>
                  </a:lnTo>
                  <a:cubicBezTo>
                    <a:pt x="0" y="17866"/>
                    <a:pt x="80" y="17946"/>
                    <a:pt x="200" y="17946"/>
                  </a:cubicBezTo>
                  <a:cubicBezTo>
                    <a:pt x="280" y="17946"/>
                    <a:pt x="360" y="17866"/>
                    <a:pt x="360" y="17787"/>
                  </a:cubicBezTo>
                  <a:lnTo>
                    <a:pt x="360" y="201"/>
                  </a:lnTo>
                  <a:cubicBezTo>
                    <a:pt x="360" y="81"/>
                    <a:pt x="280" y="1"/>
                    <a:pt x="2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42"/>
            <p:cNvSpPr/>
            <p:nvPr/>
          </p:nvSpPr>
          <p:spPr>
            <a:xfrm>
              <a:off x="2881030" y="4251368"/>
              <a:ext cx="9256" cy="338418"/>
            </a:xfrm>
            <a:custGeom>
              <a:avLst/>
              <a:gdLst/>
              <a:ahLst/>
              <a:cxnLst/>
              <a:rect l="l" t="t" r="r" b="b"/>
              <a:pathLst>
                <a:path w="481" h="17587" extrusionOk="0">
                  <a:moveTo>
                    <a:pt x="0" y="1"/>
                  </a:moveTo>
                  <a:lnTo>
                    <a:pt x="480" y="17587"/>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42"/>
            <p:cNvSpPr/>
            <p:nvPr/>
          </p:nvSpPr>
          <p:spPr>
            <a:xfrm>
              <a:off x="2877182" y="4247520"/>
              <a:ext cx="16933" cy="345345"/>
            </a:xfrm>
            <a:custGeom>
              <a:avLst/>
              <a:gdLst/>
              <a:ahLst/>
              <a:cxnLst/>
              <a:rect l="l" t="t" r="r" b="b"/>
              <a:pathLst>
                <a:path w="880" h="17947" extrusionOk="0">
                  <a:moveTo>
                    <a:pt x="200" y="1"/>
                  </a:moveTo>
                  <a:cubicBezTo>
                    <a:pt x="81" y="1"/>
                    <a:pt x="1" y="81"/>
                    <a:pt x="1" y="201"/>
                  </a:cubicBezTo>
                  <a:lnTo>
                    <a:pt x="480" y="17787"/>
                  </a:lnTo>
                  <a:cubicBezTo>
                    <a:pt x="480" y="17866"/>
                    <a:pt x="600" y="17946"/>
                    <a:pt x="680" y="17946"/>
                  </a:cubicBezTo>
                  <a:cubicBezTo>
                    <a:pt x="800" y="17946"/>
                    <a:pt x="880" y="17866"/>
                    <a:pt x="880" y="17787"/>
                  </a:cubicBezTo>
                  <a:lnTo>
                    <a:pt x="400" y="201"/>
                  </a:lnTo>
                  <a:cubicBezTo>
                    <a:pt x="400" y="81"/>
                    <a:pt x="280" y="1"/>
                    <a:pt x="2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42"/>
            <p:cNvSpPr/>
            <p:nvPr/>
          </p:nvSpPr>
          <p:spPr>
            <a:xfrm>
              <a:off x="2921786" y="4251368"/>
              <a:ext cx="10025" cy="335339"/>
            </a:xfrm>
            <a:custGeom>
              <a:avLst/>
              <a:gdLst/>
              <a:ahLst/>
              <a:cxnLst/>
              <a:rect l="l" t="t" r="r" b="b"/>
              <a:pathLst>
                <a:path w="521" h="17427" extrusionOk="0">
                  <a:moveTo>
                    <a:pt x="1" y="1"/>
                  </a:moveTo>
                  <a:lnTo>
                    <a:pt x="520" y="17427"/>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42"/>
            <p:cNvSpPr/>
            <p:nvPr/>
          </p:nvSpPr>
          <p:spPr>
            <a:xfrm>
              <a:off x="2917937" y="4247520"/>
              <a:ext cx="17722" cy="342266"/>
            </a:xfrm>
            <a:custGeom>
              <a:avLst/>
              <a:gdLst/>
              <a:ahLst/>
              <a:cxnLst/>
              <a:rect l="l" t="t" r="r" b="b"/>
              <a:pathLst>
                <a:path w="921" h="17787" extrusionOk="0">
                  <a:moveTo>
                    <a:pt x="201" y="1"/>
                  </a:moveTo>
                  <a:cubicBezTo>
                    <a:pt x="81" y="1"/>
                    <a:pt x="1" y="81"/>
                    <a:pt x="1" y="201"/>
                  </a:cubicBezTo>
                  <a:lnTo>
                    <a:pt x="520" y="17627"/>
                  </a:lnTo>
                  <a:cubicBezTo>
                    <a:pt x="520" y="17707"/>
                    <a:pt x="600" y="17787"/>
                    <a:pt x="720" y="17787"/>
                  </a:cubicBezTo>
                  <a:cubicBezTo>
                    <a:pt x="840" y="17787"/>
                    <a:pt x="920" y="17707"/>
                    <a:pt x="920" y="17587"/>
                  </a:cubicBezTo>
                  <a:lnTo>
                    <a:pt x="361" y="201"/>
                  </a:lnTo>
                  <a:cubicBezTo>
                    <a:pt x="361" y="81"/>
                    <a:pt x="281" y="1"/>
                    <a:pt x="2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42"/>
            <p:cNvSpPr/>
            <p:nvPr/>
          </p:nvSpPr>
          <p:spPr>
            <a:xfrm>
              <a:off x="2963311" y="4251368"/>
              <a:ext cx="6177" cy="335339"/>
            </a:xfrm>
            <a:custGeom>
              <a:avLst/>
              <a:gdLst/>
              <a:ahLst/>
              <a:cxnLst/>
              <a:rect l="l" t="t" r="r" b="b"/>
              <a:pathLst>
                <a:path w="321" h="17427" extrusionOk="0">
                  <a:moveTo>
                    <a:pt x="1" y="1"/>
                  </a:moveTo>
                  <a:lnTo>
                    <a:pt x="321" y="17427"/>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42"/>
            <p:cNvSpPr/>
            <p:nvPr/>
          </p:nvSpPr>
          <p:spPr>
            <a:xfrm>
              <a:off x="2959482" y="4247520"/>
              <a:ext cx="13085" cy="342266"/>
            </a:xfrm>
            <a:custGeom>
              <a:avLst/>
              <a:gdLst/>
              <a:ahLst/>
              <a:cxnLst/>
              <a:rect l="l" t="t" r="r" b="b"/>
              <a:pathLst>
                <a:path w="680" h="17787" extrusionOk="0">
                  <a:moveTo>
                    <a:pt x="200" y="1"/>
                  </a:moveTo>
                  <a:cubicBezTo>
                    <a:pt x="80" y="1"/>
                    <a:pt x="0" y="81"/>
                    <a:pt x="0" y="201"/>
                  </a:cubicBezTo>
                  <a:lnTo>
                    <a:pt x="320" y="17627"/>
                  </a:lnTo>
                  <a:cubicBezTo>
                    <a:pt x="320" y="17707"/>
                    <a:pt x="400" y="17787"/>
                    <a:pt x="520" y="17787"/>
                  </a:cubicBezTo>
                  <a:cubicBezTo>
                    <a:pt x="600" y="17787"/>
                    <a:pt x="680" y="17707"/>
                    <a:pt x="680" y="17627"/>
                  </a:cubicBezTo>
                  <a:lnTo>
                    <a:pt x="400" y="201"/>
                  </a:lnTo>
                  <a:cubicBezTo>
                    <a:pt x="400" y="81"/>
                    <a:pt x="320" y="1"/>
                    <a:pt x="2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42"/>
            <p:cNvSpPr/>
            <p:nvPr/>
          </p:nvSpPr>
          <p:spPr>
            <a:xfrm>
              <a:off x="3006395" y="4251368"/>
              <a:ext cx="6927" cy="343806"/>
            </a:xfrm>
            <a:custGeom>
              <a:avLst/>
              <a:gdLst/>
              <a:ahLst/>
              <a:cxnLst/>
              <a:rect l="l" t="t" r="r" b="b"/>
              <a:pathLst>
                <a:path w="360" h="17867" extrusionOk="0">
                  <a:moveTo>
                    <a:pt x="0" y="1"/>
                  </a:moveTo>
                  <a:lnTo>
                    <a:pt x="360" y="17866"/>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42"/>
            <p:cNvSpPr/>
            <p:nvPr/>
          </p:nvSpPr>
          <p:spPr>
            <a:xfrm>
              <a:off x="3003316" y="4247520"/>
              <a:ext cx="13085" cy="351503"/>
            </a:xfrm>
            <a:custGeom>
              <a:avLst/>
              <a:gdLst/>
              <a:ahLst/>
              <a:cxnLst/>
              <a:rect l="l" t="t" r="r" b="b"/>
              <a:pathLst>
                <a:path w="680" h="18267" extrusionOk="0">
                  <a:moveTo>
                    <a:pt x="160" y="1"/>
                  </a:moveTo>
                  <a:cubicBezTo>
                    <a:pt x="80" y="1"/>
                    <a:pt x="0" y="81"/>
                    <a:pt x="0" y="201"/>
                  </a:cubicBezTo>
                  <a:lnTo>
                    <a:pt x="320" y="18066"/>
                  </a:lnTo>
                  <a:cubicBezTo>
                    <a:pt x="320" y="18186"/>
                    <a:pt x="400" y="18266"/>
                    <a:pt x="520" y="18266"/>
                  </a:cubicBezTo>
                  <a:cubicBezTo>
                    <a:pt x="600" y="18266"/>
                    <a:pt x="680" y="18186"/>
                    <a:pt x="680" y="18066"/>
                  </a:cubicBezTo>
                  <a:lnTo>
                    <a:pt x="360" y="201"/>
                  </a:lnTo>
                  <a:cubicBezTo>
                    <a:pt x="360" y="81"/>
                    <a:pt x="280" y="1"/>
                    <a:pt x="1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42"/>
            <p:cNvSpPr/>
            <p:nvPr/>
          </p:nvSpPr>
          <p:spPr>
            <a:xfrm>
              <a:off x="2432661" y="4521321"/>
              <a:ext cx="702948" cy="320715"/>
            </a:xfrm>
            <a:custGeom>
              <a:avLst/>
              <a:gdLst/>
              <a:ahLst/>
              <a:cxnLst/>
              <a:rect l="l" t="t" r="r" b="b"/>
              <a:pathLst>
                <a:path w="36531" h="16667" extrusionOk="0">
                  <a:moveTo>
                    <a:pt x="34772" y="0"/>
                  </a:moveTo>
                  <a:lnTo>
                    <a:pt x="18385" y="680"/>
                  </a:lnTo>
                  <a:lnTo>
                    <a:pt x="16347" y="7035"/>
                  </a:lnTo>
                  <a:lnTo>
                    <a:pt x="0" y="16507"/>
                  </a:lnTo>
                  <a:lnTo>
                    <a:pt x="36531" y="16667"/>
                  </a:lnTo>
                  <a:lnTo>
                    <a:pt x="3477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42"/>
            <p:cNvSpPr/>
            <p:nvPr/>
          </p:nvSpPr>
          <p:spPr>
            <a:xfrm>
              <a:off x="2428812" y="4517473"/>
              <a:ext cx="710645" cy="328412"/>
            </a:xfrm>
            <a:custGeom>
              <a:avLst/>
              <a:gdLst/>
              <a:ahLst/>
              <a:cxnLst/>
              <a:rect l="l" t="t" r="r" b="b"/>
              <a:pathLst>
                <a:path w="36931" h="17067" extrusionOk="0">
                  <a:moveTo>
                    <a:pt x="34812" y="400"/>
                  </a:moveTo>
                  <a:lnTo>
                    <a:pt x="36531" y="16667"/>
                  </a:lnTo>
                  <a:lnTo>
                    <a:pt x="920" y="16507"/>
                  </a:lnTo>
                  <a:lnTo>
                    <a:pt x="16667" y="7395"/>
                  </a:lnTo>
                  <a:cubicBezTo>
                    <a:pt x="16707" y="7395"/>
                    <a:pt x="16747" y="7355"/>
                    <a:pt x="16747" y="7315"/>
                  </a:cubicBezTo>
                  <a:lnTo>
                    <a:pt x="18705" y="1040"/>
                  </a:lnTo>
                  <a:lnTo>
                    <a:pt x="34812" y="400"/>
                  </a:lnTo>
                  <a:close/>
                  <a:moveTo>
                    <a:pt x="34972" y="1"/>
                  </a:moveTo>
                  <a:lnTo>
                    <a:pt x="18585" y="680"/>
                  </a:lnTo>
                  <a:cubicBezTo>
                    <a:pt x="18506" y="680"/>
                    <a:pt x="18426" y="720"/>
                    <a:pt x="18386" y="800"/>
                  </a:cubicBezTo>
                  <a:lnTo>
                    <a:pt x="16427" y="7115"/>
                  </a:lnTo>
                  <a:lnTo>
                    <a:pt x="120" y="16547"/>
                  </a:lnTo>
                  <a:cubicBezTo>
                    <a:pt x="41" y="16587"/>
                    <a:pt x="1" y="16667"/>
                    <a:pt x="41" y="16747"/>
                  </a:cubicBezTo>
                  <a:cubicBezTo>
                    <a:pt x="41" y="16827"/>
                    <a:pt x="120" y="16907"/>
                    <a:pt x="200" y="16907"/>
                  </a:cubicBezTo>
                  <a:lnTo>
                    <a:pt x="36731" y="17067"/>
                  </a:lnTo>
                  <a:cubicBezTo>
                    <a:pt x="36811" y="17067"/>
                    <a:pt x="36851" y="17027"/>
                    <a:pt x="36891" y="16987"/>
                  </a:cubicBezTo>
                  <a:cubicBezTo>
                    <a:pt x="36931" y="16947"/>
                    <a:pt x="36931" y="16907"/>
                    <a:pt x="36931" y="16827"/>
                  </a:cubicBezTo>
                  <a:lnTo>
                    <a:pt x="35172" y="160"/>
                  </a:lnTo>
                  <a:cubicBezTo>
                    <a:pt x="35172" y="81"/>
                    <a:pt x="35092" y="1"/>
                    <a:pt x="349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42"/>
            <p:cNvSpPr/>
            <p:nvPr/>
          </p:nvSpPr>
          <p:spPr>
            <a:xfrm>
              <a:off x="2621853" y="4695100"/>
              <a:ext cx="46163" cy="78490"/>
            </a:xfrm>
            <a:custGeom>
              <a:avLst/>
              <a:gdLst/>
              <a:ahLst/>
              <a:cxnLst/>
              <a:rect l="l" t="t" r="r" b="b"/>
              <a:pathLst>
                <a:path w="2399" h="4079" extrusionOk="0">
                  <a:moveTo>
                    <a:pt x="215" y="1"/>
                  </a:moveTo>
                  <a:cubicBezTo>
                    <a:pt x="182" y="1"/>
                    <a:pt x="149" y="14"/>
                    <a:pt x="120" y="42"/>
                  </a:cubicBezTo>
                  <a:cubicBezTo>
                    <a:pt x="40" y="82"/>
                    <a:pt x="0" y="202"/>
                    <a:pt x="40" y="282"/>
                  </a:cubicBezTo>
                  <a:lnTo>
                    <a:pt x="1999" y="3999"/>
                  </a:lnTo>
                  <a:cubicBezTo>
                    <a:pt x="2039" y="4039"/>
                    <a:pt x="2119" y="4079"/>
                    <a:pt x="2159" y="4079"/>
                  </a:cubicBezTo>
                  <a:lnTo>
                    <a:pt x="2239" y="4079"/>
                  </a:lnTo>
                  <a:cubicBezTo>
                    <a:pt x="2358" y="4039"/>
                    <a:pt x="2398" y="3919"/>
                    <a:pt x="2319" y="3839"/>
                  </a:cubicBezTo>
                  <a:lnTo>
                    <a:pt x="360" y="122"/>
                  </a:lnTo>
                  <a:cubicBezTo>
                    <a:pt x="334" y="45"/>
                    <a:pt x="275" y="1"/>
                    <a:pt x="2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42"/>
            <p:cNvSpPr/>
            <p:nvPr/>
          </p:nvSpPr>
          <p:spPr>
            <a:xfrm>
              <a:off x="2677233" y="4668680"/>
              <a:ext cx="46163" cy="78760"/>
            </a:xfrm>
            <a:custGeom>
              <a:avLst/>
              <a:gdLst/>
              <a:ahLst/>
              <a:cxnLst/>
              <a:rect l="l" t="t" r="r" b="b"/>
              <a:pathLst>
                <a:path w="2399" h="4093" extrusionOk="0">
                  <a:moveTo>
                    <a:pt x="230" y="1"/>
                  </a:moveTo>
                  <a:cubicBezTo>
                    <a:pt x="206" y="1"/>
                    <a:pt x="181" y="6"/>
                    <a:pt x="160" y="16"/>
                  </a:cubicBezTo>
                  <a:cubicBezTo>
                    <a:pt x="40" y="56"/>
                    <a:pt x="0" y="176"/>
                    <a:pt x="80" y="256"/>
                  </a:cubicBezTo>
                  <a:lnTo>
                    <a:pt x="2038" y="3973"/>
                  </a:lnTo>
                  <a:cubicBezTo>
                    <a:pt x="2038" y="4053"/>
                    <a:pt x="2118" y="4093"/>
                    <a:pt x="2198" y="4093"/>
                  </a:cubicBezTo>
                  <a:cubicBezTo>
                    <a:pt x="2238" y="4093"/>
                    <a:pt x="2238" y="4093"/>
                    <a:pt x="2278" y="4053"/>
                  </a:cubicBezTo>
                  <a:cubicBezTo>
                    <a:pt x="2358" y="4013"/>
                    <a:pt x="2398" y="3893"/>
                    <a:pt x="2358" y="3813"/>
                  </a:cubicBezTo>
                  <a:lnTo>
                    <a:pt x="400" y="96"/>
                  </a:lnTo>
                  <a:cubicBezTo>
                    <a:pt x="370" y="38"/>
                    <a:pt x="298" y="1"/>
                    <a:pt x="2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42"/>
            <p:cNvSpPr/>
            <p:nvPr/>
          </p:nvSpPr>
          <p:spPr>
            <a:xfrm>
              <a:off x="2535724" y="4808189"/>
              <a:ext cx="519913" cy="6947"/>
            </a:xfrm>
            <a:custGeom>
              <a:avLst/>
              <a:gdLst/>
              <a:ahLst/>
              <a:cxnLst/>
              <a:rect l="l" t="t" r="r" b="b"/>
              <a:pathLst>
                <a:path w="27019" h="361" extrusionOk="0">
                  <a:moveTo>
                    <a:pt x="160" y="0"/>
                  </a:moveTo>
                  <a:cubicBezTo>
                    <a:pt x="80" y="0"/>
                    <a:pt x="0" y="80"/>
                    <a:pt x="0" y="160"/>
                  </a:cubicBezTo>
                  <a:cubicBezTo>
                    <a:pt x="0" y="280"/>
                    <a:pt x="80" y="360"/>
                    <a:pt x="160" y="360"/>
                  </a:cubicBezTo>
                  <a:lnTo>
                    <a:pt x="26818" y="360"/>
                  </a:lnTo>
                  <a:cubicBezTo>
                    <a:pt x="26898" y="360"/>
                    <a:pt x="27018" y="280"/>
                    <a:pt x="27018" y="160"/>
                  </a:cubicBezTo>
                  <a:cubicBezTo>
                    <a:pt x="27018" y="80"/>
                    <a:pt x="26898" y="0"/>
                    <a:pt x="268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42"/>
            <p:cNvSpPr/>
            <p:nvPr/>
          </p:nvSpPr>
          <p:spPr>
            <a:xfrm>
              <a:off x="2291921" y="3388477"/>
              <a:ext cx="693731" cy="951368"/>
            </a:xfrm>
            <a:custGeom>
              <a:avLst/>
              <a:gdLst/>
              <a:ahLst/>
              <a:cxnLst/>
              <a:rect l="l" t="t" r="r" b="b"/>
              <a:pathLst>
                <a:path w="36052" h="49441" extrusionOk="0">
                  <a:moveTo>
                    <a:pt x="26678" y="0"/>
                  </a:moveTo>
                  <a:cubicBezTo>
                    <a:pt x="23528" y="0"/>
                    <a:pt x="19571" y="80"/>
                    <a:pt x="14788" y="320"/>
                  </a:cubicBezTo>
                  <a:cubicBezTo>
                    <a:pt x="2878" y="919"/>
                    <a:pt x="0" y="49440"/>
                    <a:pt x="0" y="49440"/>
                  </a:cubicBezTo>
                  <a:lnTo>
                    <a:pt x="29976" y="49440"/>
                  </a:lnTo>
                  <a:lnTo>
                    <a:pt x="36051" y="320"/>
                  </a:lnTo>
                  <a:cubicBezTo>
                    <a:pt x="36051" y="320"/>
                    <a:pt x="32978" y="0"/>
                    <a:pt x="266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42"/>
            <p:cNvSpPr/>
            <p:nvPr/>
          </p:nvSpPr>
          <p:spPr>
            <a:xfrm>
              <a:off x="2301138" y="4212922"/>
              <a:ext cx="586069" cy="19243"/>
            </a:xfrm>
            <a:custGeom>
              <a:avLst/>
              <a:gdLst/>
              <a:ahLst/>
              <a:cxnLst/>
              <a:rect l="l" t="t" r="r" b="b"/>
              <a:pathLst>
                <a:path w="30457" h="1000" extrusionOk="0">
                  <a:moveTo>
                    <a:pt x="30256" y="0"/>
                  </a:moveTo>
                  <a:lnTo>
                    <a:pt x="201" y="640"/>
                  </a:lnTo>
                  <a:cubicBezTo>
                    <a:pt x="81" y="640"/>
                    <a:pt x="1" y="720"/>
                    <a:pt x="1" y="840"/>
                  </a:cubicBezTo>
                  <a:cubicBezTo>
                    <a:pt x="1" y="920"/>
                    <a:pt x="81" y="1000"/>
                    <a:pt x="201" y="1000"/>
                  </a:cubicBezTo>
                  <a:lnTo>
                    <a:pt x="30256" y="360"/>
                  </a:lnTo>
                  <a:cubicBezTo>
                    <a:pt x="30376" y="360"/>
                    <a:pt x="30456" y="280"/>
                    <a:pt x="30456" y="160"/>
                  </a:cubicBezTo>
                  <a:cubicBezTo>
                    <a:pt x="30456" y="80"/>
                    <a:pt x="30336" y="0"/>
                    <a:pt x="3025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42"/>
            <p:cNvSpPr/>
            <p:nvPr/>
          </p:nvSpPr>
          <p:spPr>
            <a:xfrm>
              <a:off x="3112518" y="3707479"/>
              <a:ext cx="19242" cy="219364"/>
            </a:xfrm>
            <a:custGeom>
              <a:avLst/>
              <a:gdLst/>
              <a:ahLst/>
              <a:cxnLst/>
              <a:rect l="l" t="t" r="r" b="b"/>
              <a:pathLst>
                <a:path w="1000" h="11400" extrusionOk="0">
                  <a:moveTo>
                    <a:pt x="288" y="1"/>
                  </a:moveTo>
                  <a:cubicBezTo>
                    <a:pt x="273" y="1"/>
                    <a:pt x="257" y="3"/>
                    <a:pt x="240" y="9"/>
                  </a:cubicBezTo>
                  <a:cubicBezTo>
                    <a:pt x="81" y="9"/>
                    <a:pt x="1" y="129"/>
                    <a:pt x="1" y="249"/>
                  </a:cubicBezTo>
                  <a:lnTo>
                    <a:pt x="520" y="11160"/>
                  </a:lnTo>
                  <a:cubicBezTo>
                    <a:pt x="520" y="11280"/>
                    <a:pt x="640" y="11400"/>
                    <a:pt x="760" y="11400"/>
                  </a:cubicBezTo>
                  <a:cubicBezTo>
                    <a:pt x="920" y="11400"/>
                    <a:pt x="1000" y="11280"/>
                    <a:pt x="1000" y="11160"/>
                  </a:cubicBezTo>
                  <a:lnTo>
                    <a:pt x="480" y="209"/>
                  </a:lnTo>
                  <a:cubicBezTo>
                    <a:pt x="480" y="105"/>
                    <a:pt x="390" y="1"/>
                    <a:pt x="288" y="1"/>
                  </a:cubicBezTo>
                  <a:close/>
                </a:path>
              </a:pathLst>
            </a:custGeom>
            <a:solidFill>
              <a:srgbClr val="6FBB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42"/>
            <p:cNvSpPr/>
            <p:nvPr/>
          </p:nvSpPr>
          <p:spPr>
            <a:xfrm>
              <a:off x="3120984" y="3340794"/>
              <a:ext cx="699869" cy="469671"/>
            </a:xfrm>
            <a:custGeom>
              <a:avLst/>
              <a:gdLst/>
              <a:ahLst/>
              <a:cxnLst/>
              <a:rect l="l" t="t" r="r" b="b"/>
              <a:pathLst>
                <a:path w="36371" h="24408" extrusionOk="0">
                  <a:moveTo>
                    <a:pt x="14029" y="0"/>
                  </a:moveTo>
                  <a:lnTo>
                    <a:pt x="0" y="23501"/>
                  </a:lnTo>
                  <a:cubicBezTo>
                    <a:pt x="0" y="23501"/>
                    <a:pt x="7838" y="24408"/>
                    <a:pt x="15686" y="24408"/>
                  </a:cubicBezTo>
                  <a:cubicBezTo>
                    <a:pt x="20813" y="24408"/>
                    <a:pt x="25944" y="24021"/>
                    <a:pt x="28897" y="22742"/>
                  </a:cubicBezTo>
                  <a:cubicBezTo>
                    <a:pt x="36371" y="19504"/>
                    <a:pt x="33973" y="120"/>
                    <a:pt x="33973" y="120"/>
                  </a:cubicBezTo>
                  <a:lnTo>
                    <a:pt x="1402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42"/>
            <p:cNvSpPr/>
            <p:nvPr/>
          </p:nvSpPr>
          <p:spPr>
            <a:xfrm>
              <a:off x="2611847" y="3336926"/>
              <a:ext cx="779090" cy="1055201"/>
            </a:xfrm>
            <a:custGeom>
              <a:avLst/>
              <a:gdLst/>
              <a:ahLst/>
              <a:cxnLst/>
              <a:rect l="l" t="t" r="r" b="b"/>
              <a:pathLst>
                <a:path w="40488" h="54837" extrusionOk="0">
                  <a:moveTo>
                    <a:pt x="31263" y="1"/>
                  </a:moveTo>
                  <a:cubicBezTo>
                    <a:pt x="7796" y="1"/>
                    <a:pt x="4962" y="4654"/>
                    <a:pt x="2639" y="10873"/>
                  </a:cubicBezTo>
                  <a:cubicBezTo>
                    <a:pt x="1" y="17827"/>
                    <a:pt x="3158" y="54837"/>
                    <a:pt x="3158" y="54837"/>
                  </a:cubicBezTo>
                  <a:lnTo>
                    <a:pt x="29097" y="54397"/>
                  </a:lnTo>
                  <a:lnTo>
                    <a:pt x="26459" y="23702"/>
                  </a:lnTo>
                  <a:lnTo>
                    <a:pt x="40488" y="201"/>
                  </a:lnTo>
                  <a:cubicBezTo>
                    <a:pt x="37102" y="66"/>
                    <a:pt x="34038" y="1"/>
                    <a:pt x="312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42"/>
            <p:cNvSpPr/>
            <p:nvPr/>
          </p:nvSpPr>
          <p:spPr>
            <a:xfrm>
              <a:off x="2660300" y="4264299"/>
              <a:ext cx="506847" cy="16318"/>
            </a:xfrm>
            <a:custGeom>
              <a:avLst/>
              <a:gdLst/>
              <a:ahLst/>
              <a:cxnLst/>
              <a:rect l="l" t="t" r="r" b="b"/>
              <a:pathLst>
                <a:path w="26340" h="848" extrusionOk="0">
                  <a:moveTo>
                    <a:pt x="26186" y="0"/>
                  </a:moveTo>
                  <a:cubicBezTo>
                    <a:pt x="26172" y="0"/>
                    <a:pt x="26156" y="3"/>
                    <a:pt x="26140" y="8"/>
                  </a:cubicBezTo>
                  <a:lnTo>
                    <a:pt x="201" y="488"/>
                  </a:lnTo>
                  <a:cubicBezTo>
                    <a:pt x="81" y="488"/>
                    <a:pt x="1" y="568"/>
                    <a:pt x="1" y="688"/>
                  </a:cubicBezTo>
                  <a:cubicBezTo>
                    <a:pt x="1" y="768"/>
                    <a:pt x="81" y="848"/>
                    <a:pt x="201" y="848"/>
                  </a:cubicBezTo>
                  <a:lnTo>
                    <a:pt x="26140" y="368"/>
                  </a:lnTo>
                  <a:cubicBezTo>
                    <a:pt x="26259" y="368"/>
                    <a:pt x="26339" y="288"/>
                    <a:pt x="26339" y="168"/>
                  </a:cubicBezTo>
                  <a:cubicBezTo>
                    <a:pt x="26339" y="99"/>
                    <a:pt x="26280" y="0"/>
                    <a:pt x="261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42"/>
            <p:cNvSpPr/>
            <p:nvPr/>
          </p:nvSpPr>
          <p:spPr>
            <a:xfrm>
              <a:off x="3113287" y="3708403"/>
              <a:ext cx="62307" cy="679126"/>
            </a:xfrm>
            <a:custGeom>
              <a:avLst/>
              <a:gdLst/>
              <a:ahLst/>
              <a:cxnLst/>
              <a:rect l="l" t="t" r="r" b="b"/>
              <a:pathLst>
                <a:path w="3238" h="35293" extrusionOk="0">
                  <a:moveTo>
                    <a:pt x="200" y="1"/>
                  </a:moveTo>
                  <a:cubicBezTo>
                    <a:pt x="81" y="1"/>
                    <a:pt x="1" y="81"/>
                    <a:pt x="1" y="201"/>
                  </a:cubicBezTo>
                  <a:lnTo>
                    <a:pt x="200" y="4397"/>
                  </a:lnTo>
                  <a:lnTo>
                    <a:pt x="2838" y="35132"/>
                  </a:lnTo>
                  <a:cubicBezTo>
                    <a:pt x="2838" y="35212"/>
                    <a:pt x="2958" y="35292"/>
                    <a:pt x="3038" y="35292"/>
                  </a:cubicBezTo>
                  <a:cubicBezTo>
                    <a:pt x="3158" y="35292"/>
                    <a:pt x="3238" y="35212"/>
                    <a:pt x="3238" y="35092"/>
                  </a:cubicBezTo>
                  <a:lnTo>
                    <a:pt x="600" y="4397"/>
                  </a:lnTo>
                  <a:lnTo>
                    <a:pt x="400" y="201"/>
                  </a:lnTo>
                  <a:cubicBezTo>
                    <a:pt x="400" y="81"/>
                    <a:pt x="280" y="1"/>
                    <a:pt x="20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42"/>
            <p:cNvSpPr/>
            <p:nvPr/>
          </p:nvSpPr>
          <p:spPr>
            <a:xfrm>
              <a:off x="2608768" y="3333020"/>
              <a:ext cx="786018" cy="1062956"/>
            </a:xfrm>
            <a:custGeom>
              <a:avLst/>
              <a:gdLst/>
              <a:ahLst/>
              <a:cxnLst/>
              <a:rect l="l" t="t" r="r" b="b"/>
              <a:pathLst>
                <a:path w="40848" h="55240" extrusionOk="0">
                  <a:moveTo>
                    <a:pt x="31246" y="1"/>
                  </a:moveTo>
                  <a:cubicBezTo>
                    <a:pt x="8532" y="1"/>
                    <a:pt x="5123" y="4313"/>
                    <a:pt x="2599" y="10996"/>
                  </a:cubicBezTo>
                  <a:cubicBezTo>
                    <a:pt x="1" y="17910"/>
                    <a:pt x="2999" y="53561"/>
                    <a:pt x="3118" y="55080"/>
                  </a:cubicBezTo>
                  <a:cubicBezTo>
                    <a:pt x="3158" y="55160"/>
                    <a:pt x="3238" y="55240"/>
                    <a:pt x="3318" y="55240"/>
                  </a:cubicBezTo>
                  <a:cubicBezTo>
                    <a:pt x="3438" y="55240"/>
                    <a:pt x="3518" y="55120"/>
                    <a:pt x="3518" y="55040"/>
                  </a:cubicBezTo>
                  <a:cubicBezTo>
                    <a:pt x="3478" y="54680"/>
                    <a:pt x="401" y="17950"/>
                    <a:pt x="2959" y="11155"/>
                  </a:cubicBezTo>
                  <a:cubicBezTo>
                    <a:pt x="5405" y="4596"/>
                    <a:pt x="8763" y="396"/>
                    <a:pt x="31141" y="396"/>
                  </a:cubicBezTo>
                  <a:cubicBezTo>
                    <a:pt x="33989" y="396"/>
                    <a:pt x="37146" y="464"/>
                    <a:pt x="40648" y="604"/>
                  </a:cubicBezTo>
                  <a:cubicBezTo>
                    <a:pt x="40728" y="604"/>
                    <a:pt x="40848" y="524"/>
                    <a:pt x="40848" y="404"/>
                  </a:cubicBezTo>
                  <a:cubicBezTo>
                    <a:pt x="40848" y="324"/>
                    <a:pt x="40768" y="204"/>
                    <a:pt x="40648" y="204"/>
                  </a:cubicBezTo>
                  <a:cubicBezTo>
                    <a:pt x="37192" y="67"/>
                    <a:pt x="34070" y="1"/>
                    <a:pt x="3124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42"/>
            <p:cNvSpPr/>
            <p:nvPr/>
          </p:nvSpPr>
          <p:spPr>
            <a:xfrm>
              <a:off x="2564934" y="2358426"/>
              <a:ext cx="483006" cy="455566"/>
            </a:xfrm>
            <a:custGeom>
              <a:avLst/>
              <a:gdLst/>
              <a:ahLst/>
              <a:cxnLst/>
              <a:rect l="l" t="t" r="r" b="b"/>
              <a:pathLst>
                <a:path w="25101" h="23675" extrusionOk="0">
                  <a:moveTo>
                    <a:pt x="1839" y="4450"/>
                  </a:moveTo>
                  <a:lnTo>
                    <a:pt x="2079" y="4530"/>
                  </a:lnTo>
                  <a:cubicBezTo>
                    <a:pt x="1999" y="4530"/>
                    <a:pt x="1919" y="4490"/>
                    <a:pt x="1839" y="4450"/>
                  </a:cubicBezTo>
                  <a:close/>
                  <a:moveTo>
                    <a:pt x="5117" y="0"/>
                  </a:moveTo>
                  <a:cubicBezTo>
                    <a:pt x="3963" y="0"/>
                    <a:pt x="3679" y="946"/>
                    <a:pt x="3918" y="1253"/>
                  </a:cubicBezTo>
                  <a:lnTo>
                    <a:pt x="4237" y="1333"/>
                  </a:lnTo>
                  <a:lnTo>
                    <a:pt x="4197" y="1373"/>
                  </a:lnTo>
                  <a:cubicBezTo>
                    <a:pt x="3998" y="1293"/>
                    <a:pt x="3838" y="1213"/>
                    <a:pt x="3718" y="1173"/>
                  </a:cubicBezTo>
                  <a:cubicBezTo>
                    <a:pt x="3429" y="1076"/>
                    <a:pt x="3172" y="1035"/>
                    <a:pt x="2948" y="1035"/>
                  </a:cubicBezTo>
                  <a:cubicBezTo>
                    <a:pt x="1874" y="1035"/>
                    <a:pt x="1577" y="2002"/>
                    <a:pt x="2239" y="2532"/>
                  </a:cubicBezTo>
                  <a:lnTo>
                    <a:pt x="2319" y="2572"/>
                  </a:lnTo>
                  <a:cubicBezTo>
                    <a:pt x="2265" y="2561"/>
                    <a:pt x="2212" y="2556"/>
                    <a:pt x="2159" y="2556"/>
                  </a:cubicBezTo>
                  <a:cubicBezTo>
                    <a:pt x="2015" y="2556"/>
                    <a:pt x="1876" y="2593"/>
                    <a:pt x="1759" y="2651"/>
                  </a:cubicBezTo>
                  <a:cubicBezTo>
                    <a:pt x="1040" y="3211"/>
                    <a:pt x="1240" y="4050"/>
                    <a:pt x="1839" y="4450"/>
                  </a:cubicBezTo>
                  <a:cubicBezTo>
                    <a:pt x="1617" y="4372"/>
                    <a:pt x="1425" y="4336"/>
                    <a:pt x="1259" y="4336"/>
                  </a:cubicBezTo>
                  <a:cubicBezTo>
                    <a:pt x="916" y="4336"/>
                    <a:pt x="682" y="4488"/>
                    <a:pt x="520" y="4730"/>
                  </a:cubicBezTo>
                  <a:cubicBezTo>
                    <a:pt x="1" y="5489"/>
                    <a:pt x="321" y="6568"/>
                    <a:pt x="4797" y="10605"/>
                  </a:cubicBezTo>
                  <a:cubicBezTo>
                    <a:pt x="8274" y="13762"/>
                    <a:pt x="17467" y="23674"/>
                    <a:pt x="17467" y="23674"/>
                  </a:cubicBezTo>
                  <a:lnTo>
                    <a:pt x="25100" y="16320"/>
                  </a:lnTo>
                  <a:cubicBezTo>
                    <a:pt x="25100" y="16320"/>
                    <a:pt x="14829" y="3571"/>
                    <a:pt x="13110" y="2092"/>
                  </a:cubicBezTo>
                  <a:cubicBezTo>
                    <a:pt x="12614" y="1661"/>
                    <a:pt x="12177" y="1473"/>
                    <a:pt x="11822" y="1473"/>
                  </a:cubicBezTo>
                  <a:cubicBezTo>
                    <a:pt x="11092" y="1473"/>
                    <a:pt x="10711" y="2268"/>
                    <a:pt x="10872" y="3371"/>
                  </a:cubicBezTo>
                  <a:cubicBezTo>
                    <a:pt x="10432" y="3011"/>
                    <a:pt x="7395" y="533"/>
                    <a:pt x="5796" y="94"/>
                  </a:cubicBezTo>
                  <a:cubicBezTo>
                    <a:pt x="5543" y="29"/>
                    <a:pt x="5317" y="0"/>
                    <a:pt x="5117" y="0"/>
                  </a:cubicBezTo>
                  <a:close/>
                </a:path>
              </a:pathLst>
            </a:custGeom>
            <a:solidFill>
              <a:srgbClr val="C789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42"/>
            <p:cNvSpPr/>
            <p:nvPr/>
          </p:nvSpPr>
          <p:spPr>
            <a:xfrm>
              <a:off x="2555717" y="2383826"/>
              <a:ext cx="496072" cy="434015"/>
            </a:xfrm>
            <a:custGeom>
              <a:avLst/>
              <a:gdLst/>
              <a:ahLst/>
              <a:cxnLst/>
              <a:rect l="l" t="t" r="r" b="b"/>
              <a:pathLst>
                <a:path w="25780" h="22555" extrusionOk="0">
                  <a:moveTo>
                    <a:pt x="12381" y="0"/>
                  </a:moveTo>
                  <a:cubicBezTo>
                    <a:pt x="12125" y="0"/>
                    <a:pt x="11928" y="86"/>
                    <a:pt x="11791" y="172"/>
                  </a:cubicBezTo>
                  <a:cubicBezTo>
                    <a:pt x="11151" y="612"/>
                    <a:pt x="10991" y="1731"/>
                    <a:pt x="11351" y="2930"/>
                  </a:cubicBezTo>
                  <a:cubicBezTo>
                    <a:pt x="11911" y="4609"/>
                    <a:pt x="12270" y="5488"/>
                    <a:pt x="12350" y="5728"/>
                  </a:cubicBezTo>
                  <a:cubicBezTo>
                    <a:pt x="12270" y="6128"/>
                    <a:pt x="11911" y="8366"/>
                    <a:pt x="13629" y="10484"/>
                  </a:cubicBezTo>
                  <a:cubicBezTo>
                    <a:pt x="13649" y="10524"/>
                    <a:pt x="13689" y="10544"/>
                    <a:pt x="13734" y="10544"/>
                  </a:cubicBezTo>
                  <a:cubicBezTo>
                    <a:pt x="13779" y="10544"/>
                    <a:pt x="13829" y="10524"/>
                    <a:pt x="13869" y="10484"/>
                  </a:cubicBezTo>
                  <a:cubicBezTo>
                    <a:pt x="13949" y="10444"/>
                    <a:pt x="13989" y="10324"/>
                    <a:pt x="13909" y="10244"/>
                  </a:cubicBezTo>
                  <a:cubicBezTo>
                    <a:pt x="12150" y="8086"/>
                    <a:pt x="12750" y="5768"/>
                    <a:pt x="12750" y="5768"/>
                  </a:cubicBezTo>
                  <a:cubicBezTo>
                    <a:pt x="12750" y="5728"/>
                    <a:pt x="12750" y="5688"/>
                    <a:pt x="12750" y="5648"/>
                  </a:cubicBezTo>
                  <a:cubicBezTo>
                    <a:pt x="12710" y="5608"/>
                    <a:pt x="12350" y="4729"/>
                    <a:pt x="11711" y="2810"/>
                  </a:cubicBezTo>
                  <a:cubicBezTo>
                    <a:pt x="11391" y="1811"/>
                    <a:pt x="11511" y="812"/>
                    <a:pt x="11990" y="492"/>
                  </a:cubicBezTo>
                  <a:cubicBezTo>
                    <a:pt x="12100" y="419"/>
                    <a:pt x="12224" y="383"/>
                    <a:pt x="12361" y="383"/>
                  </a:cubicBezTo>
                  <a:cubicBezTo>
                    <a:pt x="12674" y="383"/>
                    <a:pt x="13052" y="571"/>
                    <a:pt x="13469" y="932"/>
                  </a:cubicBezTo>
                  <a:cubicBezTo>
                    <a:pt x="15068" y="2291"/>
                    <a:pt x="24220" y="13602"/>
                    <a:pt x="25340" y="14960"/>
                  </a:cubicBezTo>
                  <a:lnTo>
                    <a:pt x="17946" y="22115"/>
                  </a:lnTo>
                  <a:cubicBezTo>
                    <a:pt x="16787" y="20916"/>
                    <a:pt x="8473" y="12243"/>
                    <a:pt x="5396" y="9165"/>
                  </a:cubicBezTo>
                  <a:lnTo>
                    <a:pt x="4556" y="8326"/>
                  </a:lnTo>
                  <a:cubicBezTo>
                    <a:pt x="1919" y="5728"/>
                    <a:pt x="480" y="4329"/>
                    <a:pt x="1159" y="3530"/>
                  </a:cubicBezTo>
                  <a:cubicBezTo>
                    <a:pt x="1319" y="3330"/>
                    <a:pt x="1479" y="3250"/>
                    <a:pt x="1679" y="3250"/>
                  </a:cubicBezTo>
                  <a:cubicBezTo>
                    <a:pt x="1709" y="3247"/>
                    <a:pt x="1740" y="3246"/>
                    <a:pt x="1773" y="3246"/>
                  </a:cubicBezTo>
                  <a:cubicBezTo>
                    <a:pt x="2675" y="3246"/>
                    <a:pt x="4323" y="4329"/>
                    <a:pt x="6755" y="6567"/>
                  </a:cubicBezTo>
                  <a:cubicBezTo>
                    <a:pt x="6788" y="6584"/>
                    <a:pt x="6828" y="6593"/>
                    <a:pt x="6869" y="6593"/>
                  </a:cubicBezTo>
                  <a:cubicBezTo>
                    <a:pt x="6927" y="6593"/>
                    <a:pt x="6988" y="6574"/>
                    <a:pt x="7034" y="6527"/>
                  </a:cubicBezTo>
                  <a:cubicBezTo>
                    <a:pt x="7114" y="6447"/>
                    <a:pt x="7114" y="6327"/>
                    <a:pt x="7034" y="6287"/>
                  </a:cubicBezTo>
                  <a:cubicBezTo>
                    <a:pt x="4404" y="3932"/>
                    <a:pt x="2738" y="2849"/>
                    <a:pt x="1733" y="2849"/>
                  </a:cubicBezTo>
                  <a:cubicBezTo>
                    <a:pt x="1715" y="2849"/>
                    <a:pt x="1697" y="2850"/>
                    <a:pt x="1679" y="2850"/>
                  </a:cubicBezTo>
                  <a:cubicBezTo>
                    <a:pt x="1359" y="2890"/>
                    <a:pt x="1079" y="3010"/>
                    <a:pt x="879" y="3290"/>
                  </a:cubicBezTo>
                  <a:cubicBezTo>
                    <a:pt x="0" y="4329"/>
                    <a:pt x="1439" y="5768"/>
                    <a:pt x="4277" y="8606"/>
                  </a:cubicBezTo>
                  <a:lnTo>
                    <a:pt x="5116" y="9445"/>
                  </a:lnTo>
                  <a:cubicBezTo>
                    <a:pt x="8433" y="12722"/>
                    <a:pt x="17706" y="22394"/>
                    <a:pt x="17786" y="22514"/>
                  </a:cubicBezTo>
                  <a:cubicBezTo>
                    <a:pt x="17826" y="22554"/>
                    <a:pt x="17866" y="22554"/>
                    <a:pt x="17946" y="22554"/>
                  </a:cubicBezTo>
                  <a:cubicBezTo>
                    <a:pt x="17986" y="22554"/>
                    <a:pt x="18026" y="22554"/>
                    <a:pt x="18065" y="22514"/>
                  </a:cubicBezTo>
                  <a:lnTo>
                    <a:pt x="25699" y="15120"/>
                  </a:lnTo>
                  <a:cubicBezTo>
                    <a:pt x="25779" y="15040"/>
                    <a:pt x="25779" y="14960"/>
                    <a:pt x="25739" y="14880"/>
                  </a:cubicBezTo>
                  <a:cubicBezTo>
                    <a:pt x="25300" y="14361"/>
                    <a:pt x="15428" y="2131"/>
                    <a:pt x="13709" y="652"/>
                  </a:cubicBezTo>
                  <a:cubicBezTo>
                    <a:pt x="13163" y="151"/>
                    <a:pt x="12720" y="0"/>
                    <a:pt x="123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42"/>
            <p:cNvSpPr/>
            <p:nvPr/>
          </p:nvSpPr>
          <p:spPr>
            <a:xfrm>
              <a:off x="2585696" y="2404108"/>
              <a:ext cx="149226" cy="84571"/>
            </a:xfrm>
            <a:custGeom>
              <a:avLst/>
              <a:gdLst/>
              <a:ahLst/>
              <a:cxnLst/>
              <a:rect l="l" t="t" r="r" b="b"/>
              <a:pathLst>
                <a:path w="7755" h="4395" extrusionOk="0">
                  <a:moveTo>
                    <a:pt x="1159" y="0"/>
                  </a:moveTo>
                  <a:cubicBezTo>
                    <a:pt x="940" y="0"/>
                    <a:pt x="750" y="49"/>
                    <a:pt x="600" y="158"/>
                  </a:cubicBezTo>
                  <a:cubicBezTo>
                    <a:pt x="201" y="397"/>
                    <a:pt x="1" y="757"/>
                    <a:pt x="41" y="1157"/>
                  </a:cubicBezTo>
                  <a:cubicBezTo>
                    <a:pt x="41" y="1596"/>
                    <a:pt x="281" y="1996"/>
                    <a:pt x="680" y="2236"/>
                  </a:cubicBezTo>
                  <a:cubicBezTo>
                    <a:pt x="711" y="2266"/>
                    <a:pt x="747" y="2279"/>
                    <a:pt x="783" y="2279"/>
                  </a:cubicBezTo>
                  <a:cubicBezTo>
                    <a:pt x="840" y="2279"/>
                    <a:pt x="895" y="2245"/>
                    <a:pt x="920" y="2196"/>
                  </a:cubicBezTo>
                  <a:cubicBezTo>
                    <a:pt x="960" y="2116"/>
                    <a:pt x="960" y="1996"/>
                    <a:pt x="880" y="1916"/>
                  </a:cubicBezTo>
                  <a:cubicBezTo>
                    <a:pt x="600" y="1756"/>
                    <a:pt x="401" y="1437"/>
                    <a:pt x="401" y="1157"/>
                  </a:cubicBezTo>
                  <a:cubicBezTo>
                    <a:pt x="401" y="877"/>
                    <a:pt x="520" y="637"/>
                    <a:pt x="800" y="437"/>
                  </a:cubicBezTo>
                  <a:cubicBezTo>
                    <a:pt x="890" y="372"/>
                    <a:pt x="1008" y="342"/>
                    <a:pt x="1151" y="342"/>
                  </a:cubicBezTo>
                  <a:cubicBezTo>
                    <a:pt x="2411" y="342"/>
                    <a:pt x="5568" y="2703"/>
                    <a:pt x="7435" y="4354"/>
                  </a:cubicBezTo>
                  <a:cubicBezTo>
                    <a:pt x="7475" y="4354"/>
                    <a:pt x="7515" y="4394"/>
                    <a:pt x="7555" y="4394"/>
                  </a:cubicBezTo>
                  <a:cubicBezTo>
                    <a:pt x="7595" y="4394"/>
                    <a:pt x="7675" y="4354"/>
                    <a:pt x="7675" y="4314"/>
                  </a:cubicBezTo>
                  <a:cubicBezTo>
                    <a:pt x="7755" y="4234"/>
                    <a:pt x="7755" y="4114"/>
                    <a:pt x="7675" y="4074"/>
                  </a:cubicBezTo>
                  <a:cubicBezTo>
                    <a:pt x="7173" y="3609"/>
                    <a:pt x="3048" y="0"/>
                    <a:pt x="11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42"/>
            <p:cNvSpPr/>
            <p:nvPr/>
          </p:nvSpPr>
          <p:spPr>
            <a:xfrm>
              <a:off x="2595703" y="2374763"/>
              <a:ext cx="159982" cy="83147"/>
            </a:xfrm>
            <a:custGeom>
              <a:avLst/>
              <a:gdLst/>
              <a:ahLst/>
              <a:cxnLst/>
              <a:rect l="l" t="t" r="r" b="b"/>
              <a:pathLst>
                <a:path w="8314" h="4321" extrusionOk="0">
                  <a:moveTo>
                    <a:pt x="1382" y="1"/>
                  </a:moveTo>
                  <a:cubicBezTo>
                    <a:pt x="767" y="1"/>
                    <a:pt x="386" y="272"/>
                    <a:pt x="240" y="563"/>
                  </a:cubicBezTo>
                  <a:cubicBezTo>
                    <a:pt x="0" y="1003"/>
                    <a:pt x="120" y="1483"/>
                    <a:pt x="520" y="1842"/>
                  </a:cubicBezTo>
                  <a:cubicBezTo>
                    <a:pt x="570" y="1859"/>
                    <a:pt x="613" y="1869"/>
                    <a:pt x="651" y="1869"/>
                  </a:cubicBezTo>
                  <a:cubicBezTo>
                    <a:pt x="706" y="1869"/>
                    <a:pt x="753" y="1849"/>
                    <a:pt x="800" y="1802"/>
                  </a:cubicBezTo>
                  <a:cubicBezTo>
                    <a:pt x="880" y="1723"/>
                    <a:pt x="840" y="1603"/>
                    <a:pt x="760" y="1523"/>
                  </a:cubicBezTo>
                  <a:cubicBezTo>
                    <a:pt x="520" y="1323"/>
                    <a:pt x="400" y="1003"/>
                    <a:pt x="560" y="763"/>
                  </a:cubicBezTo>
                  <a:cubicBezTo>
                    <a:pt x="670" y="543"/>
                    <a:pt x="933" y="360"/>
                    <a:pt x="1361" y="360"/>
                  </a:cubicBezTo>
                  <a:cubicBezTo>
                    <a:pt x="1553" y="360"/>
                    <a:pt x="1779" y="397"/>
                    <a:pt x="2039" y="484"/>
                  </a:cubicBezTo>
                  <a:cubicBezTo>
                    <a:pt x="3717" y="1043"/>
                    <a:pt x="7954" y="4241"/>
                    <a:pt x="7994" y="4280"/>
                  </a:cubicBezTo>
                  <a:cubicBezTo>
                    <a:pt x="7994" y="4320"/>
                    <a:pt x="8034" y="4320"/>
                    <a:pt x="8074" y="4320"/>
                  </a:cubicBezTo>
                  <a:cubicBezTo>
                    <a:pt x="8154" y="4320"/>
                    <a:pt x="8194" y="4280"/>
                    <a:pt x="8234" y="4241"/>
                  </a:cubicBezTo>
                  <a:cubicBezTo>
                    <a:pt x="8314" y="4161"/>
                    <a:pt x="8274" y="4041"/>
                    <a:pt x="8194" y="3961"/>
                  </a:cubicBezTo>
                  <a:cubicBezTo>
                    <a:pt x="8034" y="3841"/>
                    <a:pt x="3877" y="683"/>
                    <a:pt x="2159" y="124"/>
                  </a:cubicBezTo>
                  <a:cubicBezTo>
                    <a:pt x="1868" y="38"/>
                    <a:pt x="1609" y="1"/>
                    <a:pt x="13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42"/>
            <p:cNvSpPr/>
            <p:nvPr/>
          </p:nvSpPr>
          <p:spPr>
            <a:xfrm>
              <a:off x="2634149" y="2352846"/>
              <a:ext cx="143068" cy="72756"/>
            </a:xfrm>
            <a:custGeom>
              <a:avLst/>
              <a:gdLst/>
              <a:ahLst/>
              <a:cxnLst/>
              <a:rect l="l" t="t" r="r" b="b"/>
              <a:pathLst>
                <a:path w="7435" h="3781" extrusionOk="0">
                  <a:moveTo>
                    <a:pt x="1530" y="0"/>
                  </a:moveTo>
                  <a:cubicBezTo>
                    <a:pt x="724" y="0"/>
                    <a:pt x="368" y="464"/>
                    <a:pt x="241" y="623"/>
                  </a:cubicBezTo>
                  <a:cubicBezTo>
                    <a:pt x="41" y="983"/>
                    <a:pt x="1" y="1423"/>
                    <a:pt x="201" y="1663"/>
                  </a:cubicBezTo>
                  <a:cubicBezTo>
                    <a:pt x="221" y="1702"/>
                    <a:pt x="261" y="1722"/>
                    <a:pt x="306" y="1722"/>
                  </a:cubicBezTo>
                  <a:cubicBezTo>
                    <a:pt x="351" y="1722"/>
                    <a:pt x="401" y="1702"/>
                    <a:pt x="441" y="1663"/>
                  </a:cubicBezTo>
                  <a:cubicBezTo>
                    <a:pt x="520" y="1623"/>
                    <a:pt x="560" y="1503"/>
                    <a:pt x="480" y="1423"/>
                  </a:cubicBezTo>
                  <a:cubicBezTo>
                    <a:pt x="401" y="1343"/>
                    <a:pt x="401" y="1103"/>
                    <a:pt x="560" y="863"/>
                  </a:cubicBezTo>
                  <a:cubicBezTo>
                    <a:pt x="653" y="678"/>
                    <a:pt x="936" y="373"/>
                    <a:pt x="1540" y="373"/>
                  </a:cubicBezTo>
                  <a:cubicBezTo>
                    <a:pt x="1717" y="373"/>
                    <a:pt x="1923" y="400"/>
                    <a:pt x="2159" y="463"/>
                  </a:cubicBezTo>
                  <a:cubicBezTo>
                    <a:pt x="3838" y="903"/>
                    <a:pt x="7035" y="3701"/>
                    <a:pt x="7075" y="3741"/>
                  </a:cubicBezTo>
                  <a:cubicBezTo>
                    <a:pt x="7115" y="3781"/>
                    <a:pt x="7155" y="3781"/>
                    <a:pt x="7195" y="3781"/>
                  </a:cubicBezTo>
                  <a:cubicBezTo>
                    <a:pt x="7275" y="3781"/>
                    <a:pt x="7315" y="3781"/>
                    <a:pt x="7355" y="3741"/>
                  </a:cubicBezTo>
                  <a:cubicBezTo>
                    <a:pt x="7435" y="3661"/>
                    <a:pt x="7395" y="3541"/>
                    <a:pt x="7315" y="3461"/>
                  </a:cubicBezTo>
                  <a:cubicBezTo>
                    <a:pt x="7195" y="3341"/>
                    <a:pt x="3998" y="583"/>
                    <a:pt x="2239" y="104"/>
                  </a:cubicBezTo>
                  <a:cubicBezTo>
                    <a:pt x="1971" y="31"/>
                    <a:pt x="1736" y="0"/>
                    <a:pt x="15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42"/>
            <p:cNvSpPr/>
            <p:nvPr/>
          </p:nvSpPr>
          <p:spPr>
            <a:xfrm>
              <a:off x="2795671" y="2565552"/>
              <a:ext cx="669870" cy="702197"/>
            </a:xfrm>
            <a:custGeom>
              <a:avLst/>
              <a:gdLst/>
              <a:ahLst/>
              <a:cxnLst/>
              <a:rect l="l" t="t" r="r" b="b"/>
              <a:pathLst>
                <a:path w="34812" h="36492" extrusionOk="0">
                  <a:moveTo>
                    <a:pt x="12030" y="1"/>
                  </a:moveTo>
                  <a:lnTo>
                    <a:pt x="0" y="11232"/>
                  </a:lnTo>
                  <a:lnTo>
                    <a:pt x="16866" y="36491"/>
                  </a:lnTo>
                  <a:lnTo>
                    <a:pt x="34812" y="17307"/>
                  </a:lnTo>
                  <a:lnTo>
                    <a:pt x="1203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42"/>
            <p:cNvSpPr/>
            <p:nvPr/>
          </p:nvSpPr>
          <p:spPr>
            <a:xfrm>
              <a:off x="2791822" y="2561915"/>
              <a:ext cx="677567" cy="709683"/>
            </a:xfrm>
            <a:custGeom>
              <a:avLst/>
              <a:gdLst/>
              <a:ahLst/>
              <a:cxnLst/>
              <a:rect l="l" t="t" r="r" b="b"/>
              <a:pathLst>
                <a:path w="35212" h="36881" extrusionOk="0">
                  <a:moveTo>
                    <a:pt x="12270" y="430"/>
                  </a:moveTo>
                  <a:lnTo>
                    <a:pt x="34732" y="17536"/>
                  </a:lnTo>
                  <a:lnTo>
                    <a:pt x="17066" y="36401"/>
                  </a:lnTo>
                  <a:lnTo>
                    <a:pt x="440" y="11461"/>
                  </a:lnTo>
                  <a:lnTo>
                    <a:pt x="12270" y="430"/>
                  </a:lnTo>
                  <a:close/>
                  <a:moveTo>
                    <a:pt x="12230" y="0"/>
                  </a:moveTo>
                  <a:cubicBezTo>
                    <a:pt x="12190" y="0"/>
                    <a:pt x="12150" y="10"/>
                    <a:pt x="12110" y="30"/>
                  </a:cubicBezTo>
                  <a:lnTo>
                    <a:pt x="80" y="11301"/>
                  </a:lnTo>
                  <a:cubicBezTo>
                    <a:pt x="0" y="11381"/>
                    <a:pt x="0" y="11461"/>
                    <a:pt x="40" y="11541"/>
                  </a:cubicBezTo>
                  <a:lnTo>
                    <a:pt x="16906" y="36800"/>
                  </a:lnTo>
                  <a:cubicBezTo>
                    <a:pt x="16906" y="36840"/>
                    <a:pt x="16986" y="36880"/>
                    <a:pt x="17026" y="36880"/>
                  </a:cubicBezTo>
                  <a:lnTo>
                    <a:pt x="17066" y="36880"/>
                  </a:lnTo>
                  <a:cubicBezTo>
                    <a:pt x="17106" y="36880"/>
                    <a:pt x="17146" y="36840"/>
                    <a:pt x="17186" y="36800"/>
                  </a:cubicBezTo>
                  <a:lnTo>
                    <a:pt x="35172" y="17616"/>
                  </a:lnTo>
                  <a:cubicBezTo>
                    <a:pt x="35212" y="17576"/>
                    <a:pt x="35212" y="17536"/>
                    <a:pt x="35212" y="17496"/>
                  </a:cubicBezTo>
                  <a:cubicBezTo>
                    <a:pt x="35212" y="17416"/>
                    <a:pt x="35172" y="17376"/>
                    <a:pt x="35132" y="17336"/>
                  </a:cubicBezTo>
                  <a:lnTo>
                    <a:pt x="12350" y="30"/>
                  </a:lnTo>
                  <a:cubicBezTo>
                    <a:pt x="12310" y="10"/>
                    <a:pt x="12270" y="0"/>
                    <a:pt x="122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42"/>
            <p:cNvSpPr/>
            <p:nvPr/>
          </p:nvSpPr>
          <p:spPr>
            <a:xfrm>
              <a:off x="2857189" y="2644389"/>
              <a:ext cx="191521" cy="174222"/>
            </a:xfrm>
            <a:custGeom>
              <a:avLst/>
              <a:gdLst/>
              <a:ahLst/>
              <a:cxnLst/>
              <a:rect l="l" t="t" r="r" b="b"/>
              <a:pathLst>
                <a:path w="9953" h="9054" extrusionOk="0">
                  <a:moveTo>
                    <a:pt x="9733" y="1"/>
                  </a:moveTo>
                  <a:cubicBezTo>
                    <a:pt x="9683" y="1"/>
                    <a:pt x="9633" y="21"/>
                    <a:pt x="9593" y="61"/>
                  </a:cubicBezTo>
                  <a:lnTo>
                    <a:pt x="80" y="8733"/>
                  </a:lnTo>
                  <a:cubicBezTo>
                    <a:pt x="0" y="8813"/>
                    <a:pt x="0" y="8933"/>
                    <a:pt x="80" y="9013"/>
                  </a:cubicBezTo>
                  <a:cubicBezTo>
                    <a:pt x="80" y="9053"/>
                    <a:pt x="160" y="9053"/>
                    <a:pt x="200" y="9053"/>
                  </a:cubicBezTo>
                  <a:cubicBezTo>
                    <a:pt x="240" y="9053"/>
                    <a:pt x="280" y="9053"/>
                    <a:pt x="320" y="9013"/>
                  </a:cubicBezTo>
                  <a:lnTo>
                    <a:pt x="9832" y="340"/>
                  </a:lnTo>
                  <a:cubicBezTo>
                    <a:pt x="9912" y="260"/>
                    <a:pt x="9952" y="140"/>
                    <a:pt x="9872" y="61"/>
                  </a:cubicBezTo>
                  <a:cubicBezTo>
                    <a:pt x="9832" y="21"/>
                    <a:pt x="9782" y="1"/>
                    <a:pt x="97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42"/>
            <p:cNvSpPr/>
            <p:nvPr/>
          </p:nvSpPr>
          <p:spPr>
            <a:xfrm>
              <a:off x="3158661" y="2468108"/>
              <a:ext cx="757346" cy="1021834"/>
            </a:xfrm>
            <a:custGeom>
              <a:avLst/>
              <a:gdLst/>
              <a:ahLst/>
              <a:cxnLst/>
              <a:rect l="l" t="t" r="r" b="b"/>
              <a:pathLst>
                <a:path w="39358" h="53103" extrusionOk="0">
                  <a:moveTo>
                    <a:pt x="24392" y="1"/>
                  </a:moveTo>
                  <a:cubicBezTo>
                    <a:pt x="20645" y="1"/>
                    <a:pt x="16249" y="1942"/>
                    <a:pt x="10912" y="8622"/>
                  </a:cubicBezTo>
                  <a:cubicBezTo>
                    <a:pt x="1879" y="20013"/>
                    <a:pt x="1" y="47231"/>
                    <a:pt x="1" y="47231"/>
                  </a:cubicBezTo>
                  <a:cubicBezTo>
                    <a:pt x="1" y="47231"/>
                    <a:pt x="4117" y="52506"/>
                    <a:pt x="21463" y="53066"/>
                  </a:cubicBezTo>
                  <a:cubicBezTo>
                    <a:pt x="22267" y="53090"/>
                    <a:pt x="23036" y="53102"/>
                    <a:pt x="23769" y="53102"/>
                  </a:cubicBezTo>
                  <a:cubicBezTo>
                    <a:pt x="38863" y="53102"/>
                    <a:pt x="39358" y="47852"/>
                    <a:pt x="37490" y="31044"/>
                  </a:cubicBezTo>
                  <a:cubicBezTo>
                    <a:pt x="35532" y="13458"/>
                    <a:pt x="25180" y="29"/>
                    <a:pt x="25180" y="29"/>
                  </a:cubicBezTo>
                  <a:cubicBezTo>
                    <a:pt x="24921" y="10"/>
                    <a:pt x="24658" y="1"/>
                    <a:pt x="2439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42"/>
            <p:cNvSpPr/>
            <p:nvPr/>
          </p:nvSpPr>
          <p:spPr>
            <a:xfrm>
              <a:off x="3154813" y="2464875"/>
              <a:ext cx="757558" cy="1028204"/>
            </a:xfrm>
            <a:custGeom>
              <a:avLst/>
              <a:gdLst/>
              <a:ahLst/>
              <a:cxnLst/>
              <a:rect l="l" t="t" r="r" b="b"/>
              <a:pathLst>
                <a:path w="39369" h="53434" extrusionOk="0">
                  <a:moveTo>
                    <a:pt x="24554" y="372"/>
                  </a:moveTo>
                  <a:cubicBezTo>
                    <a:pt x="24789" y="372"/>
                    <a:pt x="25025" y="380"/>
                    <a:pt x="25260" y="397"/>
                  </a:cubicBezTo>
                  <a:cubicBezTo>
                    <a:pt x="26060" y="1436"/>
                    <a:pt x="35652" y="14505"/>
                    <a:pt x="37490" y="31252"/>
                  </a:cubicBezTo>
                  <a:cubicBezTo>
                    <a:pt x="38530" y="40444"/>
                    <a:pt x="38969" y="46719"/>
                    <a:pt x="35972" y="49957"/>
                  </a:cubicBezTo>
                  <a:cubicBezTo>
                    <a:pt x="33968" y="52139"/>
                    <a:pt x="30428" y="53072"/>
                    <a:pt x="24033" y="53072"/>
                  </a:cubicBezTo>
                  <a:cubicBezTo>
                    <a:pt x="23283" y="53072"/>
                    <a:pt x="22494" y="53059"/>
                    <a:pt x="21663" y="53034"/>
                  </a:cubicBezTo>
                  <a:cubicBezTo>
                    <a:pt x="5556" y="52515"/>
                    <a:pt x="880" y="47878"/>
                    <a:pt x="401" y="47359"/>
                  </a:cubicBezTo>
                  <a:cubicBezTo>
                    <a:pt x="520" y="45720"/>
                    <a:pt x="2599" y="19821"/>
                    <a:pt x="11272" y="8910"/>
                  </a:cubicBezTo>
                  <a:cubicBezTo>
                    <a:pt x="15822" y="3184"/>
                    <a:pt x="20193" y="372"/>
                    <a:pt x="24554" y="372"/>
                  </a:cubicBezTo>
                  <a:close/>
                  <a:moveTo>
                    <a:pt x="24501" y="0"/>
                  </a:moveTo>
                  <a:cubicBezTo>
                    <a:pt x="20042" y="0"/>
                    <a:pt x="15605" y="2857"/>
                    <a:pt x="10992" y="8670"/>
                  </a:cubicBezTo>
                  <a:cubicBezTo>
                    <a:pt x="1999" y="19981"/>
                    <a:pt x="41" y="47119"/>
                    <a:pt x="1" y="47399"/>
                  </a:cubicBezTo>
                  <a:cubicBezTo>
                    <a:pt x="1" y="47439"/>
                    <a:pt x="1" y="47479"/>
                    <a:pt x="41" y="47519"/>
                  </a:cubicBezTo>
                  <a:cubicBezTo>
                    <a:pt x="201" y="47718"/>
                    <a:pt x="4437" y="52874"/>
                    <a:pt x="21663" y="53394"/>
                  </a:cubicBezTo>
                  <a:cubicBezTo>
                    <a:pt x="22503" y="53434"/>
                    <a:pt x="23302" y="53434"/>
                    <a:pt x="24101" y="53434"/>
                  </a:cubicBezTo>
                  <a:cubicBezTo>
                    <a:pt x="30576" y="53434"/>
                    <a:pt x="34173" y="52475"/>
                    <a:pt x="36251" y="50196"/>
                  </a:cubicBezTo>
                  <a:cubicBezTo>
                    <a:pt x="39369" y="46839"/>
                    <a:pt x="38889" y="40524"/>
                    <a:pt x="37890" y="31212"/>
                  </a:cubicBezTo>
                  <a:cubicBezTo>
                    <a:pt x="35932" y="13746"/>
                    <a:pt x="25620" y="237"/>
                    <a:pt x="25540" y="77"/>
                  </a:cubicBezTo>
                  <a:cubicBezTo>
                    <a:pt x="25500" y="37"/>
                    <a:pt x="25460" y="37"/>
                    <a:pt x="25380" y="37"/>
                  </a:cubicBezTo>
                  <a:cubicBezTo>
                    <a:pt x="25087" y="12"/>
                    <a:pt x="24794" y="0"/>
                    <a:pt x="245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42"/>
            <p:cNvSpPr/>
            <p:nvPr/>
          </p:nvSpPr>
          <p:spPr>
            <a:xfrm>
              <a:off x="3133280" y="3065453"/>
              <a:ext cx="368417" cy="237664"/>
            </a:xfrm>
            <a:custGeom>
              <a:avLst/>
              <a:gdLst/>
              <a:ahLst/>
              <a:cxnLst/>
              <a:rect l="l" t="t" r="r" b="b"/>
              <a:pathLst>
                <a:path w="19146" h="12351" extrusionOk="0">
                  <a:moveTo>
                    <a:pt x="19145" y="1"/>
                  </a:moveTo>
                  <a:cubicBezTo>
                    <a:pt x="19145" y="1"/>
                    <a:pt x="7475" y="2359"/>
                    <a:pt x="6875" y="2998"/>
                  </a:cubicBezTo>
                  <a:cubicBezTo>
                    <a:pt x="6276" y="3678"/>
                    <a:pt x="1" y="11152"/>
                    <a:pt x="1" y="11152"/>
                  </a:cubicBezTo>
                  <a:lnTo>
                    <a:pt x="18386" y="12351"/>
                  </a:lnTo>
                  <a:lnTo>
                    <a:pt x="19145" y="1"/>
                  </a:lnTo>
                  <a:close/>
                </a:path>
              </a:pathLst>
            </a:custGeom>
            <a:solidFill>
              <a:srgbClr val="C789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42"/>
            <p:cNvSpPr/>
            <p:nvPr/>
          </p:nvSpPr>
          <p:spPr>
            <a:xfrm>
              <a:off x="3129432" y="3062066"/>
              <a:ext cx="376114" cy="244899"/>
            </a:xfrm>
            <a:custGeom>
              <a:avLst/>
              <a:gdLst/>
              <a:ahLst/>
              <a:cxnLst/>
              <a:rect l="l" t="t" r="r" b="b"/>
              <a:pathLst>
                <a:path w="19546" h="12727" extrusionOk="0">
                  <a:moveTo>
                    <a:pt x="19145" y="417"/>
                  </a:moveTo>
                  <a:lnTo>
                    <a:pt x="18426" y="12327"/>
                  </a:lnTo>
                  <a:lnTo>
                    <a:pt x="600" y="11168"/>
                  </a:lnTo>
                  <a:cubicBezTo>
                    <a:pt x="1760" y="9809"/>
                    <a:pt x="6715" y="3894"/>
                    <a:pt x="7235" y="3294"/>
                  </a:cubicBezTo>
                  <a:cubicBezTo>
                    <a:pt x="7635" y="2855"/>
                    <a:pt x="14669" y="1336"/>
                    <a:pt x="19145" y="417"/>
                  </a:cubicBezTo>
                  <a:close/>
                  <a:moveTo>
                    <a:pt x="19349" y="0"/>
                  </a:moveTo>
                  <a:cubicBezTo>
                    <a:pt x="19332" y="0"/>
                    <a:pt x="19317" y="5"/>
                    <a:pt x="19305" y="17"/>
                  </a:cubicBezTo>
                  <a:cubicBezTo>
                    <a:pt x="17347" y="417"/>
                    <a:pt x="7555" y="2415"/>
                    <a:pt x="6955" y="3054"/>
                  </a:cubicBezTo>
                  <a:cubicBezTo>
                    <a:pt x="6356" y="3694"/>
                    <a:pt x="321" y="10888"/>
                    <a:pt x="81" y="11208"/>
                  </a:cubicBezTo>
                  <a:cubicBezTo>
                    <a:pt x="41" y="11248"/>
                    <a:pt x="1" y="11328"/>
                    <a:pt x="41" y="11408"/>
                  </a:cubicBezTo>
                  <a:cubicBezTo>
                    <a:pt x="81" y="11488"/>
                    <a:pt x="121" y="11528"/>
                    <a:pt x="201" y="11528"/>
                  </a:cubicBezTo>
                  <a:lnTo>
                    <a:pt x="18586" y="12727"/>
                  </a:lnTo>
                  <a:cubicBezTo>
                    <a:pt x="18626" y="12727"/>
                    <a:pt x="18666" y="12687"/>
                    <a:pt x="18706" y="12687"/>
                  </a:cubicBezTo>
                  <a:cubicBezTo>
                    <a:pt x="18746" y="12647"/>
                    <a:pt x="18786" y="12607"/>
                    <a:pt x="18786" y="12527"/>
                  </a:cubicBezTo>
                  <a:lnTo>
                    <a:pt x="19545" y="217"/>
                  </a:lnTo>
                  <a:cubicBezTo>
                    <a:pt x="19545" y="137"/>
                    <a:pt x="19505" y="97"/>
                    <a:pt x="19465" y="57"/>
                  </a:cubicBezTo>
                  <a:cubicBezTo>
                    <a:pt x="19437" y="29"/>
                    <a:pt x="19389" y="0"/>
                    <a:pt x="193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42"/>
            <p:cNvSpPr/>
            <p:nvPr/>
          </p:nvSpPr>
          <p:spPr>
            <a:xfrm>
              <a:off x="3457844" y="2468474"/>
              <a:ext cx="854444" cy="879806"/>
            </a:xfrm>
            <a:custGeom>
              <a:avLst/>
              <a:gdLst/>
              <a:ahLst/>
              <a:cxnLst/>
              <a:rect l="l" t="t" r="r" b="b"/>
              <a:pathLst>
                <a:path w="44404" h="45722" extrusionOk="0">
                  <a:moveTo>
                    <a:pt x="8812" y="0"/>
                  </a:moveTo>
                  <a:cubicBezTo>
                    <a:pt x="8660" y="0"/>
                    <a:pt x="8507" y="3"/>
                    <a:pt x="8353" y="10"/>
                  </a:cubicBezTo>
                  <a:lnTo>
                    <a:pt x="15068" y="15198"/>
                  </a:lnTo>
                  <a:lnTo>
                    <a:pt x="19544" y="28307"/>
                  </a:lnTo>
                  <a:lnTo>
                    <a:pt x="879" y="29346"/>
                  </a:lnTo>
                  <a:lnTo>
                    <a:pt x="0" y="43535"/>
                  </a:lnTo>
                  <a:cubicBezTo>
                    <a:pt x="0" y="43535"/>
                    <a:pt x="5480" y="45722"/>
                    <a:pt x="15323" y="45722"/>
                  </a:cubicBezTo>
                  <a:cubicBezTo>
                    <a:pt x="18033" y="45722"/>
                    <a:pt x="21073" y="45556"/>
                    <a:pt x="24420" y="45133"/>
                  </a:cubicBezTo>
                  <a:cubicBezTo>
                    <a:pt x="39928" y="43175"/>
                    <a:pt x="44404" y="35341"/>
                    <a:pt x="39448" y="23991"/>
                  </a:cubicBezTo>
                  <a:cubicBezTo>
                    <a:pt x="34452" y="12680"/>
                    <a:pt x="20823" y="4287"/>
                    <a:pt x="15827" y="1928"/>
                  </a:cubicBezTo>
                  <a:cubicBezTo>
                    <a:pt x="13750" y="946"/>
                    <a:pt x="11423" y="0"/>
                    <a:pt x="881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42"/>
            <p:cNvSpPr/>
            <p:nvPr/>
          </p:nvSpPr>
          <p:spPr>
            <a:xfrm>
              <a:off x="3453995" y="2464625"/>
              <a:ext cx="819076" cy="886945"/>
            </a:xfrm>
            <a:custGeom>
              <a:avLst/>
              <a:gdLst/>
              <a:ahLst/>
              <a:cxnLst/>
              <a:rect l="l" t="t" r="r" b="b"/>
              <a:pathLst>
                <a:path w="42566" h="46093" extrusionOk="0">
                  <a:moveTo>
                    <a:pt x="8984" y="0"/>
                  </a:moveTo>
                  <a:cubicBezTo>
                    <a:pt x="8828" y="0"/>
                    <a:pt x="8672" y="4"/>
                    <a:pt x="8513" y="10"/>
                  </a:cubicBezTo>
                  <a:cubicBezTo>
                    <a:pt x="8433" y="10"/>
                    <a:pt x="8353" y="90"/>
                    <a:pt x="8353" y="210"/>
                  </a:cubicBezTo>
                  <a:cubicBezTo>
                    <a:pt x="8353" y="279"/>
                    <a:pt x="8443" y="378"/>
                    <a:pt x="8519" y="378"/>
                  </a:cubicBezTo>
                  <a:cubicBezTo>
                    <a:pt x="8531" y="378"/>
                    <a:pt x="8542" y="375"/>
                    <a:pt x="8553" y="370"/>
                  </a:cubicBezTo>
                  <a:cubicBezTo>
                    <a:pt x="8707" y="363"/>
                    <a:pt x="8860" y="360"/>
                    <a:pt x="9011" y="360"/>
                  </a:cubicBezTo>
                  <a:cubicBezTo>
                    <a:pt x="11610" y="360"/>
                    <a:pt x="13832" y="1306"/>
                    <a:pt x="15947" y="2288"/>
                  </a:cubicBezTo>
                  <a:cubicBezTo>
                    <a:pt x="21623" y="4966"/>
                    <a:pt x="34932" y="13959"/>
                    <a:pt x="39688" y="24750"/>
                  </a:cubicBezTo>
                  <a:cubicBezTo>
                    <a:pt x="41966" y="29946"/>
                    <a:pt x="42166" y="34262"/>
                    <a:pt x="40287" y="37580"/>
                  </a:cubicBezTo>
                  <a:cubicBezTo>
                    <a:pt x="38009" y="41576"/>
                    <a:pt x="32734" y="44094"/>
                    <a:pt x="24580" y="45134"/>
                  </a:cubicBezTo>
                  <a:cubicBezTo>
                    <a:pt x="21240" y="45563"/>
                    <a:pt x="18202" y="45731"/>
                    <a:pt x="15494" y="45731"/>
                  </a:cubicBezTo>
                  <a:cubicBezTo>
                    <a:pt x="6601" y="45731"/>
                    <a:pt x="1258" y="43921"/>
                    <a:pt x="400" y="43615"/>
                  </a:cubicBezTo>
                  <a:lnTo>
                    <a:pt x="1239" y="29746"/>
                  </a:lnTo>
                  <a:lnTo>
                    <a:pt x="19744" y="28707"/>
                  </a:lnTo>
                  <a:cubicBezTo>
                    <a:pt x="19784" y="28707"/>
                    <a:pt x="19864" y="28667"/>
                    <a:pt x="19904" y="28627"/>
                  </a:cubicBezTo>
                  <a:cubicBezTo>
                    <a:pt x="19904" y="28547"/>
                    <a:pt x="19944" y="28507"/>
                    <a:pt x="19904" y="28427"/>
                  </a:cubicBezTo>
                  <a:lnTo>
                    <a:pt x="17506" y="21393"/>
                  </a:lnTo>
                  <a:cubicBezTo>
                    <a:pt x="17473" y="21328"/>
                    <a:pt x="17387" y="21262"/>
                    <a:pt x="17314" y="21262"/>
                  </a:cubicBezTo>
                  <a:cubicBezTo>
                    <a:pt x="17297" y="21262"/>
                    <a:pt x="17281" y="21266"/>
                    <a:pt x="17266" y="21273"/>
                  </a:cubicBezTo>
                  <a:cubicBezTo>
                    <a:pt x="17146" y="21313"/>
                    <a:pt x="17106" y="21433"/>
                    <a:pt x="17146" y="21513"/>
                  </a:cubicBezTo>
                  <a:lnTo>
                    <a:pt x="19464" y="28347"/>
                  </a:lnTo>
                  <a:lnTo>
                    <a:pt x="1079" y="29386"/>
                  </a:lnTo>
                  <a:cubicBezTo>
                    <a:pt x="959" y="29386"/>
                    <a:pt x="880" y="29466"/>
                    <a:pt x="880" y="29546"/>
                  </a:cubicBezTo>
                  <a:lnTo>
                    <a:pt x="0" y="43735"/>
                  </a:lnTo>
                  <a:cubicBezTo>
                    <a:pt x="0" y="43815"/>
                    <a:pt x="40" y="43855"/>
                    <a:pt x="120" y="43895"/>
                  </a:cubicBezTo>
                  <a:cubicBezTo>
                    <a:pt x="200" y="43935"/>
                    <a:pt x="5756" y="46093"/>
                    <a:pt x="15588" y="46093"/>
                  </a:cubicBezTo>
                  <a:cubicBezTo>
                    <a:pt x="18265" y="46093"/>
                    <a:pt x="21303" y="45933"/>
                    <a:pt x="24620" y="45533"/>
                  </a:cubicBezTo>
                  <a:cubicBezTo>
                    <a:pt x="32893" y="44454"/>
                    <a:pt x="38289" y="41856"/>
                    <a:pt x="40607" y="37740"/>
                  </a:cubicBezTo>
                  <a:cubicBezTo>
                    <a:pt x="42566" y="34342"/>
                    <a:pt x="42326" y="29906"/>
                    <a:pt x="40008" y="24590"/>
                  </a:cubicBezTo>
                  <a:cubicBezTo>
                    <a:pt x="35252" y="13719"/>
                    <a:pt x="21822" y="4646"/>
                    <a:pt x="16107" y="1969"/>
                  </a:cubicBezTo>
                  <a:cubicBezTo>
                    <a:pt x="13954" y="949"/>
                    <a:pt x="11659" y="0"/>
                    <a:pt x="89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42"/>
            <p:cNvSpPr/>
            <p:nvPr/>
          </p:nvSpPr>
          <p:spPr>
            <a:xfrm>
              <a:off x="3526289" y="3046230"/>
              <a:ext cx="22321" cy="266893"/>
            </a:xfrm>
            <a:custGeom>
              <a:avLst/>
              <a:gdLst/>
              <a:ahLst/>
              <a:cxnLst/>
              <a:rect l="l" t="t" r="r" b="b"/>
              <a:pathLst>
                <a:path w="1160" h="13870" extrusionOk="0">
                  <a:moveTo>
                    <a:pt x="999" y="1"/>
                  </a:moveTo>
                  <a:cubicBezTo>
                    <a:pt x="879" y="1"/>
                    <a:pt x="800" y="81"/>
                    <a:pt x="800" y="200"/>
                  </a:cubicBezTo>
                  <a:lnTo>
                    <a:pt x="0" y="13670"/>
                  </a:lnTo>
                  <a:cubicBezTo>
                    <a:pt x="0" y="13749"/>
                    <a:pt x="80" y="13829"/>
                    <a:pt x="160" y="13869"/>
                  </a:cubicBezTo>
                  <a:lnTo>
                    <a:pt x="200" y="13869"/>
                  </a:lnTo>
                  <a:cubicBezTo>
                    <a:pt x="280" y="13869"/>
                    <a:pt x="360" y="13789"/>
                    <a:pt x="360" y="13670"/>
                  </a:cubicBezTo>
                  <a:lnTo>
                    <a:pt x="1159" y="200"/>
                  </a:lnTo>
                  <a:cubicBezTo>
                    <a:pt x="1159" y="121"/>
                    <a:pt x="1119" y="1"/>
                    <a:pt x="9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42"/>
            <p:cNvSpPr/>
            <p:nvPr/>
          </p:nvSpPr>
          <p:spPr>
            <a:xfrm>
              <a:off x="3806999" y="3010092"/>
              <a:ext cx="103063" cy="7697"/>
            </a:xfrm>
            <a:custGeom>
              <a:avLst/>
              <a:gdLst/>
              <a:ahLst/>
              <a:cxnLst/>
              <a:rect l="l" t="t" r="r" b="b"/>
              <a:pathLst>
                <a:path w="5356" h="400" extrusionOk="0">
                  <a:moveTo>
                    <a:pt x="5196" y="0"/>
                  </a:moveTo>
                  <a:lnTo>
                    <a:pt x="200" y="40"/>
                  </a:lnTo>
                  <a:cubicBezTo>
                    <a:pt x="80" y="40"/>
                    <a:pt x="0" y="120"/>
                    <a:pt x="0" y="240"/>
                  </a:cubicBezTo>
                  <a:cubicBezTo>
                    <a:pt x="0" y="320"/>
                    <a:pt x="80" y="400"/>
                    <a:pt x="200" y="400"/>
                  </a:cubicBezTo>
                  <a:lnTo>
                    <a:pt x="5196" y="400"/>
                  </a:lnTo>
                  <a:cubicBezTo>
                    <a:pt x="5276" y="400"/>
                    <a:pt x="5356" y="280"/>
                    <a:pt x="5356" y="200"/>
                  </a:cubicBezTo>
                  <a:cubicBezTo>
                    <a:pt x="5356" y="80"/>
                    <a:pt x="5276" y="0"/>
                    <a:pt x="51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42"/>
            <p:cNvSpPr/>
            <p:nvPr/>
          </p:nvSpPr>
          <p:spPr>
            <a:xfrm>
              <a:off x="3651635" y="2001054"/>
              <a:ext cx="126924" cy="364568"/>
            </a:xfrm>
            <a:custGeom>
              <a:avLst/>
              <a:gdLst/>
              <a:ahLst/>
              <a:cxnLst/>
              <a:rect l="l" t="t" r="r" b="b"/>
              <a:pathLst>
                <a:path w="6596" h="18946" extrusionOk="0">
                  <a:moveTo>
                    <a:pt x="1560" y="1"/>
                  </a:moveTo>
                  <a:lnTo>
                    <a:pt x="1" y="9513"/>
                  </a:lnTo>
                  <a:lnTo>
                    <a:pt x="520" y="9793"/>
                  </a:lnTo>
                  <a:lnTo>
                    <a:pt x="840" y="18945"/>
                  </a:lnTo>
                  <a:cubicBezTo>
                    <a:pt x="840" y="18945"/>
                    <a:pt x="5636" y="14869"/>
                    <a:pt x="6196" y="9353"/>
                  </a:cubicBezTo>
                  <a:cubicBezTo>
                    <a:pt x="6596" y="5356"/>
                    <a:pt x="4717" y="1599"/>
                    <a:pt x="156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42"/>
            <p:cNvSpPr/>
            <p:nvPr/>
          </p:nvSpPr>
          <p:spPr>
            <a:xfrm>
              <a:off x="3405542" y="2082585"/>
              <a:ext cx="361470" cy="445310"/>
            </a:xfrm>
            <a:custGeom>
              <a:avLst/>
              <a:gdLst/>
              <a:ahLst/>
              <a:cxnLst/>
              <a:rect l="l" t="t" r="r" b="b"/>
              <a:pathLst>
                <a:path w="18785" h="23142" extrusionOk="0">
                  <a:moveTo>
                    <a:pt x="4876" y="0"/>
                  </a:moveTo>
                  <a:cubicBezTo>
                    <a:pt x="2238" y="0"/>
                    <a:pt x="40" y="2478"/>
                    <a:pt x="40" y="5516"/>
                  </a:cubicBezTo>
                  <a:lnTo>
                    <a:pt x="0" y="11751"/>
                  </a:lnTo>
                  <a:cubicBezTo>
                    <a:pt x="0" y="14788"/>
                    <a:pt x="2159" y="17266"/>
                    <a:pt x="4836" y="17266"/>
                  </a:cubicBezTo>
                  <a:lnTo>
                    <a:pt x="7154" y="17266"/>
                  </a:lnTo>
                  <a:lnTo>
                    <a:pt x="7114" y="20624"/>
                  </a:lnTo>
                  <a:cubicBezTo>
                    <a:pt x="7114" y="21982"/>
                    <a:pt x="8234" y="23141"/>
                    <a:pt x="9632" y="23141"/>
                  </a:cubicBezTo>
                  <a:lnTo>
                    <a:pt x="11231" y="23141"/>
                  </a:lnTo>
                  <a:cubicBezTo>
                    <a:pt x="12590" y="23141"/>
                    <a:pt x="13709" y="22022"/>
                    <a:pt x="13709" y="20664"/>
                  </a:cubicBezTo>
                  <a:lnTo>
                    <a:pt x="13749" y="16867"/>
                  </a:lnTo>
                  <a:lnTo>
                    <a:pt x="13749" y="16667"/>
                  </a:lnTo>
                  <a:lnTo>
                    <a:pt x="13749" y="12870"/>
                  </a:lnTo>
                  <a:cubicBezTo>
                    <a:pt x="13749" y="12790"/>
                    <a:pt x="13749" y="12710"/>
                    <a:pt x="13749" y="12630"/>
                  </a:cubicBezTo>
                  <a:cubicBezTo>
                    <a:pt x="14269" y="13030"/>
                    <a:pt x="14868" y="13230"/>
                    <a:pt x="15548" y="13230"/>
                  </a:cubicBezTo>
                  <a:cubicBezTo>
                    <a:pt x="17306" y="13230"/>
                    <a:pt x="18745" y="11831"/>
                    <a:pt x="18745" y="10072"/>
                  </a:cubicBezTo>
                  <a:cubicBezTo>
                    <a:pt x="18785" y="8314"/>
                    <a:pt x="17346" y="6915"/>
                    <a:pt x="15588" y="6915"/>
                  </a:cubicBezTo>
                  <a:cubicBezTo>
                    <a:pt x="15535" y="6912"/>
                    <a:pt x="15483" y="6910"/>
                    <a:pt x="15431" y="6910"/>
                  </a:cubicBezTo>
                  <a:cubicBezTo>
                    <a:pt x="14776" y="6910"/>
                    <a:pt x="14191" y="7141"/>
                    <a:pt x="13709" y="7474"/>
                  </a:cubicBezTo>
                  <a:lnTo>
                    <a:pt x="13709" y="5556"/>
                  </a:lnTo>
                  <a:cubicBezTo>
                    <a:pt x="13749" y="2518"/>
                    <a:pt x="11551" y="40"/>
                    <a:pt x="8913" y="40"/>
                  </a:cubicBezTo>
                  <a:lnTo>
                    <a:pt x="4876" y="0"/>
                  </a:lnTo>
                  <a:close/>
                </a:path>
              </a:pathLst>
            </a:custGeom>
            <a:solidFill>
              <a:srgbClr val="C789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42"/>
            <p:cNvSpPr/>
            <p:nvPr/>
          </p:nvSpPr>
          <p:spPr>
            <a:xfrm>
              <a:off x="3401694" y="2079506"/>
              <a:ext cx="368398" cy="452237"/>
            </a:xfrm>
            <a:custGeom>
              <a:avLst/>
              <a:gdLst/>
              <a:ahLst/>
              <a:cxnLst/>
              <a:rect l="l" t="t" r="r" b="b"/>
              <a:pathLst>
                <a:path w="19145" h="23502" extrusionOk="0">
                  <a:moveTo>
                    <a:pt x="9113" y="360"/>
                  </a:moveTo>
                  <a:cubicBezTo>
                    <a:pt x="11671" y="400"/>
                    <a:pt x="13749" y="2798"/>
                    <a:pt x="13749" y="5716"/>
                  </a:cubicBezTo>
                  <a:lnTo>
                    <a:pt x="13749" y="7634"/>
                  </a:lnTo>
                  <a:cubicBezTo>
                    <a:pt x="13749" y="7714"/>
                    <a:pt x="13789" y="7794"/>
                    <a:pt x="13829" y="7794"/>
                  </a:cubicBezTo>
                  <a:cubicBezTo>
                    <a:pt x="13869" y="7814"/>
                    <a:pt x="13909" y="7824"/>
                    <a:pt x="13944" y="7824"/>
                  </a:cubicBezTo>
                  <a:cubicBezTo>
                    <a:pt x="13979" y="7824"/>
                    <a:pt x="14009" y="7814"/>
                    <a:pt x="14029" y="7794"/>
                  </a:cubicBezTo>
                  <a:cubicBezTo>
                    <a:pt x="14549" y="7434"/>
                    <a:pt x="15148" y="7235"/>
                    <a:pt x="15788" y="7235"/>
                  </a:cubicBezTo>
                  <a:cubicBezTo>
                    <a:pt x="17426" y="7235"/>
                    <a:pt x="18785" y="8593"/>
                    <a:pt x="18785" y="10232"/>
                  </a:cubicBezTo>
                  <a:cubicBezTo>
                    <a:pt x="18785" y="11031"/>
                    <a:pt x="18465" y="11791"/>
                    <a:pt x="17906" y="12350"/>
                  </a:cubicBezTo>
                  <a:cubicBezTo>
                    <a:pt x="17306" y="12910"/>
                    <a:pt x="16587" y="13190"/>
                    <a:pt x="15788" y="13190"/>
                  </a:cubicBezTo>
                  <a:lnTo>
                    <a:pt x="15748" y="13190"/>
                  </a:lnTo>
                  <a:cubicBezTo>
                    <a:pt x="15148" y="13190"/>
                    <a:pt x="14549" y="13030"/>
                    <a:pt x="14029" y="12670"/>
                  </a:cubicBezTo>
                  <a:cubicBezTo>
                    <a:pt x="13989" y="12630"/>
                    <a:pt x="13909" y="12630"/>
                    <a:pt x="13829" y="12630"/>
                  </a:cubicBezTo>
                  <a:cubicBezTo>
                    <a:pt x="13789" y="12670"/>
                    <a:pt x="13749" y="12750"/>
                    <a:pt x="13749" y="12830"/>
                  </a:cubicBezTo>
                  <a:cubicBezTo>
                    <a:pt x="13749" y="12910"/>
                    <a:pt x="13749" y="12950"/>
                    <a:pt x="13749" y="13030"/>
                  </a:cubicBezTo>
                  <a:lnTo>
                    <a:pt x="13749" y="20824"/>
                  </a:lnTo>
                  <a:cubicBezTo>
                    <a:pt x="13709" y="22102"/>
                    <a:pt x="12710" y="23102"/>
                    <a:pt x="11431" y="23102"/>
                  </a:cubicBezTo>
                  <a:lnTo>
                    <a:pt x="9832" y="23102"/>
                  </a:lnTo>
                  <a:cubicBezTo>
                    <a:pt x="8553" y="23102"/>
                    <a:pt x="7514" y="22062"/>
                    <a:pt x="7514" y="20784"/>
                  </a:cubicBezTo>
                  <a:lnTo>
                    <a:pt x="7514" y="17426"/>
                  </a:lnTo>
                  <a:cubicBezTo>
                    <a:pt x="7514" y="17386"/>
                    <a:pt x="7514" y="17346"/>
                    <a:pt x="7474" y="17306"/>
                  </a:cubicBezTo>
                  <a:cubicBezTo>
                    <a:pt x="7434" y="17266"/>
                    <a:pt x="7394" y="17266"/>
                    <a:pt x="7354" y="17266"/>
                  </a:cubicBezTo>
                  <a:lnTo>
                    <a:pt x="5036" y="17226"/>
                  </a:lnTo>
                  <a:cubicBezTo>
                    <a:pt x="3797" y="17226"/>
                    <a:pt x="2638" y="16667"/>
                    <a:pt x="1759" y="15668"/>
                  </a:cubicBezTo>
                  <a:cubicBezTo>
                    <a:pt x="880" y="14668"/>
                    <a:pt x="400" y="13310"/>
                    <a:pt x="400" y="11911"/>
                  </a:cubicBezTo>
                  <a:lnTo>
                    <a:pt x="400" y="5676"/>
                  </a:lnTo>
                  <a:cubicBezTo>
                    <a:pt x="440" y="2758"/>
                    <a:pt x="2518" y="360"/>
                    <a:pt x="5076" y="360"/>
                  </a:cubicBezTo>
                  <a:close/>
                  <a:moveTo>
                    <a:pt x="5076" y="0"/>
                  </a:moveTo>
                  <a:cubicBezTo>
                    <a:pt x="2319" y="0"/>
                    <a:pt x="40" y="2518"/>
                    <a:pt x="40" y="5676"/>
                  </a:cubicBezTo>
                  <a:lnTo>
                    <a:pt x="0" y="11911"/>
                  </a:lnTo>
                  <a:cubicBezTo>
                    <a:pt x="0" y="13390"/>
                    <a:pt x="520" y="14828"/>
                    <a:pt x="1479" y="15907"/>
                  </a:cubicBezTo>
                  <a:cubicBezTo>
                    <a:pt x="2398" y="17027"/>
                    <a:pt x="3677" y="17626"/>
                    <a:pt x="5036" y="17626"/>
                  </a:cubicBezTo>
                  <a:lnTo>
                    <a:pt x="7155" y="17626"/>
                  </a:lnTo>
                  <a:lnTo>
                    <a:pt x="7155" y="20784"/>
                  </a:lnTo>
                  <a:cubicBezTo>
                    <a:pt x="7155" y="22262"/>
                    <a:pt x="8354" y="23461"/>
                    <a:pt x="9832" y="23501"/>
                  </a:cubicBezTo>
                  <a:lnTo>
                    <a:pt x="11431" y="23501"/>
                  </a:lnTo>
                  <a:cubicBezTo>
                    <a:pt x="12910" y="23501"/>
                    <a:pt x="14109" y="22302"/>
                    <a:pt x="14109" y="20824"/>
                  </a:cubicBezTo>
                  <a:lnTo>
                    <a:pt x="14149" y="13150"/>
                  </a:lnTo>
                  <a:cubicBezTo>
                    <a:pt x="14629" y="13429"/>
                    <a:pt x="15188" y="13589"/>
                    <a:pt x="15748" y="13589"/>
                  </a:cubicBezTo>
                  <a:lnTo>
                    <a:pt x="15788" y="13589"/>
                  </a:lnTo>
                  <a:cubicBezTo>
                    <a:pt x="16667" y="13589"/>
                    <a:pt x="17506" y="13230"/>
                    <a:pt x="18146" y="12590"/>
                  </a:cubicBezTo>
                  <a:cubicBezTo>
                    <a:pt x="18785" y="11991"/>
                    <a:pt x="19145" y="11151"/>
                    <a:pt x="19145" y="10232"/>
                  </a:cubicBezTo>
                  <a:cubicBezTo>
                    <a:pt x="19145" y="8394"/>
                    <a:pt x="17626" y="6875"/>
                    <a:pt x="15788" y="6875"/>
                  </a:cubicBezTo>
                  <a:cubicBezTo>
                    <a:pt x="15188" y="6875"/>
                    <a:pt x="14629" y="7035"/>
                    <a:pt x="14109" y="7314"/>
                  </a:cubicBezTo>
                  <a:lnTo>
                    <a:pt x="14109" y="5716"/>
                  </a:lnTo>
                  <a:cubicBezTo>
                    <a:pt x="14109" y="2598"/>
                    <a:pt x="11871" y="0"/>
                    <a:pt x="91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42"/>
            <p:cNvSpPr/>
            <p:nvPr/>
          </p:nvSpPr>
          <p:spPr>
            <a:xfrm>
              <a:off x="3670877" y="2243702"/>
              <a:ext cx="48472" cy="44239"/>
            </a:xfrm>
            <a:custGeom>
              <a:avLst/>
              <a:gdLst/>
              <a:ahLst/>
              <a:cxnLst/>
              <a:rect l="l" t="t" r="r" b="b"/>
              <a:pathLst>
                <a:path w="2519" h="2299" extrusionOk="0">
                  <a:moveTo>
                    <a:pt x="2007" y="0"/>
                  </a:moveTo>
                  <a:cubicBezTo>
                    <a:pt x="1454" y="0"/>
                    <a:pt x="1012" y="161"/>
                    <a:pt x="680" y="460"/>
                  </a:cubicBezTo>
                  <a:cubicBezTo>
                    <a:pt x="0" y="1100"/>
                    <a:pt x="80" y="2099"/>
                    <a:pt x="80" y="2139"/>
                  </a:cubicBezTo>
                  <a:cubicBezTo>
                    <a:pt x="80" y="2219"/>
                    <a:pt x="160" y="2299"/>
                    <a:pt x="280" y="2299"/>
                  </a:cubicBezTo>
                  <a:cubicBezTo>
                    <a:pt x="360" y="2299"/>
                    <a:pt x="440" y="2219"/>
                    <a:pt x="440" y="2099"/>
                  </a:cubicBezTo>
                  <a:cubicBezTo>
                    <a:pt x="440" y="2099"/>
                    <a:pt x="400" y="1219"/>
                    <a:pt x="919" y="740"/>
                  </a:cubicBezTo>
                  <a:cubicBezTo>
                    <a:pt x="1199" y="495"/>
                    <a:pt x="1601" y="373"/>
                    <a:pt x="2099" y="373"/>
                  </a:cubicBezTo>
                  <a:cubicBezTo>
                    <a:pt x="2170" y="373"/>
                    <a:pt x="2243" y="375"/>
                    <a:pt x="2318" y="380"/>
                  </a:cubicBezTo>
                  <a:cubicBezTo>
                    <a:pt x="2339" y="387"/>
                    <a:pt x="2359" y="391"/>
                    <a:pt x="2378" y="391"/>
                  </a:cubicBezTo>
                  <a:cubicBezTo>
                    <a:pt x="2464" y="391"/>
                    <a:pt x="2518" y="319"/>
                    <a:pt x="2518" y="220"/>
                  </a:cubicBezTo>
                  <a:cubicBezTo>
                    <a:pt x="2518" y="140"/>
                    <a:pt x="2478" y="20"/>
                    <a:pt x="2358" y="20"/>
                  </a:cubicBezTo>
                  <a:cubicBezTo>
                    <a:pt x="2237" y="7"/>
                    <a:pt x="2119" y="0"/>
                    <a:pt x="20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42"/>
            <p:cNvSpPr/>
            <p:nvPr/>
          </p:nvSpPr>
          <p:spPr>
            <a:xfrm>
              <a:off x="3343197" y="1972017"/>
              <a:ext cx="418447" cy="445887"/>
            </a:xfrm>
            <a:custGeom>
              <a:avLst/>
              <a:gdLst/>
              <a:ahLst/>
              <a:cxnLst/>
              <a:rect l="l" t="t" r="r" b="b"/>
              <a:pathLst>
                <a:path w="21746" h="23172" extrusionOk="0">
                  <a:moveTo>
                    <a:pt x="9228" y="1"/>
                  </a:moveTo>
                  <a:cubicBezTo>
                    <a:pt x="2252" y="1"/>
                    <a:pt x="0" y="7303"/>
                    <a:pt x="3080" y="9503"/>
                  </a:cubicBezTo>
                  <a:cubicBezTo>
                    <a:pt x="3555" y="9869"/>
                    <a:pt x="4923" y="10150"/>
                    <a:pt x="6467" y="10150"/>
                  </a:cubicBezTo>
                  <a:cubicBezTo>
                    <a:pt x="8302" y="10150"/>
                    <a:pt x="10385" y="9752"/>
                    <a:pt x="11514" y="8624"/>
                  </a:cubicBezTo>
                  <a:cubicBezTo>
                    <a:pt x="11673" y="9024"/>
                    <a:pt x="11873" y="9583"/>
                    <a:pt x="12193" y="10263"/>
                  </a:cubicBezTo>
                  <a:cubicBezTo>
                    <a:pt x="12872" y="11701"/>
                    <a:pt x="14391" y="12741"/>
                    <a:pt x="15550" y="13380"/>
                  </a:cubicBezTo>
                  <a:lnTo>
                    <a:pt x="14711" y="17417"/>
                  </a:lnTo>
                  <a:cubicBezTo>
                    <a:pt x="14711" y="17417"/>
                    <a:pt x="9916" y="16257"/>
                    <a:pt x="6868" y="16257"/>
                  </a:cubicBezTo>
                  <a:cubicBezTo>
                    <a:pt x="6818" y="16257"/>
                    <a:pt x="6767" y="16257"/>
                    <a:pt x="6717" y="16258"/>
                  </a:cubicBezTo>
                  <a:cubicBezTo>
                    <a:pt x="3680" y="16258"/>
                    <a:pt x="3240" y="17497"/>
                    <a:pt x="3240" y="17497"/>
                  </a:cubicBezTo>
                  <a:cubicBezTo>
                    <a:pt x="3240" y="17497"/>
                    <a:pt x="3280" y="21653"/>
                    <a:pt x="6398" y="22693"/>
                  </a:cubicBezTo>
                  <a:cubicBezTo>
                    <a:pt x="7594" y="23068"/>
                    <a:pt x="8519" y="23171"/>
                    <a:pt x="9177" y="23171"/>
                  </a:cubicBezTo>
                  <a:cubicBezTo>
                    <a:pt x="9991" y="23171"/>
                    <a:pt x="10394" y="23012"/>
                    <a:pt x="10394" y="23012"/>
                  </a:cubicBezTo>
                  <a:cubicBezTo>
                    <a:pt x="10394" y="23012"/>
                    <a:pt x="13752" y="22173"/>
                    <a:pt x="15350" y="20374"/>
                  </a:cubicBezTo>
                  <a:cubicBezTo>
                    <a:pt x="16070" y="19615"/>
                    <a:pt x="16390" y="19135"/>
                    <a:pt x="16789" y="18376"/>
                  </a:cubicBezTo>
                  <a:lnTo>
                    <a:pt x="16909" y="13500"/>
                  </a:lnTo>
                  <a:cubicBezTo>
                    <a:pt x="17029" y="13420"/>
                    <a:pt x="17109" y="13340"/>
                    <a:pt x="17229" y="13260"/>
                  </a:cubicBezTo>
                  <a:cubicBezTo>
                    <a:pt x="17229" y="13260"/>
                    <a:pt x="17988" y="12661"/>
                    <a:pt x="18788" y="12661"/>
                  </a:cubicBezTo>
                  <a:cubicBezTo>
                    <a:pt x="19547" y="12661"/>
                    <a:pt x="20266" y="12940"/>
                    <a:pt x="20826" y="13380"/>
                  </a:cubicBezTo>
                  <a:cubicBezTo>
                    <a:pt x="21745" y="11621"/>
                    <a:pt x="18908" y="2389"/>
                    <a:pt x="18908" y="2389"/>
                  </a:cubicBezTo>
                  <a:cubicBezTo>
                    <a:pt x="17644" y="1371"/>
                    <a:pt x="16042" y="754"/>
                    <a:pt x="14235" y="754"/>
                  </a:cubicBezTo>
                  <a:cubicBezTo>
                    <a:pt x="13985" y="754"/>
                    <a:pt x="13730" y="766"/>
                    <a:pt x="13472" y="790"/>
                  </a:cubicBezTo>
                  <a:cubicBezTo>
                    <a:pt x="11905" y="239"/>
                    <a:pt x="10489" y="1"/>
                    <a:pt x="922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42"/>
            <p:cNvSpPr/>
            <p:nvPr/>
          </p:nvSpPr>
          <p:spPr>
            <a:xfrm>
              <a:off x="3520208" y="2469705"/>
              <a:ext cx="144530" cy="67079"/>
            </a:xfrm>
            <a:custGeom>
              <a:avLst/>
              <a:gdLst/>
              <a:ahLst/>
              <a:cxnLst/>
              <a:rect l="l" t="t" r="r" b="b"/>
              <a:pathLst>
                <a:path w="7511" h="3486" extrusionOk="0">
                  <a:moveTo>
                    <a:pt x="2559" y="1"/>
                  </a:moveTo>
                  <a:cubicBezTo>
                    <a:pt x="1280" y="1"/>
                    <a:pt x="1" y="1327"/>
                    <a:pt x="996" y="2464"/>
                  </a:cubicBezTo>
                  <a:cubicBezTo>
                    <a:pt x="996" y="2464"/>
                    <a:pt x="1584" y="3485"/>
                    <a:pt x="3686" y="3485"/>
                  </a:cubicBezTo>
                  <a:cubicBezTo>
                    <a:pt x="3973" y="3485"/>
                    <a:pt x="4287" y="3466"/>
                    <a:pt x="4633" y="3423"/>
                  </a:cubicBezTo>
                  <a:cubicBezTo>
                    <a:pt x="7510" y="3023"/>
                    <a:pt x="4433" y="426"/>
                    <a:pt x="3034" y="66"/>
                  </a:cubicBezTo>
                  <a:cubicBezTo>
                    <a:pt x="2879" y="21"/>
                    <a:pt x="2719" y="1"/>
                    <a:pt x="255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42"/>
            <p:cNvSpPr/>
            <p:nvPr/>
          </p:nvSpPr>
          <p:spPr>
            <a:xfrm>
              <a:off x="3526289" y="2465780"/>
              <a:ext cx="110760" cy="74411"/>
            </a:xfrm>
            <a:custGeom>
              <a:avLst/>
              <a:gdLst/>
              <a:ahLst/>
              <a:cxnLst/>
              <a:rect l="l" t="t" r="r" b="b"/>
              <a:pathLst>
                <a:path w="5756" h="3867" extrusionOk="0">
                  <a:moveTo>
                    <a:pt x="2273" y="374"/>
                  </a:moveTo>
                  <a:cubicBezTo>
                    <a:pt x="2413" y="374"/>
                    <a:pt x="2550" y="392"/>
                    <a:pt x="2678" y="430"/>
                  </a:cubicBezTo>
                  <a:cubicBezTo>
                    <a:pt x="3637" y="710"/>
                    <a:pt x="5356" y="2028"/>
                    <a:pt x="5316" y="2828"/>
                  </a:cubicBezTo>
                  <a:cubicBezTo>
                    <a:pt x="5276" y="3188"/>
                    <a:pt x="4716" y="3347"/>
                    <a:pt x="4277" y="3427"/>
                  </a:cubicBezTo>
                  <a:cubicBezTo>
                    <a:pt x="3927" y="3474"/>
                    <a:pt x="3611" y="3495"/>
                    <a:pt x="3324" y="3495"/>
                  </a:cubicBezTo>
                  <a:cubicBezTo>
                    <a:pt x="1414" y="3495"/>
                    <a:pt x="839" y="2588"/>
                    <a:pt x="839" y="2588"/>
                  </a:cubicBezTo>
                  <a:cubicBezTo>
                    <a:pt x="839" y="2588"/>
                    <a:pt x="839" y="2548"/>
                    <a:pt x="800" y="2548"/>
                  </a:cubicBezTo>
                  <a:cubicBezTo>
                    <a:pt x="320" y="1988"/>
                    <a:pt x="520" y="1469"/>
                    <a:pt x="680" y="1189"/>
                  </a:cubicBezTo>
                  <a:cubicBezTo>
                    <a:pt x="1004" y="703"/>
                    <a:pt x="1670" y="374"/>
                    <a:pt x="2273" y="374"/>
                  </a:cubicBezTo>
                  <a:close/>
                  <a:moveTo>
                    <a:pt x="2247" y="1"/>
                  </a:moveTo>
                  <a:cubicBezTo>
                    <a:pt x="1533" y="1"/>
                    <a:pt x="786" y="379"/>
                    <a:pt x="400" y="989"/>
                  </a:cubicBezTo>
                  <a:cubicBezTo>
                    <a:pt x="0" y="1589"/>
                    <a:pt x="40" y="2228"/>
                    <a:pt x="520" y="2788"/>
                  </a:cubicBezTo>
                  <a:cubicBezTo>
                    <a:pt x="600" y="2948"/>
                    <a:pt x="1279" y="3867"/>
                    <a:pt x="3317" y="3867"/>
                  </a:cubicBezTo>
                  <a:cubicBezTo>
                    <a:pt x="3597" y="3867"/>
                    <a:pt x="3957" y="3827"/>
                    <a:pt x="4317" y="3787"/>
                  </a:cubicBezTo>
                  <a:cubicBezTo>
                    <a:pt x="5396" y="3667"/>
                    <a:pt x="5676" y="3188"/>
                    <a:pt x="5676" y="2828"/>
                  </a:cubicBezTo>
                  <a:cubicBezTo>
                    <a:pt x="5756" y="1789"/>
                    <a:pt x="3797" y="350"/>
                    <a:pt x="2758" y="70"/>
                  </a:cubicBezTo>
                  <a:cubicBezTo>
                    <a:pt x="2594" y="23"/>
                    <a:pt x="2421" y="1"/>
                    <a:pt x="22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42"/>
            <p:cNvSpPr/>
            <p:nvPr/>
          </p:nvSpPr>
          <p:spPr>
            <a:xfrm>
              <a:off x="3480146" y="2540883"/>
              <a:ext cx="225349" cy="48530"/>
            </a:xfrm>
            <a:custGeom>
              <a:avLst/>
              <a:gdLst/>
              <a:ahLst/>
              <a:cxnLst/>
              <a:rect l="l" t="t" r="r" b="b"/>
              <a:pathLst>
                <a:path w="11711" h="2522" extrusionOk="0">
                  <a:moveTo>
                    <a:pt x="11493" y="0"/>
                  </a:moveTo>
                  <a:cubicBezTo>
                    <a:pt x="11458" y="0"/>
                    <a:pt x="11421" y="13"/>
                    <a:pt x="11391" y="44"/>
                  </a:cubicBezTo>
                  <a:cubicBezTo>
                    <a:pt x="9799" y="1455"/>
                    <a:pt x="8012" y="2145"/>
                    <a:pt x="5938" y="2145"/>
                  </a:cubicBezTo>
                  <a:cubicBezTo>
                    <a:pt x="5721" y="2145"/>
                    <a:pt x="5500" y="2137"/>
                    <a:pt x="5276" y="2122"/>
                  </a:cubicBezTo>
                  <a:cubicBezTo>
                    <a:pt x="2358" y="1962"/>
                    <a:pt x="320" y="364"/>
                    <a:pt x="320" y="324"/>
                  </a:cubicBezTo>
                  <a:cubicBezTo>
                    <a:pt x="287" y="307"/>
                    <a:pt x="247" y="297"/>
                    <a:pt x="206" y="297"/>
                  </a:cubicBezTo>
                  <a:cubicBezTo>
                    <a:pt x="147" y="297"/>
                    <a:pt x="87" y="317"/>
                    <a:pt x="40" y="364"/>
                  </a:cubicBezTo>
                  <a:cubicBezTo>
                    <a:pt x="0" y="444"/>
                    <a:pt x="0" y="563"/>
                    <a:pt x="80" y="643"/>
                  </a:cubicBezTo>
                  <a:cubicBezTo>
                    <a:pt x="160" y="683"/>
                    <a:pt x="2238" y="2322"/>
                    <a:pt x="5276" y="2522"/>
                  </a:cubicBezTo>
                  <a:lnTo>
                    <a:pt x="5875" y="2522"/>
                  </a:lnTo>
                  <a:cubicBezTo>
                    <a:pt x="8074" y="2522"/>
                    <a:pt x="9952" y="1802"/>
                    <a:pt x="11631" y="324"/>
                  </a:cubicBezTo>
                  <a:cubicBezTo>
                    <a:pt x="11711" y="244"/>
                    <a:pt x="11711" y="124"/>
                    <a:pt x="11631" y="84"/>
                  </a:cubicBezTo>
                  <a:cubicBezTo>
                    <a:pt x="11606" y="34"/>
                    <a:pt x="11551" y="0"/>
                    <a:pt x="114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42"/>
            <p:cNvSpPr/>
            <p:nvPr/>
          </p:nvSpPr>
          <p:spPr>
            <a:xfrm>
              <a:off x="3490132" y="2417904"/>
              <a:ext cx="246901" cy="156903"/>
            </a:xfrm>
            <a:custGeom>
              <a:avLst/>
              <a:gdLst/>
              <a:ahLst/>
              <a:cxnLst/>
              <a:rect l="l" t="t" r="r" b="b"/>
              <a:pathLst>
                <a:path w="12831" h="8154" extrusionOk="0">
                  <a:moveTo>
                    <a:pt x="9353" y="0"/>
                  </a:moveTo>
                  <a:cubicBezTo>
                    <a:pt x="8839" y="1176"/>
                    <a:pt x="6232" y="2756"/>
                    <a:pt x="4882" y="2756"/>
                  </a:cubicBezTo>
                  <a:cubicBezTo>
                    <a:pt x="4763" y="2756"/>
                    <a:pt x="4654" y="2744"/>
                    <a:pt x="4557" y="2718"/>
                  </a:cubicBezTo>
                  <a:cubicBezTo>
                    <a:pt x="3358" y="2398"/>
                    <a:pt x="2679" y="1199"/>
                    <a:pt x="2679" y="1199"/>
                  </a:cubicBezTo>
                  <a:cubicBezTo>
                    <a:pt x="760" y="3158"/>
                    <a:pt x="1" y="5076"/>
                    <a:pt x="1" y="5076"/>
                  </a:cubicBezTo>
                  <a:cubicBezTo>
                    <a:pt x="1160" y="7154"/>
                    <a:pt x="3078" y="7674"/>
                    <a:pt x="3078" y="7674"/>
                  </a:cubicBezTo>
                  <a:lnTo>
                    <a:pt x="4597" y="2758"/>
                  </a:lnTo>
                  <a:lnTo>
                    <a:pt x="5796" y="8154"/>
                  </a:lnTo>
                  <a:cubicBezTo>
                    <a:pt x="10712" y="6675"/>
                    <a:pt x="12830" y="3957"/>
                    <a:pt x="12830" y="3957"/>
                  </a:cubicBezTo>
                  <a:cubicBezTo>
                    <a:pt x="11431" y="1639"/>
                    <a:pt x="9353" y="0"/>
                    <a:pt x="935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42"/>
            <p:cNvSpPr/>
            <p:nvPr/>
          </p:nvSpPr>
          <p:spPr>
            <a:xfrm>
              <a:off x="3486284" y="2414499"/>
              <a:ext cx="254598" cy="164158"/>
            </a:xfrm>
            <a:custGeom>
              <a:avLst/>
              <a:gdLst/>
              <a:ahLst/>
              <a:cxnLst/>
              <a:rect l="l" t="t" r="r" b="b"/>
              <a:pathLst>
                <a:path w="13231" h="8531" extrusionOk="0">
                  <a:moveTo>
                    <a:pt x="2839" y="1656"/>
                  </a:moveTo>
                  <a:cubicBezTo>
                    <a:pt x="3078" y="2016"/>
                    <a:pt x="3678" y="2735"/>
                    <a:pt x="4557" y="3015"/>
                  </a:cubicBezTo>
                  <a:lnTo>
                    <a:pt x="3158" y="7611"/>
                  </a:lnTo>
                  <a:cubicBezTo>
                    <a:pt x="2679" y="7411"/>
                    <a:pt x="1320" y="6772"/>
                    <a:pt x="401" y="5213"/>
                  </a:cubicBezTo>
                  <a:cubicBezTo>
                    <a:pt x="560" y="4853"/>
                    <a:pt x="1320" y="3295"/>
                    <a:pt x="2839" y="1656"/>
                  </a:cubicBezTo>
                  <a:close/>
                  <a:moveTo>
                    <a:pt x="9593" y="457"/>
                  </a:moveTo>
                  <a:cubicBezTo>
                    <a:pt x="10113" y="897"/>
                    <a:pt x="11671" y="2295"/>
                    <a:pt x="12790" y="4134"/>
                  </a:cubicBezTo>
                  <a:cubicBezTo>
                    <a:pt x="12391" y="4614"/>
                    <a:pt x="10312" y="6812"/>
                    <a:pt x="6116" y="8091"/>
                  </a:cubicBezTo>
                  <a:lnTo>
                    <a:pt x="5037" y="3135"/>
                  </a:lnTo>
                  <a:cubicBezTo>
                    <a:pt x="6396" y="3135"/>
                    <a:pt x="8874" y="1656"/>
                    <a:pt x="9593" y="457"/>
                  </a:cubicBezTo>
                  <a:close/>
                  <a:moveTo>
                    <a:pt x="9534" y="1"/>
                  </a:moveTo>
                  <a:cubicBezTo>
                    <a:pt x="9517" y="1"/>
                    <a:pt x="9497" y="6"/>
                    <a:pt x="9473" y="17"/>
                  </a:cubicBezTo>
                  <a:cubicBezTo>
                    <a:pt x="9433" y="17"/>
                    <a:pt x="9393" y="57"/>
                    <a:pt x="9353" y="97"/>
                  </a:cubicBezTo>
                  <a:cubicBezTo>
                    <a:pt x="8878" y="1232"/>
                    <a:pt x="6358" y="2735"/>
                    <a:pt x="5108" y="2735"/>
                  </a:cubicBezTo>
                  <a:cubicBezTo>
                    <a:pt x="4992" y="2735"/>
                    <a:pt x="4888" y="2722"/>
                    <a:pt x="4797" y="2695"/>
                  </a:cubicBezTo>
                  <a:cubicBezTo>
                    <a:pt x="3718" y="2415"/>
                    <a:pt x="3038" y="1296"/>
                    <a:pt x="3038" y="1256"/>
                  </a:cubicBezTo>
                  <a:cubicBezTo>
                    <a:pt x="2998" y="1216"/>
                    <a:pt x="2958" y="1176"/>
                    <a:pt x="2879" y="1176"/>
                  </a:cubicBezTo>
                  <a:cubicBezTo>
                    <a:pt x="2839" y="1176"/>
                    <a:pt x="2759" y="1216"/>
                    <a:pt x="2719" y="1256"/>
                  </a:cubicBezTo>
                  <a:cubicBezTo>
                    <a:pt x="840" y="3215"/>
                    <a:pt x="41" y="5093"/>
                    <a:pt x="1" y="5173"/>
                  </a:cubicBezTo>
                  <a:cubicBezTo>
                    <a:pt x="1" y="5213"/>
                    <a:pt x="1" y="5293"/>
                    <a:pt x="41" y="5333"/>
                  </a:cubicBezTo>
                  <a:cubicBezTo>
                    <a:pt x="1240" y="7451"/>
                    <a:pt x="3158" y="8011"/>
                    <a:pt x="3238" y="8011"/>
                  </a:cubicBezTo>
                  <a:cubicBezTo>
                    <a:pt x="3253" y="8018"/>
                    <a:pt x="3269" y="8021"/>
                    <a:pt x="3285" y="8021"/>
                  </a:cubicBezTo>
                  <a:cubicBezTo>
                    <a:pt x="3358" y="8021"/>
                    <a:pt x="3438" y="7956"/>
                    <a:pt x="3438" y="7891"/>
                  </a:cubicBezTo>
                  <a:lnTo>
                    <a:pt x="4757" y="3654"/>
                  </a:lnTo>
                  <a:lnTo>
                    <a:pt x="5796" y="8370"/>
                  </a:lnTo>
                  <a:cubicBezTo>
                    <a:pt x="5836" y="8410"/>
                    <a:pt x="5836" y="8450"/>
                    <a:pt x="5916" y="8490"/>
                  </a:cubicBezTo>
                  <a:cubicBezTo>
                    <a:pt x="5916" y="8490"/>
                    <a:pt x="5956" y="8530"/>
                    <a:pt x="5996" y="8530"/>
                  </a:cubicBezTo>
                  <a:cubicBezTo>
                    <a:pt x="5996" y="8530"/>
                    <a:pt x="6036" y="8530"/>
                    <a:pt x="6036" y="8490"/>
                  </a:cubicBezTo>
                  <a:cubicBezTo>
                    <a:pt x="10992" y="7052"/>
                    <a:pt x="13110" y="4374"/>
                    <a:pt x="13190" y="4254"/>
                  </a:cubicBezTo>
                  <a:cubicBezTo>
                    <a:pt x="13230" y="4214"/>
                    <a:pt x="13230" y="4134"/>
                    <a:pt x="13190" y="4054"/>
                  </a:cubicBezTo>
                  <a:cubicBezTo>
                    <a:pt x="11791" y="1696"/>
                    <a:pt x="9753" y="97"/>
                    <a:pt x="9633" y="57"/>
                  </a:cubicBezTo>
                  <a:cubicBezTo>
                    <a:pt x="9605" y="29"/>
                    <a:pt x="9577" y="1"/>
                    <a:pt x="95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42"/>
            <p:cNvSpPr/>
            <p:nvPr/>
          </p:nvSpPr>
          <p:spPr>
            <a:xfrm>
              <a:off x="3453225" y="2207103"/>
              <a:ext cx="39235" cy="71601"/>
            </a:xfrm>
            <a:custGeom>
              <a:avLst/>
              <a:gdLst/>
              <a:ahLst/>
              <a:cxnLst/>
              <a:rect l="l" t="t" r="r" b="b"/>
              <a:pathLst>
                <a:path w="2039" h="3721" extrusionOk="0">
                  <a:moveTo>
                    <a:pt x="1626" y="0"/>
                  </a:moveTo>
                  <a:cubicBezTo>
                    <a:pt x="1559" y="0"/>
                    <a:pt x="1504" y="35"/>
                    <a:pt x="1479" y="84"/>
                  </a:cubicBezTo>
                  <a:lnTo>
                    <a:pt x="80" y="2482"/>
                  </a:lnTo>
                  <a:cubicBezTo>
                    <a:pt x="0" y="2562"/>
                    <a:pt x="40" y="2682"/>
                    <a:pt x="120" y="2722"/>
                  </a:cubicBezTo>
                  <a:lnTo>
                    <a:pt x="1719" y="3721"/>
                  </a:lnTo>
                  <a:lnTo>
                    <a:pt x="1839" y="3721"/>
                  </a:lnTo>
                  <a:cubicBezTo>
                    <a:pt x="1879" y="3721"/>
                    <a:pt x="1959" y="3721"/>
                    <a:pt x="1999" y="3641"/>
                  </a:cubicBezTo>
                  <a:cubicBezTo>
                    <a:pt x="2039" y="3561"/>
                    <a:pt x="2039" y="3441"/>
                    <a:pt x="1919" y="3401"/>
                  </a:cubicBezTo>
                  <a:lnTo>
                    <a:pt x="480" y="2522"/>
                  </a:lnTo>
                  <a:lnTo>
                    <a:pt x="1799" y="284"/>
                  </a:lnTo>
                  <a:cubicBezTo>
                    <a:pt x="1839" y="204"/>
                    <a:pt x="1839" y="84"/>
                    <a:pt x="1759" y="44"/>
                  </a:cubicBezTo>
                  <a:cubicBezTo>
                    <a:pt x="1713" y="13"/>
                    <a:pt x="1667" y="0"/>
                    <a:pt x="16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42"/>
            <p:cNvSpPr/>
            <p:nvPr/>
          </p:nvSpPr>
          <p:spPr>
            <a:xfrm>
              <a:off x="3536276" y="2187649"/>
              <a:ext cx="40794" cy="21840"/>
            </a:xfrm>
            <a:custGeom>
              <a:avLst/>
              <a:gdLst/>
              <a:ahLst/>
              <a:cxnLst/>
              <a:rect l="l" t="t" r="r" b="b"/>
              <a:pathLst>
                <a:path w="2120" h="1135" extrusionOk="0">
                  <a:moveTo>
                    <a:pt x="266" y="1"/>
                  </a:moveTo>
                  <a:cubicBezTo>
                    <a:pt x="168" y="1"/>
                    <a:pt x="71" y="46"/>
                    <a:pt x="41" y="136"/>
                  </a:cubicBezTo>
                  <a:cubicBezTo>
                    <a:pt x="1" y="296"/>
                    <a:pt x="41" y="415"/>
                    <a:pt x="161" y="455"/>
                  </a:cubicBezTo>
                  <a:lnTo>
                    <a:pt x="1719" y="1095"/>
                  </a:lnTo>
                  <a:cubicBezTo>
                    <a:pt x="1759" y="1095"/>
                    <a:pt x="1799" y="1135"/>
                    <a:pt x="1839" y="1135"/>
                  </a:cubicBezTo>
                  <a:cubicBezTo>
                    <a:pt x="1919" y="1135"/>
                    <a:pt x="1999" y="1055"/>
                    <a:pt x="2039" y="975"/>
                  </a:cubicBezTo>
                  <a:cubicBezTo>
                    <a:pt x="2119" y="855"/>
                    <a:pt x="2039" y="695"/>
                    <a:pt x="1919" y="655"/>
                  </a:cubicBezTo>
                  <a:lnTo>
                    <a:pt x="360" y="16"/>
                  </a:lnTo>
                  <a:cubicBezTo>
                    <a:pt x="330" y="6"/>
                    <a:pt x="298" y="1"/>
                    <a:pt x="2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42"/>
            <p:cNvSpPr/>
            <p:nvPr/>
          </p:nvSpPr>
          <p:spPr>
            <a:xfrm>
              <a:off x="3410161" y="2188707"/>
              <a:ext cx="38466" cy="13874"/>
            </a:xfrm>
            <a:custGeom>
              <a:avLst/>
              <a:gdLst/>
              <a:ahLst/>
              <a:cxnLst/>
              <a:rect l="l" t="t" r="r" b="b"/>
              <a:pathLst>
                <a:path w="1999" h="721" extrusionOk="0">
                  <a:moveTo>
                    <a:pt x="1719" y="1"/>
                  </a:moveTo>
                  <a:lnTo>
                    <a:pt x="240" y="241"/>
                  </a:lnTo>
                  <a:cubicBezTo>
                    <a:pt x="80" y="241"/>
                    <a:pt x="0" y="360"/>
                    <a:pt x="0" y="520"/>
                  </a:cubicBezTo>
                  <a:cubicBezTo>
                    <a:pt x="40" y="640"/>
                    <a:pt x="160" y="720"/>
                    <a:pt x="280" y="720"/>
                  </a:cubicBezTo>
                  <a:lnTo>
                    <a:pt x="1799" y="520"/>
                  </a:lnTo>
                  <a:cubicBezTo>
                    <a:pt x="1919" y="480"/>
                    <a:pt x="1998" y="360"/>
                    <a:pt x="1998" y="241"/>
                  </a:cubicBezTo>
                  <a:cubicBezTo>
                    <a:pt x="1958" y="81"/>
                    <a:pt x="1839" y="1"/>
                    <a:pt x="17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42"/>
            <p:cNvSpPr/>
            <p:nvPr/>
          </p:nvSpPr>
          <p:spPr>
            <a:xfrm>
              <a:off x="3530138" y="2216397"/>
              <a:ext cx="27690" cy="27709"/>
            </a:xfrm>
            <a:custGeom>
              <a:avLst/>
              <a:gdLst/>
              <a:ahLst/>
              <a:cxnLst/>
              <a:rect l="l" t="t" r="r" b="b"/>
              <a:pathLst>
                <a:path w="1439" h="1440" extrusionOk="0">
                  <a:moveTo>
                    <a:pt x="719" y="1"/>
                  </a:moveTo>
                  <a:cubicBezTo>
                    <a:pt x="320" y="1"/>
                    <a:pt x="0" y="320"/>
                    <a:pt x="0" y="720"/>
                  </a:cubicBezTo>
                  <a:cubicBezTo>
                    <a:pt x="0" y="1120"/>
                    <a:pt x="320" y="1439"/>
                    <a:pt x="719" y="1439"/>
                  </a:cubicBezTo>
                  <a:cubicBezTo>
                    <a:pt x="1119" y="1439"/>
                    <a:pt x="1439" y="1120"/>
                    <a:pt x="1439" y="720"/>
                  </a:cubicBezTo>
                  <a:cubicBezTo>
                    <a:pt x="1439" y="320"/>
                    <a:pt x="1119" y="1"/>
                    <a:pt x="71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42"/>
            <p:cNvSpPr/>
            <p:nvPr/>
          </p:nvSpPr>
          <p:spPr>
            <a:xfrm>
              <a:off x="3418608" y="2214858"/>
              <a:ext cx="23861" cy="23091"/>
            </a:xfrm>
            <a:custGeom>
              <a:avLst/>
              <a:gdLst/>
              <a:ahLst/>
              <a:cxnLst/>
              <a:rect l="l" t="t" r="r" b="b"/>
              <a:pathLst>
                <a:path w="1240" h="1200" extrusionOk="0">
                  <a:moveTo>
                    <a:pt x="600" y="1"/>
                  </a:moveTo>
                  <a:cubicBezTo>
                    <a:pt x="281" y="1"/>
                    <a:pt x="1" y="240"/>
                    <a:pt x="1" y="600"/>
                  </a:cubicBezTo>
                  <a:cubicBezTo>
                    <a:pt x="1" y="920"/>
                    <a:pt x="281" y="1200"/>
                    <a:pt x="600" y="1200"/>
                  </a:cubicBezTo>
                  <a:cubicBezTo>
                    <a:pt x="960" y="1200"/>
                    <a:pt x="1240" y="920"/>
                    <a:pt x="1240" y="600"/>
                  </a:cubicBezTo>
                  <a:cubicBezTo>
                    <a:pt x="1240" y="240"/>
                    <a:pt x="960" y="1"/>
                    <a:pt x="60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42"/>
            <p:cNvSpPr/>
            <p:nvPr/>
          </p:nvSpPr>
          <p:spPr>
            <a:xfrm>
              <a:off x="3455534" y="2318690"/>
              <a:ext cx="53071" cy="26940"/>
            </a:xfrm>
            <a:custGeom>
              <a:avLst/>
              <a:gdLst/>
              <a:ahLst/>
              <a:cxnLst/>
              <a:rect l="l" t="t" r="r" b="b"/>
              <a:pathLst>
                <a:path w="2758" h="1400" extrusionOk="0">
                  <a:moveTo>
                    <a:pt x="0" y="0"/>
                  </a:moveTo>
                  <a:cubicBezTo>
                    <a:pt x="0" y="760"/>
                    <a:pt x="600" y="1359"/>
                    <a:pt x="1359" y="1399"/>
                  </a:cubicBezTo>
                  <a:cubicBezTo>
                    <a:pt x="2158" y="1399"/>
                    <a:pt x="2758" y="760"/>
                    <a:pt x="2758" y="0"/>
                  </a:cubicBezTo>
                  <a:close/>
                </a:path>
              </a:pathLst>
            </a:custGeom>
            <a:solidFill>
              <a:srgbClr val="C789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42"/>
            <p:cNvSpPr/>
            <p:nvPr/>
          </p:nvSpPr>
          <p:spPr>
            <a:xfrm>
              <a:off x="1531304" y="2837814"/>
              <a:ext cx="716802" cy="498381"/>
            </a:xfrm>
            <a:custGeom>
              <a:avLst/>
              <a:gdLst/>
              <a:ahLst/>
              <a:cxnLst/>
              <a:rect l="l" t="t" r="r" b="b"/>
              <a:pathLst>
                <a:path w="37251" h="25900" extrusionOk="0">
                  <a:moveTo>
                    <a:pt x="12111" y="0"/>
                  </a:moveTo>
                  <a:cubicBezTo>
                    <a:pt x="11031" y="0"/>
                    <a:pt x="10072" y="640"/>
                    <a:pt x="9633" y="1599"/>
                  </a:cubicBezTo>
                  <a:lnTo>
                    <a:pt x="760" y="22182"/>
                  </a:lnTo>
                  <a:cubicBezTo>
                    <a:pt x="0" y="23941"/>
                    <a:pt x="1279" y="25899"/>
                    <a:pt x="3198" y="25899"/>
                  </a:cubicBezTo>
                  <a:lnTo>
                    <a:pt x="29217" y="25899"/>
                  </a:lnTo>
                  <a:cubicBezTo>
                    <a:pt x="30456" y="25899"/>
                    <a:pt x="31535" y="25060"/>
                    <a:pt x="31815" y="23861"/>
                  </a:cubicBezTo>
                  <a:lnTo>
                    <a:pt x="36851" y="3278"/>
                  </a:lnTo>
                  <a:cubicBezTo>
                    <a:pt x="37250" y="1599"/>
                    <a:pt x="36011" y="0"/>
                    <a:pt x="342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42"/>
            <p:cNvSpPr/>
            <p:nvPr/>
          </p:nvSpPr>
          <p:spPr>
            <a:xfrm>
              <a:off x="1571290" y="2868583"/>
              <a:ext cx="634502" cy="436843"/>
            </a:xfrm>
            <a:custGeom>
              <a:avLst/>
              <a:gdLst/>
              <a:ahLst/>
              <a:cxnLst/>
              <a:rect l="l" t="t" r="r" b="b"/>
              <a:pathLst>
                <a:path w="32974" h="22702" extrusionOk="0">
                  <a:moveTo>
                    <a:pt x="10432" y="0"/>
                  </a:moveTo>
                  <a:cubicBezTo>
                    <a:pt x="9713" y="0"/>
                    <a:pt x="9073" y="400"/>
                    <a:pt x="8794" y="1079"/>
                  </a:cubicBezTo>
                  <a:lnTo>
                    <a:pt x="520" y="20184"/>
                  </a:lnTo>
                  <a:cubicBezTo>
                    <a:pt x="1" y="21383"/>
                    <a:pt x="880" y="22702"/>
                    <a:pt x="2159" y="22702"/>
                  </a:cubicBezTo>
                  <a:lnTo>
                    <a:pt x="26259" y="22702"/>
                  </a:lnTo>
                  <a:cubicBezTo>
                    <a:pt x="27059" y="22702"/>
                    <a:pt x="27778" y="22142"/>
                    <a:pt x="27978" y="21343"/>
                  </a:cubicBezTo>
                  <a:lnTo>
                    <a:pt x="32694" y="2198"/>
                  </a:lnTo>
                  <a:cubicBezTo>
                    <a:pt x="32974" y="1079"/>
                    <a:pt x="32095" y="0"/>
                    <a:pt x="3093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42"/>
            <p:cNvSpPr/>
            <p:nvPr/>
          </p:nvSpPr>
          <p:spPr>
            <a:xfrm>
              <a:off x="1575138" y="2885497"/>
              <a:ext cx="573754" cy="419929"/>
            </a:xfrm>
            <a:custGeom>
              <a:avLst/>
              <a:gdLst/>
              <a:ahLst/>
              <a:cxnLst/>
              <a:rect l="l" t="t" r="r" b="b"/>
              <a:pathLst>
                <a:path w="29817" h="21823" extrusionOk="0">
                  <a:moveTo>
                    <a:pt x="10232" y="0"/>
                  </a:moveTo>
                  <a:cubicBezTo>
                    <a:pt x="9273" y="0"/>
                    <a:pt x="8434" y="560"/>
                    <a:pt x="8034" y="1439"/>
                  </a:cubicBezTo>
                  <a:lnTo>
                    <a:pt x="680" y="18505"/>
                  </a:lnTo>
                  <a:cubicBezTo>
                    <a:pt x="1" y="20104"/>
                    <a:pt x="1160" y="21823"/>
                    <a:pt x="2878" y="21823"/>
                  </a:cubicBezTo>
                  <a:lnTo>
                    <a:pt x="22502" y="21823"/>
                  </a:lnTo>
                  <a:cubicBezTo>
                    <a:pt x="23581" y="21823"/>
                    <a:pt x="24501" y="21103"/>
                    <a:pt x="24780" y="20064"/>
                  </a:cubicBezTo>
                  <a:lnTo>
                    <a:pt x="29417" y="2998"/>
                  </a:lnTo>
                  <a:cubicBezTo>
                    <a:pt x="29816" y="1519"/>
                    <a:pt x="28657" y="0"/>
                    <a:pt x="2709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42"/>
            <p:cNvSpPr/>
            <p:nvPr/>
          </p:nvSpPr>
          <p:spPr>
            <a:xfrm>
              <a:off x="1635906" y="2912417"/>
              <a:ext cx="476059" cy="6927"/>
            </a:xfrm>
            <a:custGeom>
              <a:avLst/>
              <a:gdLst/>
              <a:ahLst/>
              <a:cxnLst/>
              <a:rect l="l" t="t" r="r" b="b"/>
              <a:pathLst>
                <a:path w="24740" h="360" extrusionOk="0">
                  <a:moveTo>
                    <a:pt x="200" y="0"/>
                  </a:moveTo>
                  <a:lnTo>
                    <a:pt x="0" y="360"/>
                  </a:lnTo>
                  <a:lnTo>
                    <a:pt x="24620" y="360"/>
                  </a:lnTo>
                  <a:lnTo>
                    <a:pt x="247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42"/>
            <p:cNvSpPr/>
            <p:nvPr/>
          </p:nvSpPr>
          <p:spPr>
            <a:xfrm>
              <a:off x="1622051" y="2953173"/>
              <a:ext cx="479157" cy="6947"/>
            </a:xfrm>
            <a:custGeom>
              <a:avLst/>
              <a:gdLst/>
              <a:ahLst/>
              <a:cxnLst/>
              <a:rect l="l" t="t" r="r" b="b"/>
              <a:pathLst>
                <a:path w="24901" h="361" extrusionOk="0">
                  <a:moveTo>
                    <a:pt x="1" y="1"/>
                  </a:moveTo>
                  <a:lnTo>
                    <a:pt x="1" y="360"/>
                  </a:lnTo>
                  <a:lnTo>
                    <a:pt x="24780" y="360"/>
                  </a:lnTo>
                  <a:lnTo>
                    <a:pt x="2490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42"/>
            <p:cNvSpPr/>
            <p:nvPr/>
          </p:nvSpPr>
          <p:spPr>
            <a:xfrm>
              <a:off x="1622051" y="2993159"/>
              <a:ext cx="467612" cy="6947"/>
            </a:xfrm>
            <a:custGeom>
              <a:avLst/>
              <a:gdLst/>
              <a:ahLst/>
              <a:cxnLst/>
              <a:rect l="l" t="t" r="r" b="b"/>
              <a:pathLst>
                <a:path w="24301" h="361" extrusionOk="0">
                  <a:moveTo>
                    <a:pt x="1" y="1"/>
                  </a:moveTo>
                  <a:lnTo>
                    <a:pt x="1" y="361"/>
                  </a:lnTo>
                  <a:lnTo>
                    <a:pt x="24221" y="361"/>
                  </a:lnTo>
                  <a:lnTo>
                    <a:pt x="243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42"/>
            <p:cNvSpPr/>
            <p:nvPr/>
          </p:nvSpPr>
          <p:spPr>
            <a:xfrm>
              <a:off x="1608216" y="3033934"/>
              <a:ext cx="470691" cy="6927"/>
            </a:xfrm>
            <a:custGeom>
              <a:avLst/>
              <a:gdLst/>
              <a:ahLst/>
              <a:cxnLst/>
              <a:rect l="l" t="t" r="r" b="b"/>
              <a:pathLst>
                <a:path w="24461" h="360" extrusionOk="0">
                  <a:moveTo>
                    <a:pt x="0" y="0"/>
                  </a:moveTo>
                  <a:lnTo>
                    <a:pt x="0" y="360"/>
                  </a:lnTo>
                  <a:lnTo>
                    <a:pt x="24380" y="360"/>
                  </a:lnTo>
                  <a:lnTo>
                    <a:pt x="2446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42"/>
            <p:cNvSpPr/>
            <p:nvPr/>
          </p:nvSpPr>
          <p:spPr>
            <a:xfrm>
              <a:off x="1592052" y="3073920"/>
              <a:ext cx="476079" cy="6947"/>
            </a:xfrm>
            <a:custGeom>
              <a:avLst/>
              <a:gdLst/>
              <a:ahLst/>
              <a:cxnLst/>
              <a:rect l="l" t="t" r="r" b="b"/>
              <a:pathLst>
                <a:path w="24741" h="361" extrusionOk="0">
                  <a:moveTo>
                    <a:pt x="1" y="0"/>
                  </a:moveTo>
                  <a:lnTo>
                    <a:pt x="1" y="360"/>
                  </a:lnTo>
                  <a:lnTo>
                    <a:pt x="24661" y="360"/>
                  </a:lnTo>
                  <a:lnTo>
                    <a:pt x="2474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42"/>
            <p:cNvSpPr/>
            <p:nvPr/>
          </p:nvSpPr>
          <p:spPr>
            <a:xfrm>
              <a:off x="1484390" y="3195436"/>
              <a:ext cx="326872" cy="6947"/>
            </a:xfrm>
            <a:custGeom>
              <a:avLst/>
              <a:gdLst/>
              <a:ahLst/>
              <a:cxnLst/>
              <a:rect l="l" t="t" r="r" b="b"/>
              <a:pathLst>
                <a:path w="16987" h="361" extrusionOk="0">
                  <a:moveTo>
                    <a:pt x="200" y="0"/>
                  </a:moveTo>
                  <a:lnTo>
                    <a:pt x="0" y="360"/>
                  </a:lnTo>
                  <a:lnTo>
                    <a:pt x="16987" y="360"/>
                  </a:lnTo>
                  <a:lnTo>
                    <a:pt x="1698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42"/>
            <p:cNvSpPr/>
            <p:nvPr/>
          </p:nvSpPr>
          <p:spPr>
            <a:xfrm>
              <a:off x="1528225" y="3114675"/>
              <a:ext cx="359950" cy="6947"/>
            </a:xfrm>
            <a:custGeom>
              <a:avLst/>
              <a:gdLst/>
              <a:ahLst/>
              <a:cxnLst/>
              <a:rect l="l" t="t" r="r" b="b"/>
              <a:pathLst>
                <a:path w="18706" h="361" extrusionOk="0">
                  <a:moveTo>
                    <a:pt x="160" y="1"/>
                  </a:moveTo>
                  <a:lnTo>
                    <a:pt x="1" y="360"/>
                  </a:lnTo>
                  <a:lnTo>
                    <a:pt x="18625" y="360"/>
                  </a:lnTo>
                  <a:lnTo>
                    <a:pt x="1870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42"/>
            <p:cNvSpPr/>
            <p:nvPr/>
          </p:nvSpPr>
          <p:spPr>
            <a:xfrm>
              <a:off x="1505923" y="3154681"/>
              <a:ext cx="371476" cy="6927"/>
            </a:xfrm>
            <a:custGeom>
              <a:avLst/>
              <a:gdLst/>
              <a:ahLst/>
              <a:cxnLst/>
              <a:rect l="l" t="t" r="r" b="b"/>
              <a:pathLst>
                <a:path w="19305" h="360" extrusionOk="0">
                  <a:moveTo>
                    <a:pt x="200" y="0"/>
                  </a:moveTo>
                  <a:lnTo>
                    <a:pt x="1" y="360"/>
                  </a:lnTo>
                  <a:lnTo>
                    <a:pt x="19185" y="360"/>
                  </a:lnTo>
                  <a:lnTo>
                    <a:pt x="1930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42"/>
            <p:cNvSpPr/>
            <p:nvPr/>
          </p:nvSpPr>
          <p:spPr>
            <a:xfrm>
              <a:off x="209267" y="3423075"/>
              <a:ext cx="100773" cy="1418961"/>
            </a:xfrm>
            <a:custGeom>
              <a:avLst/>
              <a:gdLst/>
              <a:ahLst/>
              <a:cxnLst/>
              <a:rect l="l" t="t" r="r" b="b"/>
              <a:pathLst>
                <a:path w="5237" h="73741" extrusionOk="0">
                  <a:moveTo>
                    <a:pt x="0" y="1"/>
                  </a:moveTo>
                  <a:lnTo>
                    <a:pt x="0" y="73741"/>
                  </a:lnTo>
                  <a:lnTo>
                    <a:pt x="5236" y="73741"/>
                  </a:lnTo>
                  <a:lnTo>
                    <a:pt x="523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42"/>
            <p:cNvSpPr/>
            <p:nvPr/>
          </p:nvSpPr>
          <p:spPr>
            <a:xfrm>
              <a:off x="205418" y="3419226"/>
              <a:ext cx="108451" cy="1426658"/>
            </a:xfrm>
            <a:custGeom>
              <a:avLst/>
              <a:gdLst/>
              <a:ahLst/>
              <a:cxnLst/>
              <a:rect l="l" t="t" r="r" b="b"/>
              <a:pathLst>
                <a:path w="5636" h="74141" extrusionOk="0">
                  <a:moveTo>
                    <a:pt x="5236" y="401"/>
                  </a:moveTo>
                  <a:lnTo>
                    <a:pt x="5236" y="73741"/>
                  </a:lnTo>
                  <a:lnTo>
                    <a:pt x="360" y="73741"/>
                  </a:lnTo>
                  <a:lnTo>
                    <a:pt x="360" y="401"/>
                  </a:lnTo>
                  <a:close/>
                  <a:moveTo>
                    <a:pt x="200" y="1"/>
                  </a:moveTo>
                  <a:cubicBezTo>
                    <a:pt x="80" y="1"/>
                    <a:pt x="0" y="81"/>
                    <a:pt x="0" y="201"/>
                  </a:cubicBezTo>
                  <a:lnTo>
                    <a:pt x="0" y="73941"/>
                  </a:lnTo>
                  <a:cubicBezTo>
                    <a:pt x="0" y="74021"/>
                    <a:pt x="80" y="74141"/>
                    <a:pt x="200" y="74141"/>
                  </a:cubicBezTo>
                  <a:lnTo>
                    <a:pt x="5436" y="74141"/>
                  </a:lnTo>
                  <a:cubicBezTo>
                    <a:pt x="5516" y="74141"/>
                    <a:pt x="5636" y="74021"/>
                    <a:pt x="5636" y="73941"/>
                  </a:cubicBezTo>
                  <a:lnTo>
                    <a:pt x="5636" y="201"/>
                  </a:lnTo>
                  <a:cubicBezTo>
                    <a:pt x="5636" y="81"/>
                    <a:pt x="5516" y="1"/>
                    <a:pt x="54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42"/>
            <p:cNvSpPr/>
            <p:nvPr/>
          </p:nvSpPr>
          <p:spPr>
            <a:xfrm>
              <a:off x="4300742" y="3423075"/>
              <a:ext cx="101543" cy="1418961"/>
            </a:xfrm>
            <a:custGeom>
              <a:avLst/>
              <a:gdLst/>
              <a:ahLst/>
              <a:cxnLst/>
              <a:rect l="l" t="t" r="r" b="b"/>
              <a:pathLst>
                <a:path w="5277" h="73741" extrusionOk="0">
                  <a:moveTo>
                    <a:pt x="0" y="1"/>
                  </a:moveTo>
                  <a:lnTo>
                    <a:pt x="0" y="73741"/>
                  </a:lnTo>
                  <a:lnTo>
                    <a:pt x="5276" y="73741"/>
                  </a:lnTo>
                  <a:lnTo>
                    <a:pt x="527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42"/>
            <p:cNvSpPr/>
            <p:nvPr/>
          </p:nvSpPr>
          <p:spPr>
            <a:xfrm>
              <a:off x="4297663" y="3419226"/>
              <a:ext cx="107700" cy="1426658"/>
            </a:xfrm>
            <a:custGeom>
              <a:avLst/>
              <a:gdLst/>
              <a:ahLst/>
              <a:cxnLst/>
              <a:rect l="l" t="t" r="r" b="b"/>
              <a:pathLst>
                <a:path w="5597" h="74141" extrusionOk="0">
                  <a:moveTo>
                    <a:pt x="5236" y="401"/>
                  </a:moveTo>
                  <a:lnTo>
                    <a:pt x="5236" y="73741"/>
                  </a:lnTo>
                  <a:lnTo>
                    <a:pt x="360" y="73741"/>
                  </a:lnTo>
                  <a:lnTo>
                    <a:pt x="360" y="401"/>
                  </a:lnTo>
                  <a:close/>
                  <a:moveTo>
                    <a:pt x="160" y="1"/>
                  </a:moveTo>
                  <a:cubicBezTo>
                    <a:pt x="81" y="1"/>
                    <a:pt x="1" y="81"/>
                    <a:pt x="1" y="201"/>
                  </a:cubicBezTo>
                  <a:lnTo>
                    <a:pt x="1" y="73941"/>
                  </a:lnTo>
                  <a:cubicBezTo>
                    <a:pt x="1" y="74021"/>
                    <a:pt x="81" y="74141"/>
                    <a:pt x="160" y="74141"/>
                  </a:cubicBezTo>
                  <a:lnTo>
                    <a:pt x="5436" y="74141"/>
                  </a:lnTo>
                  <a:cubicBezTo>
                    <a:pt x="5516" y="74141"/>
                    <a:pt x="5596" y="74021"/>
                    <a:pt x="5596" y="73941"/>
                  </a:cubicBezTo>
                  <a:lnTo>
                    <a:pt x="5596" y="201"/>
                  </a:lnTo>
                  <a:cubicBezTo>
                    <a:pt x="5596" y="81"/>
                    <a:pt x="5516" y="1"/>
                    <a:pt x="54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42"/>
            <p:cNvSpPr/>
            <p:nvPr/>
          </p:nvSpPr>
          <p:spPr>
            <a:xfrm>
              <a:off x="70067" y="3343873"/>
              <a:ext cx="4473727" cy="101523"/>
            </a:xfrm>
            <a:custGeom>
              <a:avLst/>
              <a:gdLst/>
              <a:ahLst/>
              <a:cxnLst/>
              <a:rect l="l" t="t" r="r" b="b"/>
              <a:pathLst>
                <a:path w="232492" h="5276" extrusionOk="0">
                  <a:moveTo>
                    <a:pt x="2278" y="0"/>
                  </a:moveTo>
                  <a:cubicBezTo>
                    <a:pt x="1039" y="0"/>
                    <a:pt x="0" y="1199"/>
                    <a:pt x="0" y="2638"/>
                  </a:cubicBezTo>
                  <a:cubicBezTo>
                    <a:pt x="0" y="4117"/>
                    <a:pt x="1039" y="5276"/>
                    <a:pt x="2278" y="5276"/>
                  </a:cubicBezTo>
                  <a:lnTo>
                    <a:pt x="230213" y="5276"/>
                  </a:lnTo>
                  <a:cubicBezTo>
                    <a:pt x="231492" y="5276"/>
                    <a:pt x="232491" y="4117"/>
                    <a:pt x="232491" y="2638"/>
                  </a:cubicBezTo>
                  <a:cubicBezTo>
                    <a:pt x="232491" y="1199"/>
                    <a:pt x="231492" y="0"/>
                    <a:pt x="23021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42"/>
            <p:cNvSpPr/>
            <p:nvPr/>
          </p:nvSpPr>
          <p:spPr>
            <a:xfrm>
              <a:off x="66988" y="3340794"/>
              <a:ext cx="4479885" cy="108451"/>
            </a:xfrm>
            <a:custGeom>
              <a:avLst/>
              <a:gdLst/>
              <a:ahLst/>
              <a:cxnLst/>
              <a:rect l="l" t="t" r="r" b="b"/>
              <a:pathLst>
                <a:path w="232812" h="5636" extrusionOk="0">
                  <a:moveTo>
                    <a:pt x="230373" y="320"/>
                  </a:moveTo>
                  <a:cubicBezTo>
                    <a:pt x="231532" y="320"/>
                    <a:pt x="232491" y="1439"/>
                    <a:pt x="232491" y="2798"/>
                  </a:cubicBezTo>
                  <a:cubicBezTo>
                    <a:pt x="232491" y="4157"/>
                    <a:pt x="231532" y="5276"/>
                    <a:pt x="230373" y="5276"/>
                  </a:cubicBezTo>
                  <a:lnTo>
                    <a:pt x="2438" y="5276"/>
                  </a:lnTo>
                  <a:cubicBezTo>
                    <a:pt x="1279" y="5276"/>
                    <a:pt x="320" y="4157"/>
                    <a:pt x="320" y="2798"/>
                  </a:cubicBezTo>
                  <a:cubicBezTo>
                    <a:pt x="320" y="1439"/>
                    <a:pt x="1279" y="320"/>
                    <a:pt x="2438" y="320"/>
                  </a:cubicBezTo>
                  <a:close/>
                  <a:moveTo>
                    <a:pt x="2438" y="0"/>
                  </a:moveTo>
                  <a:cubicBezTo>
                    <a:pt x="1119" y="0"/>
                    <a:pt x="0" y="1239"/>
                    <a:pt x="0" y="2798"/>
                  </a:cubicBezTo>
                  <a:cubicBezTo>
                    <a:pt x="0" y="4357"/>
                    <a:pt x="1119" y="5636"/>
                    <a:pt x="2438" y="5636"/>
                  </a:cubicBezTo>
                  <a:lnTo>
                    <a:pt x="230373" y="5636"/>
                  </a:lnTo>
                  <a:cubicBezTo>
                    <a:pt x="231732" y="5636"/>
                    <a:pt x="232811" y="4357"/>
                    <a:pt x="232811" y="2798"/>
                  </a:cubicBezTo>
                  <a:cubicBezTo>
                    <a:pt x="232811" y="1239"/>
                    <a:pt x="231732" y="0"/>
                    <a:pt x="2303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42"/>
            <p:cNvSpPr/>
            <p:nvPr/>
          </p:nvSpPr>
          <p:spPr>
            <a:xfrm>
              <a:off x="1622051" y="2516580"/>
              <a:ext cx="484545" cy="369706"/>
            </a:xfrm>
            <a:custGeom>
              <a:avLst/>
              <a:gdLst/>
              <a:ahLst/>
              <a:cxnLst/>
              <a:rect l="l" t="t" r="r" b="b"/>
              <a:pathLst>
                <a:path w="25181" h="19213" extrusionOk="0">
                  <a:moveTo>
                    <a:pt x="23485" y="0"/>
                  </a:moveTo>
                  <a:cubicBezTo>
                    <a:pt x="22580" y="0"/>
                    <a:pt x="21324" y="922"/>
                    <a:pt x="19585" y="2786"/>
                  </a:cubicBezTo>
                  <a:cubicBezTo>
                    <a:pt x="17147" y="5384"/>
                    <a:pt x="12111" y="7182"/>
                    <a:pt x="12111" y="7182"/>
                  </a:cubicBezTo>
                  <a:cubicBezTo>
                    <a:pt x="12750" y="5424"/>
                    <a:pt x="13590" y="587"/>
                    <a:pt x="12151" y="508"/>
                  </a:cubicBezTo>
                  <a:cubicBezTo>
                    <a:pt x="12125" y="506"/>
                    <a:pt x="12099" y="505"/>
                    <a:pt x="12073" y="505"/>
                  </a:cubicBezTo>
                  <a:cubicBezTo>
                    <a:pt x="9974" y="505"/>
                    <a:pt x="9216" y="5285"/>
                    <a:pt x="7834" y="6982"/>
                  </a:cubicBezTo>
                  <a:cubicBezTo>
                    <a:pt x="6435" y="8661"/>
                    <a:pt x="1" y="15735"/>
                    <a:pt x="1" y="15735"/>
                  </a:cubicBezTo>
                  <a:lnTo>
                    <a:pt x="9793" y="19212"/>
                  </a:lnTo>
                  <a:cubicBezTo>
                    <a:pt x="9793" y="19212"/>
                    <a:pt x="14269" y="13417"/>
                    <a:pt x="18825" y="11379"/>
                  </a:cubicBezTo>
                  <a:cubicBezTo>
                    <a:pt x="23382" y="9340"/>
                    <a:pt x="24940" y="5863"/>
                    <a:pt x="25060" y="4584"/>
                  </a:cubicBezTo>
                  <a:cubicBezTo>
                    <a:pt x="25180" y="3305"/>
                    <a:pt x="24701" y="2746"/>
                    <a:pt x="24701" y="2746"/>
                  </a:cubicBezTo>
                  <a:cubicBezTo>
                    <a:pt x="24940" y="1267"/>
                    <a:pt x="24541" y="1027"/>
                    <a:pt x="24541" y="1027"/>
                  </a:cubicBezTo>
                  <a:lnTo>
                    <a:pt x="24261" y="1387"/>
                  </a:lnTo>
                  <a:cubicBezTo>
                    <a:pt x="24421" y="827"/>
                    <a:pt x="24421" y="428"/>
                    <a:pt x="24181" y="228"/>
                  </a:cubicBezTo>
                  <a:cubicBezTo>
                    <a:pt x="23976" y="76"/>
                    <a:pt x="23745" y="0"/>
                    <a:pt x="23485" y="0"/>
                  </a:cubicBezTo>
                  <a:close/>
                </a:path>
              </a:pathLst>
            </a:custGeom>
            <a:solidFill>
              <a:srgbClr val="FFBF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42"/>
            <p:cNvSpPr/>
            <p:nvPr/>
          </p:nvSpPr>
          <p:spPr>
            <a:xfrm>
              <a:off x="2036592" y="2532955"/>
              <a:ext cx="70004" cy="143376"/>
            </a:xfrm>
            <a:custGeom>
              <a:avLst/>
              <a:gdLst/>
              <a:ahLst/>
              <a:cxnLst/>
              <a:rect l="l" t="t" r="r" b="b"/>
              <a:pathLst>
                <a:path w="3638" h="7451" extrusionOk="0">
                  <a:moveTo>
                    <a:pt x="3006" y="1"/>
                  </a:moveTo>
                  <a:cubicBezTo>
                    <a:pt x="2936" y="1"/>
                    <a:pt x="2856" y="38"/>
                    <a:pt x="2798" y="96"/>
                  </a:cubicBezTo>
                  <a:cubicBezTo>
                    <a:pt x="2758" y="176"/>
                    <a:pt x="2798" y="296"/>
                    <a:pt x="2878" y="336"/>
                  </a:cubicBezTo>
                  <a:cubicBezTo>
                    <a:pt x="2878" y="336"/>
                    <a:pt x="3237" y="656"/>
                    <a:pt x="2918" y="2175"/>
                  </a:cubicBezTo>
                  <a:cubicBezTo>
                    <a:pt x="2558" y="3893"/>
                    <a:pt x="80" y="7130"/>
                    <a:pt x="40" y="7170"/>
                  </a:cubicBezTo>
                  <a:cubicBezTo>
                    <a:pt x="0" y="7250"/>
                    <a:pt x="0" y="7370"/>
                    <a:pt x="80" y="7410"/>
                  </a:cubicBezTo>
                  <a:cubicBezTo>
                    <a:pt x="120" y="7450"/>
                    <a:pt x="160" y="7450"/>
                    <a:pt x="200" y="7450"/>
                  </a:cubicBezTo>
                  <a:cubicBezTo>
                    <a:pt x="280" y="7450"/>
                    <a:pt x="320" y="7450"/>
                    <a:pt x="360" y="7410"/>
                  </a:cubicBezTo>
                  <a:cubicBezTo>
                    <a:pt x="440" y="7250"/>
                    <a:pt x="2918" y="4053"/>
                    <a:pt x="3277" y="2254"/>
                  </a:cubicBezTo>
                  <a:cubicBezTo>
                    <a:pt x="3637" y="456"/>
                    <a:pt x="3158" y="96"/>
                    <a:pt x="3078" y="16"/>
                  </a:cubicBezTo>
                  <a:cubicBezTo>
                    <a:pt x="3056" y="6"/>
                    <a:pt x="3032" y="1"/>
                    <a:pt x="30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42"/>
            <p:cNvSpPr/>
            <p:nvPr/>
          </p:nvSpPr>
          <p:spPr>
            <a:xfrm>
              <a:off x="1618203" y="2510942"/>
              <a:ext cx="491473" cy="378423"/>
            </a:xfrm>
            <a:custGeom>
              <a:avLst/>
              <a:gdLst/>
              <a:ahLst/>
              <a:cxnLst/>
              <a:rect l="l" t="t" r="r" b="b"/>
              <a:pathLst>
                <a:path w="25541" h="19666" extrusionOk="0">
                  <a:moveTo>
                    <a:pt x="23650" y="0"/>
                  </a:moveTo>
                  <a:cubicBezTo>
                    <a:pt x="22782" y="0"/>
                    <a:pt x="21754" y="987"/>
                    <a:pt x="20304" y="2319"/>
                  </a:cubicBezTo>
                  <a:cubicBezTo>
                    <a:pt x="19865" y="2759"/>
                    <a:pt x="19385" y="3199"/>
                    <a:pt x="18865" y="3678"/>
                  </a:cubicBezTo>
                  <a:cubicBezTo>
                    <a:pt x="16787" y="5517"/>
                    <a:pt x="13670" y="6756"/>
                    <a:pt x="12631" y="7155"/>
                  </a:cubicBezTo>
                  <a:cubicBezTo>
                    <a:pt x="13110" y="5557"/>
                    <a:pt x="13750" y="2119"/>
                    <a:pt x="12990" y="1000"/>
                  </a:cubicBezTo>
                  <a:cubicBezTo>
                    <a:pt x="12830" y="761"/>
                    <a:pt x="12631" y="601"/>
                    <a:pt x="12391" y="601"/>
                  </a:cubicBezTo>
                  <a:cubicBezTo>
                    <a:pt x="12361" y="599"/>
                    <a:pt x="12332" y="598"/>
                    <a:pt x="12303" y="598"/>
                  </a:cubicBezTo>
                  <a:cubicBezTo>
                    <a:pt x="10839" y="598"/>
                    <a:pt x="10017" y="2557"/>
                    <a:pt x="9233" y="4478"/>
                  </a:cubicBezTo>
                  <a:cubicBezTo>
                    <a:pt x="8794" y="5557"/>
                    <a:pt x="8394" y="6556"/>
                    <a:pt x="7874" y="7155"/>
                  </a:cubicBezTo>
                  <a:cubicBezTo>
                    <a:pt x="6515" y="8794"/>
                    <a:pt x="121" y="15868"/>
                    <a:pt x="81" y="15908"/>
                  </a:cubicBezTo>
                  <a:cubicBezTo>
                    <a:pt x="41" y="15948"/>
                    <a:pt x="1" y="16028"/>
                    <a:pt x="41" y="16108"/>
                  </a:cubicBezTo>
                  <a:cubicBezTo>
                    <a:pt x="41" y="16148"/>
                    <a:pt x="81" y="16188"/>
                    <a:pt x="161" y="16228"/>
                  </a:cubicBezTo>
                  <a:lnTo>
                    <a:pt x="9953" y="19665"/>
                  </a:lnTo>
                  <a:lnTo>
                    <a:pt x="9993" y="19665"/>
                  </a:lnTo>
                  <a:cubicBezTo>
                    <a:pt x="10073" y="19665"/>
                    <a:pt x="10113" y="19665"/>
                    <a:pt x="10153" y="19585"/>
                  </a:cubicBezTo>
                  <a:cubicBezTo>
                    <a:pt x="10193" y="19545"/>
                    <a:pt x="14629" y="13830"/>
                    <a:pt x="19065" y="11832"/>
                  </a:cubicBezTo>
                  <a:cubicBezTo>
                    <a:pt x="23941" y="9673"/>
                    <a:pt x="25340" y="5996"/>
                    <a:pt x="25420" y="4917"/>
                  </a:cubicBezTo>
                  <a:cubicBezTo>
                    <a:pt x="25540" y="3558"/>
                    <a:pt x="25060" y="2919"/>
                    <a:pt x="25060" y="2919"/>
                  </a:cubicBezTo>
                  <a:cubicBezTo>
                    <a:pt x="25011" y="2869"/>
                    <a:pt x="24946" y="2835"/>
                    <a:pt x="24885" y="2835"/>
                  </a:cubicBezTo>
                  <a:cubicBezTo>
                    <a:pt x="24848" y="2835"/>
                    <a:pt x="24811" y="2848"/>
                    <a:pt x="24781" y="2879"/>
                  </a:cubicBezTo>
                  <a:cubicBezTo>
                    <a:pt x="24701" y="2959"/>
                    <a:pt x="24701" y="3079"/>
                    <a:pt x="24741" y="3159"/>
                  </a:cubicBezTo>
                  <a:cubicBezTo>
                    <a:pt x="24741" y="3159"/>
                    <a:pt x="25180" y="3718"/>
                    <a:pt x="25060" y="4877"/>
                  </a:cubicBezTo>
                  <a:cubicBezTo>
                    <a:pt x="24941" y="6196"/>
                    <a:pt x="23262" y="9553"/>
                    <a:pt x="18945" y="11512"/>
                  </a:cubicBezTo>
                  <a:cubicBezTo>
                    <a:pt x="14709" y="13390"/>
                    <a:pt x="10592" y="18466"/>
                    <a:pt x="9953" y="19266"/>
                  </a:cubicBezTo>
                  <a:lnTo>
                    <a:pt x="520" y="15948"/>
                  </a:lnTo>
                  <a:cubicBezTo>
                    <a:pt x="1599" y="14789"/>
                    <a:pt x="6915" y="8874"/>
                    <a:pt x="8194" y="7395"/>
                  </a:cubicBezTo>
                  <a:cubicBezTo>
                    <a:pt x="8714" y="6756"/>
                    <a:pt x="9113" y="5717"/>
                    <a:pt x="9593" y="4637"/>
                  </a:cubicBezTo>
                  <a:cubicBezTo>
                    <a:pt x="10298" y="2837"/>
                    <a:pt x="11079" y="998"/>
                    <a:pt x="12275" y="998"/>
                  </a:cubicBezTo>
                  <a:cubicBezTo>
                    <a:pt x="12300" y="998"/>
                    <a:pt x="12325" y="999"/>
                    <a:pt x="12351" y="1000"/>
                  </a:cubicBezTo>
                  <a:cubicBezTo>
                    <a:pt x="12471" y="1000"/>
                    <a:pt x="12591" y="1040"/>
                    <a:pt x="12670" y="1200"/>
                  </a:cubicBezTo>
                  <a:cubicBezTo>
                    <a:pt x="13350" y="2159"/>
                    <a:pt x="12710" y="5876"/>
                    <a:pt x="12151" y="7395"/>
                  </a:cubicBezTo>
                  <a:cubicBezTo>
                    <a:pt x="12111" y="7475"/>
                    <a:pt x="12151" y="7555"/>
                    <a:pt x="12191" y="7595"/>
                  </a:cubicBezTo>
                  <a:cubicBezTo>
                    <a:pt x="12219" y="7623"/>
                    <a:pt x="12267" y="7652"/>
                    <a:pt x="12321" y="7652"/>
                  </a:cubicBezTo>
                  <a:cubicBezTo>
                    <a:pt x="12344" y="7652"/>
                    <a:pt x="12367" y="7647"/>
                    <a:pt x="12391" y="7635"/>
                  </a:cubicBezTo>
                  <a:cubicBezTo>
                    <a:pt x="12431" y="7635"/>
                    <a:pt x="16547" y="6236"/>
                    <a:pt x="19105" y="3958"/>
                  </a:cubicBezTo>
                  <a:cubicBezTo>
                    <a:pt x="19625" y="3478"/>
                    <a:pt x="20104" y="2999"/>
                    <a:pt x="20584" y="2599"/>
                  </a:cubicBezTo>
                  <a:cubicBezTo>
                    <a:pt x="21903" y="1320"/>
                    <a:pt x="22942" y="361"/>
                    <a:pt x="23702" y="361"/>
                  </a:cubicBezTo>
                  <a:cubicBezTo>
                    <a:pt x="23901" y="361"/>
                    <a:pt x="24061" y="481"/>
                    <a:pt x="24261" y="641"/>
                  </a:cubicBezTo>
                  <a:cubicBezTo>
                    <a:pt x="24301" y="721"/>
                    <a:pt x="24341" y="880"/>
                    <a:pt x="24341" y="1080"/>
                  </a:cubicBezTo>
                  <a:cubicBezTo>
                    <a:pt x="24221" y="2599"/>
                    <a:pt x="21783" y="6356"/>
                    <a:pt x="20904" y="7115"/>
                  </a:cubicBezTo>
                  <a:cubicBezTo>
                    <a:pt x="20824" y="7195"/>
                    <a:pt x="20784" y="7315"/>
                    <a:pt x="20864" y="7395"/>
                  </a:cubicBezTo>
                  <a:cubicBezTo>
                    <a:pt x="20904" y="7435"/>
                    <a:pt x="20954" y="7455"/>
                    <a:pt x="21004" y="7455"/>
                  </a:cubicBezTo>
                  <a:cubicBezTo>
                    <a:pt x="21054" y="7455"/>
                    <a:pt x="21104" y="7435"/>
                    <a:pt x="21144" y="7395"/>
                  </a:cubicBezTo>
                  <a:cubicBezTo>
                    <a:pt x="21983" y="6676"/>
                    <a:pt x="24581" y="2839"/>
                    <a:pt x="24701" y="1120"/>
                  </a:cubicBezTo>
                  <a:cubicBezTo>
                    <a:pt x="24741" y="801"/>
                    <a:pt x="24661" y="561"/>
                    <a:pt x="24541" y="401"/>
                  </a:cubicBezTo>
                  <a:cubicBezTo>
                    <a:pt x="24301" y="121"/>
                    <a:pt x="24021" y="1"/>
                    <a:pt x="23702" y="1"/>
                  </a:cubicBezTo>
                  <a:cubicBezTo>
                    <a:pt x="23685" y="0"/>
                    <a:pt x="23667" y="0"/>
                    <a:pt x="236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42"/>
            <p:cNvSpPr/>
            <p:nvPr/>
          </p:nvSpPr>
          <p:spPr>
            <a:xfrm>
              <a:off x="1018337" y="2294079"/>
              <a:ext cx="59228" cy="87688"/>
            </a:xfrm>
            <a:custGeom>
              <a:avLst/>
              <a:gdLst/>
              <a:ahLst/>
              <a:cxnLst/>
              <a:rect l="l" t="t" r="r" b="b"/>
              <a:pathLst>
                <a:path w="3078" h="4557" extrusionOk="0">
                  <a:moveTo>
                    <a:pt x="0" y="0"/>
                  </a:moveTo>
                  <a:lnTo>
                    <a:pt x="1319" y="4557"/>
                  </a:lnTo>
                  <a:lnTo>
                    <a:pt x="3078" y="2878"/>
                  </a:lnTo>
                  <a:lnTo>
                    <a:pt x="0" y="0"/>
                  </a:lnTo>
                  <a:close/>
                </a:path>
              </a:pathLst>
            </a:custGeom>
            <a:solidFill>
              <a:srgbClr val="FFBF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42"/>
            <p:cNvSpPr/>
            <p:nvPr/>
          </p:nvSpPr>
          <p:spPr>
            <a:xfrm>
              <a:off x="1014489" y="2290115"/>
              <a:ext cx="66156" cy="95501"/>
            </a:xfrm>
            <a:custGeom>
              <a:avLst/>
              <a:gdLst/>
              <a:ahLst/>
              <a:cxnLst/>
              <a:rect l="l" t="t" r="r" b="b"/>
              <a:pathLst>
                <a:path w="3438" h="4963" extrusionOk="0">
                  <a:moveTo>
                    <a:pt x="600" y="806"/>
                  </a:moveTo>
                  <a:lnTo>
                    <a:pt x="2998" y="3084"/>
                  </a:lnTo>
                  <a:lnTo>
                    <a:pt x="1639" y="4403"/>
                  </a:lnTo>
                  <a:lnTo>
                    <a:pt x="600" y="806"/>
                  </a:lnTo>
                  <a:close/>
                  <a:moveTo>
                    <a:pt x="222" y="0"/>
                  </a:moveTo>
                  <a:cubicBezTo>
                    <a:pt x="188" y="0"/>
                    <a:pt x="154" y="13"/>
                    <a:pt x="120" y="46"/>
                  </a:cubicBezTo>
                  <a:cubicBezTo>
                    <a:pt x="40" y="86"/>
                    <a:pt x="0" y="166"/>
                    <a:pt x="40" y="246"/>
                  </a:cubicBezTo>
                  <a:lnTo>
                    <a:pt x="1359" y="4843"/>
                  </a:lnTo>
                  <a:cubicBezTo>
                    <a:pt x="1359" y="4883"/>
                    <a:pt x="1399" y="4923"/>
                    <a:pt x="1479" y="4962"/>
                  </a:cubicBezTo>
                  <a:lnTo>
                    <a:pt x="1519" y="4962"/>
                  </a:lnTo>
                  <a:cubicBezTo>
                    <a:pt x="1599" y="4962"/>
                    <a:pt x="1639" y="4923"/>
                    <a:pt x="1679" y="4923"/>
                  </a:cubicBezTo>
                  <a:lnTo>
                    <a:pt x="3398" y="3244"/>
                  </a:lnTo>
                  <a:cubicBezTo>
                    <a:pt x="3437" y="3204"/>
                    <a:pt x="3437" y="3164"/>
                    <a:pt x="3437" y="3084"/>
                  </a:cubicBezTo>
                  <a:cubicBezTo>
                    <a:pt x="3437" y="3044"/>
                    <a:pt x="3437" y="3004"/>
                    <a:pt x="3398" y="2964"/>
                  </a:cubicBezTo>
                  <a:lnTo>
                    <a:pt x="360" y="46"/>
                  </a:lnTo>
                  <a:cubicBezTo>
                    <a:pt x="314" y="23"/>
                    <a:pt x="268" y="0"/>
                    <a:pt x="2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42"/>
            <p:cNvSpPr/>
            <p:nvPr/>
          </p:nvSpPr>
          <p:spPr>
            <a:xfrm>
              <a:off x="756081" y="2184320"/>
              <a:ext cx="311498" cy="339726"/>
            </a:xfrm>
            <a:custGeom>
              <a:avLst/>
              <a:gdLst/>
              <a:ahLst/>
              <a:cxnLst/>
              <a:rect l="l" t="t" r="r" b="b"/>
              <a:pathLst>
                <a:path w="16188" h="17655" extrusionOk="0">
                  <a:moveTo>
                    <a:pt x="1999" y="13618"/>
                  </a:moveTo>
                  <a:lnTo>
                    <a:pt x="2146" y="14414"/>
                  </a:lnTo>
                  <a:lnTo>
                    <a:pt x="2146" y="14414"/>
                  </a:lnTo>
                  <a:cubicBezTo>
                    <a:pt x="2130" y="14309"/>
                    <a:pt x="2118" y="14203"/>
                    <a:pt x="2118" y="14098"/>
                  </a:cubicBezTo>
                  <a:cubicBezTo>
                    <a:pt x="2079" y="13938"/>
                    <a:pt x="2039" y="13778"/>
                    <a:pt x="1999" y="13618"/>
                  </a:cubicBezTo>
                  <a:close/>
                  <a:moveTo>
                    <a:pt x="2146" y="14414"/>
                  </a:moveTo>
                  <a:cubicBezTo>
                    <a:pt x="2161" y="14509"/>
                    <a:pt x="2180" y="14603"/>
                    <a:pt x="2198" y="14697"/>
                  </a:cubicBezTo>
                  <a:lnTo>
                    <a:pt x="2146" y="14414"/>
                  </a:lnTo>
                  <a:close/>
                  <a:moveTo>
                    <a:pt x="9115" y="1"/>
                  </a:moveTo>
                  <a:cubicBezTo>
                    <a:pt x="8796" y="1"/>
                    <a:pt x="8474" y="36"/>
                    <a:pt x="8154" y="109"/>
                  </a:cubicBezTo>
                  <a:lnTo>
                    <a:pt x="4237" y="988"/>
                  </a:lnTo>
                  <a:cubicBezTo>
                    <a:pt x="1599" y="1548"/>
                    <a:pt x="0" y="4465"/>
                    <a:pt x="640" y="7463"/>
                  </a:cubicBezTo>
                  <a:lnTo>
                    <a:pt x="1999" y="13618"/>
                  </a:lnTo>
                  <a:lnTo>
                    <a:pt x="9672" y="17655"/>
                  </a:lnTo>
                  <a:lnTo>
                    <a:pt x="9672" y="17615"/>
                  </a:lnTo>
                  <a:lnTo>
                    <a:pt x="11950" y="17095"/>
                  </a:lnTo>
                  <a:cubicBezTo>
                    <a:pt x="14588" y="16536"/>
                    <a:pt x="16187" y="13618"/>
                    <a:pt x="15508" y="10620"/>
                  </a:cubicBezTo>
                  <a:lnTo>
                    <a:pt x="14149" y="4465"/>
                  </a:lnTo>
                  <a:cubicBezTo>
                    <a:pt x="13587" y="1832"/>
                    <a:pt x="11422" y="1"/>
                    <a:pt x="911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42"/>
            <p:cNvSpPr/>
            <p:nvPr/>
          </p:nvSpPr>
          <p:spPr>
            <a:xfrm>
              <a:off x="755311" y="2184320"/>
              <a:ext cx="312267" cy="445098"/>
            </a:xfrm>
            <a:custGeom>
              <a:avLst/>
              <a:gdLst/>
              <a:ahLst/>
              <a:cxnLst/>
              <a:rect l="l" t="t" r="r" b="b"/>
              <a:pathLst>
                <a:path w="16228" h="23131" extrusionOk="0">
                  <a:moveTo>
                    <a:pt x="9155" y="1"/>
                  </a:moveTo>
                  <a:cubicBezTo>
                    <a:pt x="8836" y="1"/>
                    <a:pt x="8514" y="36"/>
                    <a:pt x="8194" y="109"/>
                  </a:cubicBezTo>
                  <a:lnTo>
                    <a:pt x="4277" y="988"/>
                  </a:lnTo>
                  <a:cubicBezTo>
                    <a:pt x="1639" y="1548"/>
                    <a:pt x="0" y="4465"/>
                    <a:pt x="680" y="7463"/>
                  </a:cubicBezTo>
                  <a:lnTo>
                    <a:pt x="2039" y="13618"/>
                  </a:lnTo>
                  <a:cubicBezTo>
                    <a:pt x="2079" y="13778"/>
                    <a:pt x="2119" y="13938"/>
                    <a:pt x="2158" y="14098"/>
                  </a:cubicBezTo>
                  <a:cubicBezTo>
                    <a:pt x="2158" y="14297"/>
                    <a:pt x="2198" y="14497"/>
                    <a:pt x="2238" y="14697"/>
                  </a:cubicBezTo>
                  <a:lnTo>
                    <a:pt x="2638" y="14857"/>
                  </a:lnTo>
                  <a:lnTo>
                    <a:pt x="2878" y="23130"/>
                  </a:lnTo>
                  <a:lnTo>
                    <a:pt x="10991" y="23130"/>
                  </a:lnTo>
                  <a:lnTo>
                    <a:pt x="10592" y="17415"/>
                  </a:lnTo>
                  <a:lnTo>
                    <a:pt x="11990" y="17095"/>
                  </a:lnTo>
                  <a:cubicBezTo>
                    <a:pt x="14628" y="16536"/>
                    <a:pt x="16227" y="13618"/>
                    <a:pt x="15548" y="10620"/>
                  </a:cubicBezTo>
                  <a:lnTo>
                    <a:pt x="14189" y="4465"/>
                  </a:lnTo>
                  <a:cubicBezTo>
                    <a:pt x="13627" y="1832"/>
                    <a:pt x="11462" y="1"/>
                    <a:pt x="9155" y="1"/>
                  </a:cubicBezTo>
                  <a:close/>
                </a:path>
              </a:pathLst>
            </a:custGeom>
            <a:solidFill>
              <a:srgbClr val="FFBF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42"/>
            <p:cNvSpPr/>
            <p:nvPr/>
          </p:nvSpPr>
          <p:spPr>
            <a:xfrm>
              <a:off x="751463" y="2180664"/>
              <a:ext cx="313037" cy="452603"/>
            </a:xfrm>
            <a:custGeom>
              <a:avLst/>
              <a:gdLst/>
              <a:ahLst/>
              <a:cxnLst/>
              <a:rect l="l" t="t" r="r" b="b"/>
              <a:pathLst>
                <a:path w="16268" h="23521" extrusionOk="0">
                  <a:moveTo>
                    <a:pt x="9313" y="376"/>
                  </a:moveTo>
                  <a:cubicBezTo>
                    <a:pt x="10252" y="376"/>
                    <a:pt x="11201" y="683"/>
                    <a:pt x="12031" y="1298"/>
                  </a:cubicBezTo>
                  <a:cubicBezTo>
                    <a:pt x="13150" y="2097"/>
                    <a:pt x="13909" y="3296"/>
                    <a:pt x="14229" y="4695"/>
                  </a:cubicBezTo>
                  <a:lnTo>
                    <a:pt x="15588" y="10850"/>
                  </a:lnTo>
                  <a:cubicBezTo>
                    <a:pt x="15868" y="12249"/>
                    <a:pt x="15708" y="13688"/>
                    <a:pt x="15028" y="14847"/>
                  </a:cubicBezTo>
                  <a:cubicBezTo>
                    <a:pt x="14389" y="16046"/>
                    <a:pt x="13350" y="16845"/>
                    <a:pt x="12151" y="17125"/>
                  </a:cubicBezTo>
                  <a:lnTo>
                    <a:pt x="10752" y="17445"/>
                  </a:lnTo>
                  <a:cubicBezTo>
                    <a:pt x="10672" y="17445"/>
                    <a:pt x="10592" y="17525"/>
                    <a:pt x="10592" y="17605"/>
                  </a:cubicBezTo>
                  <a:lnTo>
                    <a:pt x="10991" y="23160"/>
                  </a:lnTo>
                  <a:lnTo>
                    <a:pt x="3278" y="23160"/>
                  </a:lnTo>
                  <a:lnTo>
                    <a:pt x="3038" y="15047"/>
                  </a:lnTo>
                  <a:cubicBezTo>
                    <a:pt x="2998" y="14967"/>
                    <a:pt x="2958" y="14927"/>
                    <a:pt x="2918" y="14887"/>
                  </a:cubicBezTo>
                  <a:lnTo>
                    <a:pt x="2598" y="14767"/>
                  </a:lnTo>
                  <a:cubicBezTo>
                    <a:pt x="2558" y="14607"/>
                    <a:pt x="2558" y="14447"/>
                    <a:pt x="2558" y="14288"/>
                  </a:cubicBezTo>
                  <a:cubicBezTo>
                    <a:pt x="2558" y="14288"/>
                    <a:pt x="2558" y="14248"/>
                    <a:pt x="2558" y="14248"/>
                  </a:cubicBezTo>
                  <a:cubicBezTo>
                    <a:pt x="2518" y="14088"/>
                    <a:pt x="2478" y="13928"/>
                    <a:pt x="2438" y="13768"/>
                  </a:cubicBezTo>
                  <a:lnTo>
                    <a:pt x="1080" y="7613"/>
                  </a:lnTo>
                  <a:cubicBezTo>
                    <a:pt x="440" y="4735"/>
                    <a:pt x="1959" y="1898"/>
                    <a:pt x="4517" y="1338"/>
                  </a:cubicBezTo>
                  <a:lnTo>
                    <a:pt x="8474" y="459"/>
                  </a:lnTo>
                  <a:cubicBezTo>
                    <a:pt x="8750" y="403"/>
                    <a:pt x="9031" y="376"/>
                    <a:pt x="9313" y="376"/>
                  </a:cubicBezTo>
                  <a:close/>
                  <a:moveTo>
                    <a:pt x="9318" y="0"/>
                  </a:moveTo>
                  <a:cubicBezTo>
                    <a:pt x="8998" y="0"/>
                    <a:pt x="8676" y="33"/>
                    <a:pt x="8354" y="99"/>
                  </a:cubicBezTo>
                  <a:lnTo>
                    <a:pt x="4437" y="978"/>
                  </a:lnTo>
                  <a:cubicBezTo>
                    <a:pt x="1679" y="1578"/>
                    <a:pt x="0" y="4615"/>
                    <a:pt x="680" y="7693"/>
                  </a:cubicBezTo>
                  <a:lnTo>
                    <a:pt x="2039" y="13848"/>
                  </a:lnTo>
                  <a:cubicBezTo>
                    <a:pt x="2079" y="14008"/>
                    <a:pt x="2159" y="14168"/>
                    <a:pt x="2199" y="14328"/>
                  </a:cubicBezTo>
                  <a:cubicBezTo>
                    <a:pt x="2199" y="14527"/>
                    <a:pt x="2199" y="14727"/>
                    <a:pt x="2239" y="14927"/>
                  </a:cubicBezTo>
                  <a:cubicBezTo>
                    <a:pt x="2279" y="14967"/>
                    <a:pt x="2319" y="15007"/>
                    <a:pt x="2358" y="15047"/>
                  </a:cubicBezTo>
                  <a:lnTo>
                    <a:pt x="2638" y="15167"/>
                  </a:lnTo>
                  <a:lnTo>
                    <a:pt x="2878" y="23320"/>
                  </a:lnTo>
                  <a:cubicBezTo>
                    <a:pt x="2878" y="23440"/>
                    <a:pt x="2998" y="23520"/>
                    <a:pt x="3078" y="23520"/>
                  </a:cubicBezTo>
                  <a:lnTo>
                    <a:pt x="11191" y="23520"/>
                  </a:lnTo>
                  <a:cubicBezTo>
                    <a:pt x="11231" y="23520"/>
                    <a:pt x="11271" y="23480"/>
                    <a:pt x="11311" y="23440"/>
                  </a:cubicBezTo>
                  <a:cubicBezTo>
                    <a:pt x="11351" y="23440"/>
                    <a:pt x="11351" y="23360"/>
                    <a:pt x="11351" y="23320"/>
                  </a:cubicBezTo>
                  <a:lnTo>
                    <a:pt x="10991" y="17765"/>
                  </a:lnTo>
                  <a:lnTo>
                    <a:pt x="12230" y="17485"/>
                  </a:lnTo>
                  <a:cubicBezTo>
                    <a:pt x="13549" y="17205"/>
                    <a:pt x="14668" y="16326"/>
                    <a:pt x="15348" y="15047"/>
                  </a:cubicBezTo>
                  <a:cubicBezTo>
                    <a:pt x="16067" y="13768"/>
                    <a:pt x="16267" y="12249"/>
                    <a:pt x="15947" y="10770"/>
                  </a:cubicBezTo>
                  <a:lnTo>
                    <a:pt x="14589" y="4615"/>
                  </a:lnTo>
                  <a:cubicBezTo>
                    <a:pt x="14269" y="3137"/>
                    <a:pt x="13429" y="1858"/>
                    <a:pt x="12270" y="978"/>
                  </a:cubicBezTo>
                  <a:cubicBezTo>
                    <a:pt x="11356" y="338"/>
                    <a:pt x="10348" y="0"/>
                    <a:pt x="93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42"/>
            <p:cNvSpPr/>
            <p:nvPr/>
          </p:nvSpPr>
          <p:spPr>
            <a:xfrm>
              <a:off x="584573" y="2062572"/>
              <a:ext cx="469151" cy="461474"/>
            </a:xfrm>
            <a:custGeom>
              <a:avLst/>
              <a:gdLst/>
              <a:ahLst/>
              <a:cxnLst/>
              <a:rect l="l" t="t" r="r" b="b"/>
              <a:pathLst>
                <a:path w="24381" h="23982" extrusionOk="0">
                  <a:moveTo>
                    <a:pt x="18600" y="1"/>
                  </a:moveTo>
                  <a:cubicBezTo>
                    <a:pt x="14167" y="1"/>
                    <a:pt x="10272" y="2479"/>
                    <a:pt x="10272" y="2479"/>
                  </a:cubicBezTo>
                  <a:cubicBezTo>
                    <a:pt x="10272" y="2479"/>
                    <a:pt x="0" y="7195"/>
                    <a:pt x="3318" y="17627"/>
                  </a:cubicBezTo>
                  <a:cubicBezTo>
                    <a:pt x="3318" y="17627"/>
                    <a:pt x="5076" y="23702"/>
                    <a:pt x="11791" y="23982"/>
                  </a:cubicBezTo>
                  <a:lnTo>
                    <a:pt x="11271" y="17547"/>
                  </a:lnTo>
                  <a:lnTo>
                    <a:pt x="11911" y="15429"/>
                  </a:lnTo>
                  <a:cubicBezTo>
                    <a:pt x="11911" y="15429"/>
                    <a:pt x="19664" y="14190"/>
                    <a:pt x="23102" y="5996"/>
                  </a:cubicBezTo>
                  <a:cubicBezTo>
                    <a:pt x="24381" y="2959"/>
                    <a:pt x="22222" y="41"/>
                    <a:pt x="18705" y="1"/>
                  </a:cubicBezTo>
                  <a:cubicBezTo>
                    <a:pt x="18670" y="1"/>
                    <a:pt x="18635" y="1"/>
                    <a:pt x="18600"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42"/>
            <p:cNvSpPr/>
            <p:nvPr/>
          </p:nvSpPr>
          <p:spPr>
            <a:xfrm>
              <a:off x="717615" y="2367297"/>
              <a:ext cx="122305" cy="114281"/>
            </a:xfrm>
            <a:custGeom>
              <a:avLst/>
              <a:gdLst/>
              <a:ahLst/>
              <a:cxnLst/>
              <a:rect l="l" t="t" r="r" b="b"/>
              <a:pathLst>
                <a:path w="6356" h="5939" extrusionOk="0">
                  <a:moveTo>
                    <a:pt x="3229" y="1"/>
                  </a:moveTo>
                  <a:cubicBezTo>
                    <a:pt x="3087" y="1"/>
                    <a:pt x="2943" y="11"/>
                    <a:pt x="2799" y="32"/>
                  </a:cubicBezTo>
                  <a:cubicBezTo>
                    <a:pt x="1160" y="232"/>
                    <a:pt x="1" y="1711"/>
                    <a:pt x="201" y="3350"/>
                  </a:cubicBezTo>
                  <a:cubicBezTo>
                    <a:pt x="383" y="4844"/>
                    <a:pt x="1661" y="5939"/>
                    <a:pt x="3128" y="5939"/>
                  </a:cubicBezTo>
                  <a:cubicBezTo>
                    <a:pt x="3270" y="5939"/>
                    <a:pt x="3413" y="5929"/>
                    <a:pt x="3558" y="5907"/>
                  </a:cubicBezTo>
                  <a:cubicBezTo>
                    <a:pt x="5197" y="5708"/>
                    <a:pt x="6356" y="4229"/>
                    <a:pt x="6156" y="2590"/>
                  </a:cubicBezTo>
                  <a:cubicBezTo>
                    <a:pt x="5974" y="1096"/>
                    <a:pt x="4695" y="1"/>
                    <a:pt x="3229" y="1"/>
                  </a:cubicBezTo>
                  <a:close/>
                </a:path>
              </a:pathLst>
            </a:custGeom>
            <a:solidFill>
              <a:srgbClr val="FFBF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42"/>
            <p:cNvSpPr/>
            <p:nvPr/>
          </p:nvSpPr>
          <p:spPr>
            <a:xfrm>
              <a:off x="765298" y="2393293"/>
              <a:ext cx="49242" cy="38466"/>
            </a:xfrm>
            <a:custGeom>
              <a:avLst/>
              <a:gdLst/>
              <a:ahLst/>
              <a:cxnLst/>
              <a:rect l="l" t="t" r="r" b="b"/>
              <a:pathLst>
                <a:path w="2559" h="1999" extrusionOk="0">
                  <a:moveTo>
                    <a:pt x="790" y="0"/>
                  </a:moveTo>
                  <a:cubicBezTo>
                    <a:pt x="596" y="0"/>
                    <a:pt x="387" y="27"/>
                    <a:pt x="161" y="80"/>
                  </a:cubicBezTo>
                  <a:cubicBezTo>
                    <a:pt x="81" y="120"/>
                    <a:pt x="1" y="200"/>
                    <a:pt x="41" y="320"/>
                  </a:cubicBezTo>
                  <a:cubicBezTo>
                    <a:pt x="41" y="385"/>
                    <a:pt x="121" y="450"/>
                    <a:pt x="194" y="450"/>
                  </a:cubicBezTo>
                  <a:cubicBezTo>
                    <a:pt x="210" y="450"/>
                    <a:pt x="226" y="447"/>
                    <a:pt x="241" y="440"/>
                  </a:cubicBezTo>
                  <a:cubicBezTo>
                    <a:pt x="441" y="397"/>
                    <a:pt x="627" y="374"/>
                    <a:pt x="797" y="374"/>
                  </a:cubicBezTo>
                  <a:cubicBezTo>
                    <a:pt x="1100" y="374"/>
                    <a:pt x="1355" y="446"/>
                    <a:pt x="1560" y="600"/>
                  </a:cubicBezTo>
                  <a:cubicBezTo>
                    <a:pt x="2119" y="999"/>
                    <a:pt x="2159" y="1799"/>
                    <a:pt x="2159" y="1799"/>
                  </a:cubicBezTo>
                  <a:cubicBezTo>
                    <a:pt x="2199" y="1919"/>
                    <a:pt x="2279" y="1999"/>
                    <a:pt x="2359" y="1999"/>
                  </a:cubicBezTo>
                  <a:cubicBezTo>
                    <a:pt x="2479" y="1999"/>
                    <a:pt x="2559" y="1879"/>
                    <a:pt x="2559" y="1799"/>
                  </a:cubicBezTo>
                  <a:cubicBezTo>
                    <a:pt x="2559" y="1759"/>
                    <a:pt x="2479" y="839"/>
                    <a:pt x="1799" y="320"/>
                  </a:cubicBezTo>
                  <a:cubicBezTo>
                    <a:pt x="1506" y="107"/>
                    <a:pt x="1178" y="0"/>
                    <a:pt x="7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42"/>
            <p:cNvSpPr/>
            <p:nvPr/>
          </p:nvSpPr>
          <p:spPr>
            <a:xfrm>
              <a:off x="733009" y="2577867"/>
              <a:ext cx="336090" cy="89227"/>
            </a:xfrm>
            <a:custGeom>
              <a:avLst/>
              <a:gdLst/>
              <a:ahLst/>
              <a:cxnLst/>
              <a:rect l="l" t="t" r="r" b="b"/>
              <a:pathLst>
                <a:path w="17466" h="4637" extrusionOk="0">
                  <a:moveTo>
                    <a:pt x="3917" y="0"/>
                  </a:moveTo>
                  <a:lnTo>
                    <a:pt x="0" y="4637"/>
                  </a:lnTo>
                  <a:cubicBezTo>
                    <a:pt x="10711" y="4637"/>
                    <a:pt x="17466" y="4397"/>
                    <a:pt x="17466" y="4397"/>
                  </a:cubicBezTo>
                  <a:lnTo>
                    <a:pt x="13869" y="320"/>
                  </a:lnTo>
                  <a:lnTo>
                    <a:pt x="39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42"/>
            <p:cNvSpPr/>
            <p:nvPr/>
          </p:nvSpPr>
          <p:spPr>
            <a:xfrm>
              <a:off x="472293" y="2650835"/>
              <a:ext cx="1412034" cy="692287"/>
            </a:xfrm>
            <a:custGeom>
              <a:avLst/>
              <a:gdLst/>
              <a:ahLst/>
              <a:cxnLst/>
              <a:rect l="l" t="t" r="r" b="b"/>
              <a:pathLst>
                <a:path w="73381" h="35977" extrusionOk="0">
                  <a:moveTo>
                    <a:pt x="22548" y="0"/>
                  </a:moveTo>
                  <a:cubicBezTo>
                    <a:pt x="18596" y="0"/>
                    <a:pt x="15028" y="125"/>
                    <a:pt x="15028" y="125"/>
                  </a:cubicBezTo>
                  <a:cubicBezTo>
                    <a:pt x="15028" y="125"/>
                    <a:pt x="13589" y="565"/>
                    <a:pt x="12870" y="845"/>
                  </a:cubicBezTo>
                  <a:cubicBezTo>
                    <a:pt x="4676" y="4482"/>
                    <a:pt x="2718" y="16712"/>
                    <a:pt x="40" y="33738"/>
                  </a:cubicBezTo>
                  <a:lnTo>
                    <a:pt x="0" y="35656"/>
                  </a:lnTo>
                  <a:lnTo>
                    <a:pt x="35611" y="35976"/>
                  </a:lnTo>
                  <a:lnTo>
                    <a:pt x="35611" y="35976"/>
                  </a:lnTo>
                  <a:lnTo>
                    <a:pt x="35451" y="28862"/>
                  </a:lnTo>
                  <a:lnTo>
                    <a:pt x="35451" y="28862"/>
                  </a:lnTo>
                  <a:cubicBezTo>
                    <a:pt x="42705" y="33003"/>
                    <a:pt x="49572" y="35640"/>
                    <a:pt x="53783" y="35640"/>
                  </a:cubicBezTo>
                  <a:cubicBezTo>
                    <a:pt x="54977" y="35640"/>
                    <a:pt x="55959" y="35427"/>
                    <a:pt x="56674" y="34977"/>
                  </a:cubicBezTo>
                  <a:cubicBezTo>
                    <a:pt x="63149" y="30820"/>
                    <a:pt x="73381" y="9358"/>
                    <a:pt x="73381" y="9358"/>
                  </a:cubicBezTo>
                  <a:lnTo>
                    <a:pt x="62909" y="2963"/>
                  </a:lnTo>
                  <a:lnTo>
                    <a:pt x="50999" y="14673"/>
                  </a:lnTo>
                  <a:cubicBezTo>
                    <a:pt x="50999" y="14673"/>
                    <a:pt x="38729" y="3203"/>
                    <a:pt x="32534" y="685"/>
                  </a:cubicBezTo>
                  <a:cubicBezTo>
                    <a:pt x="31170" y="135"/>
                    <a:pt x="26652" y="0"/>
                    <a:pt x="225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42"/>
            <p:cNvSpPr/>
            <p:nvPr/>
          </p:nvSpPr>
          <p:spPr>
            <a:xfrm>
              <a:off x="1443635" y="2924329"/>
              <a:ext cx="60768" cy="60402"/>
            </a:xfrm>
            <a:custGeom>
              <a:avLst/>
              <a:gdLst/>
              <a:ahLst/>
              <a:cxnLst/>
              <a:rect l="l" t="t" r="r" b="b"/>
              <a:pathLst>
                <a:path w="3158" h="3139" extrusionOk="0">
                  <a:moveTo>
                    <a:pt x="220" y="1"/>
                  </a:moveTo>
                  <a:cubicBezTo>
                    <a:pt x="170" y="1"/>
                    <a:pt x="120" y="21"/>
                    <a:pt x="80" y="61"/>
                  </a:cubicBezTo>
                  <a:cubicBezTo>
                    <a:pt x="0" y="141"/>
                    <a:pt x="0" y="261"/>
                    <a:pt x="80" y="340"/>
                  </a:cubicBezTo>
                  <a:lnTo>
                    <a:pt x="2838" y="3098"/>
                  </a:lnTo>
                  <a:cubicBezTo>
                    <a:pt x="2838" y="3138"/>
                    <a:pt x="2918" y="3138"/>
                    <a:pt x="2958" y="3138"/>
                  </a:cubicBezTo>
                  <a:cubicBezTo>
                    <a:pt x="2998" y="3138"/>
                    <a:pt x="3038" y="3138"/>
                    <a:pt x="3078" y="3098"/>
                  </a:cubicBezTo>
                  <a:cubicBezTo>
                    <a:pt x="3158" y="3018"/>
                    <a:pt x="3158" y="2898"/>
                    <a:pt x="3078" y="2858"/>
                  </a:cubicBezTo>
                  <a:lnTo>
                    <a:pt x="360" y="61"/>
                  </a:lnTo>
                  <a:cubicBezTo>
                    <a:pt x="320" y="21"/>
                    <a:pt x="270" y="1"/>
                    <a:pt x="2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42"/>
            <p:cNvSpPr/>
            <p:nvPr/>
          </p:nvSpPr>
          <p:spPr>
            <a:xfrm>
              <a:off x="1635906" y="2745989"/>
              <a:ext cx="223810" cy="147224"/>
            </a:xfrm>
            <a:custGeom>
              <a:avLst/>
              <a:gdLst/>
              <a:ahLst/>
              <a:cxnLst/>
              <a:rect l="l" t="t" r="r" b="b"/>
              <a:pathLst>
                <a:path w="11631" h="7651" extrusionOk="0">
                  <a:moveTo>
                    <a:pt x="249" y="1"/>
                  </a:moveTo>
                  <a:cubicBezTo>
                    <a:pt x="181" y="1"/>
                    <a:pt x="109" y="38"/>
                    <a:pt x="80" y="96"/>
                  </a:cubicBezTo>
                  <a:cubicBezTo>
                    <a:pt x="0" y="176"/>
                    <a:pt x="40" y="296"/>
                    <a:pt x="120" y="336"/>
                  </a:cubicBezTo>
                  <a:lnTo>
                    <a:pt x="11311" y="7650"/>
                  </a:lnTo>
                  <a:lnTo>
                    <a:pt x="11391" y="7650"/>
                  </a:lnTo>
                  <a:cubicBezTo>
                    <a:pt x="11471" y="7650"/>
                    <a:pt x="11511" y="7650"/>
                    <a:pt x="11551" y="7570"/>
                  </a:cubicBezTo>
                  <a:cubicBezTo>
                    <a:pt x="11631" y="7490"/>
                    <a:pt x="11591" y="7370"/>
                    <a:pt x="11511" y="7330"/>
                  </a:cubicBezTo>
                  <a:lnTo>
                    <a:pt x="320" y="16"/>
                  </a:lnTo>
                  <a:cubicBezTo>
                    <a:pt x="298" y="6"/>
                    <a:pt x="274" y="1"/>
                    <a:pt x="2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42"/>
            <p:cNvSpPr/>
            <p:nvPr/>
          </p:nvSpPr>
          <p:spPr>
            <a:xfrm>
              <a:off x="746845" y="2650835"/>
              <a:ext cx="326103" cy="14721"/>
            </a:xfrm>
            <a:custGeom>
              <a:avLst/>
              <a:gdLst/>
              <a:ahLst/>
              <a:cxnLst/>
              <a:rect l="l" t="t" r="r" b="b"/>
              <a:pathLst>
                <a:path w="16947" h="765" extrusionOk="0">
                  <a:moveTo>
                    <a:pt x="7934" y="1"/>
                  </a:moveTo>
                  <a:cubicBezTo>
                    <a:pt x="5519" y="1"/>
                    <a:pt x="237" y="205"/>
                    <a:pt x="200" y="205"/>
                  </a:cubicBezTo>
                  <a:cubicBezTo>
                    <a:pt x="81" y="205"/>
                    <a:pt x="1" y="285"/>
                    <a:pt x="1" y="405"/>
                  </a:cubicBezTo>
                  <a:cubicBezTo>
                    <a:pt x="1" y="485"/>
                    <a:pt x="120" y="565"/>
                    <a:pt x="200" y="565"/>
                  </a:cubicBezTo>
                  <a:cubicBezTo>
                    <a:pt x="280" y="565"/>
                    <a:pt x="6435" y="365"/>
                    <a:pt x="8474" y="365"/>
                  </a:cubicBezTo>
                  <a:cubicBezTo>
                    <a:pt x="10512" y="405"/>
                    <a:pt x="16667" y="765"/>
                    <a:pt x="16747" y="765"/>
                  </a:cubicBezTo>
                  <a:cubicBezTo>
                    <a:pt x="16827" y="765"/>
                    <a:pt x="16907" y="685"/>
                    <a:pt x="16947" y="605"/>
                  </a:cubicBezTo>
                  <a:cubicBezTo>
                    <a:pt x="16947" y="485"/>
                    <a:pt x="16867" y="405"/>
                    <a:pt x="16747" y="405"/>
                  </a:cubicBezTo>
                  <a:cubicBezTo>
                    <a:pt x="16707" y="405"/>
                    <a:pt x="10512" y="45"/>
                    <a:pt x="8474" y="5"/>
                  </a:cubicBezTo>
                  <a:cubicBezTo>
                    <a:pt x="8317" y="2"/>
                    <a:pt x="8136" y="1"/>
                    <a:pt x="79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42"/>
            <p:cNvSpPr/>
            <p:nvPr/>
          </p:nvSpPr>
          <p:spPr>
            <a:xfrm>
              <a:off x="952181" y="2328638"/>
              <a:ext cx="36176" cy="34733"/>
            </a:xfrm>
            <a:custGeom>
              <a:avLst/>
              <a:gdLst/>
              <a:ahLst/>
              <a:cxnLst/>
              <a:rect l="l" t="t" r="r" b="b"/>
              <a:pathLst>
                <a:path w="1880" h="1805" extrusionOk="0">
                  <a:moveTo>
                    <a:pt x="952" y="0"/>
                  </a:moveTo>
                  <a:cubicBezTo>
                    <a:pt x="928" y="0"/>
                    <a:pt x="904" y="1"/>
                    <a:pt x="880" y="3"/>
                  </a:cubicBezTo>
                  <a:cubicBezTo>
                    <a:pt x="401" y="43"/>
                    <a:pt x="1" y="443"/>
                    <a:pt x="41" y="962"/>
                  </a:cubicBezTo>
                  <a:cubicBezTo>
                    <a:pt x="79" y="1419"/>
                    <a:pt x="444" y="1804"/>
                    <a:pt x="929" y="1804"/>
                  </a:cubicBezTo>
                  <a:cubicBezTo>
                    <a:pt x="952" y="1804"/>
                    <a:pt x="976" y="1803"/>
                    <a:pt x="1000" y="1801"/>
                  </a:cubicBezTo>
                  <a:cubicBezTo>
                    <a:pt x="1480" y="1761"/>
                    <a:pt x="1879" y="1362"/>
                    <a:pt x="1839" y="842"/>
                  </a:cubicBezTo>
                  <a:cubicBezTo>
                    <a:pt x="1801" y="385"/>
                    <a:pt x="1436" y="0"/>
                    <a:pt x="95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42"/>
            <p:cNvSpPr/>
            <p:nvPr/>
          </p:nvSpPr>
          <p:spPr>
            <a:xfrm>
              <a:off x="1002173" y="2434819"/>
              <a:ext cx="53090" cy="20782"/>
            </a:xfrm>
            <a:custGeom>
              <a:avLst/>
              <a:gdLst/>
              <a:ahLst/>
              <a:cxnLst/>
              <a:rect l="l" t="t" r="r" b="b"/>
              <a:pathLst>
                <a:path w="2759" h="1080" extrusionOk="0">
                  <a:moveTo>
                    <a:pt x="241" y="0"/>
                  </a:moveTo>
                  <a:lnTo>
                    <a:pt x="1" y="280"/>
                  </a:lnTo>
                  <a:cubicBezTo>
                    <a:pt x="640" y="880"/>
                    <a:pt x="1280" y="1080"/>
                    <a:pt x="1759" y="1080"/>
                  </a:cubicBezTo>
                  <a:cubicBezTo>
                    <a:pt x="2359" y="1080"/>
                    <a:pt x="2759" y="800"/>
                    <a:pt x="2759" y="800"/>
                  </a:cubicBezTo>
                  <a:lnTo>
                    <a:pt x="2559" y="480"/>
                  </a:lnTo>
                  <a:cubicBezTo>
                    <a:pt x="2559" y="502"/>
                    <a:pt x="2247" y="708"/>
                    <a:pt x="1766" y="708"/>
                  </a:cubicBezTo>
                  <a:cubicBezTo>
                    <a:pt x="1353" y="708"/>
                    <a:pt x="814" y="555"/>
                    <a:pt x="2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42"/>
            <p:cNvSpPr/>
            <p:nvPr/>
          </p:nvSpPr>
          <p:spPr>
            <a:xfrm>
              <a:off x="929110" y="2298697"/>
              <a:ext cx="30018" cy="29229"/>
            </a:xfrm>
            <a:custGeom>
              <a:avLst/>
              <a:gdLst/>
              <a:ahLst/>
              <a:cxnLst/>
              <a:rect l="l" t="t" r="r" b="b"/>
              <a:pathLst>
                <a:path w="1560" h="1519" extrusionOk="0">
                  <a:moveTo>
                    <a:pt x="1320" y="0"/>
                  </a:moveTo>
                  <a:cubicBezTo>
                    <a:pt x="840" y="400"/>
                    <a:pt x="401" y="800"/>
                    <a:pt x="1" y="1279"/>
                  </a:cubicBezTo>
                  <a:lnTo>
                    <a:pt x="281" y="1519"/>
                  </a:lnTo>
                  <a:cubicBezTo>
                    <a:pt x="680" y="1079"/>
                    <a:pt x="1080" y="680"/>
                    <a:pt x="1560" y="320"/>
                  </a:cubicBezTo>
                  <a:lnTo>
                    <a:pt x="132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42"/>
            <p:cNvSpPr/>
            <p:nvPr/>
          </p:nvSpPr>
          <p:spPr>
            <a:xfrm>
              <a:off x="1305204" y="4421337"/>
              <a:ext cx="525282" cy="420699"/>
            </a:xfrm>
            <a:custGeom>
              <a:avLst/>
              <a:gdLst/>
              <a:ahLst/>
              <a:cxnLst/>
              <a:rect l="l" t="t" r="r" b="b"/>
              <a:pathLst>
                <a:path w="27298" h="21863" extrusionOk="0">
                  <a:moveTo>
                    <a:pt x="14109" y="1"/>
                  </a:moveTo>
                  <a:lnTo>
                    <a:pt x="0" y="720"/>
                  </a:lnTo>
                  <a:lnTo>
                    <a:pt x="3477" y="21823"/>
                  </a:lnTo>
                  <a:lnTo>
                    <a:pt x="11391" y="21863"/>
                  </a:lnTo>
                  <a:lnTo>
                    <a:pt x="11551" y="17067"/>
                  </a:lnTo>
                  <a:lnTo>
                    <a:pt x="20343" y="21703"/>
                  </a:lnTo>
                  <a:cubicBezTo>
                    <a:pt x="20343" y="21703"/>
                    <a:pt x="21338" y="21721"/>
                    <a:pt x="22558" y="21721"/>
                  </a:cubicBezTo>
                  <a:cubicBezTo>
                    <a:pt x="23168" y="21721"/>
                    <a:pt x="23834" y="21716"/>
                    <a:pt x="24460" y="21703"/>
                  </a:cubicBezTo>
                  <a:cubicBezTo>
                    <a:pt x="24612" y="21699"/>
                    <a:pt x="24762" y="21697"/>
                    <a:pt x="24910" y="21697"/>
                  </a:cubicBezTo>
                  <a:cubicBezTo>
                    <a:pt x="25401" y="21697"/>
                    <a:pt x="25862" y="21715"/>
                    <a:pt x="26246" y="21715"/>
                  </a:cubicBezTo>
                  <a:cubicBezTo>
                    <a:pt x="26876" y="21715"/>
                    <a:pt x="27298" y="21668"/>
                    <a:pt x="27298" y="21423"/>
                  </a:cubicBezTo>
                  <a:cubicBezTo>
                    <a:pt x="27218" y="18226"/>
                    <a:pt x="24180" y="15348"/>
                    <a:pt x="15188" y="7714"/>
                  </a:cubicBezTo>
                  <a:lnTo>
                    <a:pt x="1410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42"/>
            <p:cNvSpPr/>
            <p:nvPr/>
          </p:nvSpPr>
          <p:spPr>
            <a:xfrm>
              <a:off x="1299047" y="4415949"/>
              <a:ext cx="536827" cy="430705"/>
            </a:xfrm>
            <a:custGeom>
              <a:avLst/>
              <a:gdLst/>
              <a:ahLst/>
              <a:cxnLst/>
              <a:rect l="l" t="t" r="r" b="b"/>
              <a:pathLst>
                <a:path w="27898" h="22383" extrusionOk="0">
                  <a:moveTo>
                    <a:pt x="14229" y="560"/>
                  </a:moveTo>
                  <a:lnTo>
                    <a:pt x="15268" y="8114"/>
                  </a:lnTo>
                  <a:lnTo>
                    <a:pt x="15348" y="8154"/>
                  </a:lnTo>
                  <a:cubicBezTo>
                    <a:pt x="24141" y="15668"/>
                    <a:pt x="27258" y="18586"/>
                    <a:pt x="27378" y="21663"/>
                  </a:cubicBezTo>
                  <a:cubicBezTo>
                    <a:pt x="27178" y="21743"/>
                    <a:pt x="26539" y="21743"/>
                    <a:pt x="26019" y="21743"/>
                  </a:cubicBezTo>
                  <a:cubicBezTo>
                    <a:pt x="25619" y="21703"/>
                    <a:pt x="25220" y="21703"/>
                    <a:pt x="24780" y="21703"/>
                  </a:cubicBezTo>
                  <a:cubicBezTo>
                    <a:pt x="23941" y="21743"/>
                    <a:pt x="23022" y="21753"/>
                    <a:pt x="22267" y="21753"/>
                  </a:cubicBezTo>
                  <a:cubicBezTo>
                    <a:pt x="21513" y="21753"/>
                    <a:pt x="20923" y="21743"/>
                    <a:pt x="20743" y="21743"/>
                  </a:cubicBezTo>
                  <a:lnTo>
                    <a:pt x="11631" y="16947"/>
                  </a:lnTo>
                  <a:lnTo>
                    <a:pt x="11471" y="21903"/>
                  </a:lnTo>
                  <a:lnTo>
                    <a:pt x="4037" y="21863"/>
                  </a:lnTo>
                  <a:lnTo>
                    <a:pt x="600" y="1240"/>
                  </a:lnTo>
                  <a:lnTo>
                    <a:pt x="14229" y="560"/>
                  </a:lnTo>
                  <a:close/>
                  <a:moveTo>
                    <a:pt x="14668" y="1"/>
                  </a:moveTo>
                  <a:lnTo>
                    <a:pt x="0" y="800"/>
                  </a:lnTo>
                  <a:lnTo>
                    <a:pt x="3597" y="22343"/>
                  </a:lnTo>
                  <a:lnTo>
                    <a:pt x="11951" y="22383"/>
                  </a:lnTo>
                  <a:lnTo>
                    <a:pt x="12110" y="17746"/>
                  </a:lnTo>
                  <a:lnTo>
                    <a:pt x="20624" y="22223"/>
                  </a:lnTo>
                  <a:lnTo>
                    <a:pt x="20663" y="22223"/>
                  </a:lnTo>
                  <a:cubicBezTo>
                    <a:pt x="20690" y="22223"/>
                    <a:pt x="21676" y="22241"/>
                    <a:pt x="22899" y="22241"/>
                  </a:cubicBezTo>
                  <a:cubicBezTo>
                    <a:pt x="23510" y="22241"/>
                    <a:pt x="24181" y="22236"/>
                    <a:pt x="24820" y="22223"/>
                  </a:cubicBezTo>
                  <a:lnTo>
                    <a:pt x="25979" y="22223"/>
                  </a:lnTo>
                  <a:cubicBezTo>
                    <a:pt x="26269" y="22234"/>
                    <a:pt x="26518" y="22243"/>
                    <a:pt x="26732" y="22243"/>
                  </a:cubicBezTo>
                  <a:cubicBezTo>
                    <a:pt x="27256" y="22243"/>
                    <a:pt x="27567" y="22193"/>
                    <a:pt x="27738" y="22023"/>
                  </a:cubicBezTo>
                  <a:cubicBezTo>
                    <a:pt x="27818" y="21943"/>
                    <a:pt x="27898" y="21823"/>
                    <a:pt x="27858" y="21703"/>
                  </a:cubicBezTo>
                  <a:cubicBezTo>
                    <a:pt x="27818" y="18386"/>
                    <a:pt x="24860" y="15588"/>
                    <a:pt x="15747" y="7835"/>
                  </a:cubicBezTo>
                  <a:lnTo>
                    <a:pt x="1466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42"/>
            <p:cNvSpPr/>
            <p:nvPr/>
          </p:nvSpPr>
          <p:spPr>
            <a:xfrm>
              <a:off x="843750" y="3423075"/>
              <a:ext cx="1087490" cy="1159014"/>
            </a:xfrm>
            <a:custGeom>
              <a:avLst/>
              <a:gdLst/>
              <a:ahLst/>
              <a:cxnLst/>
              <a:rect l="l" t="t" r="r" b="b"/>
              <a:pathLst>
                <a:path w="56515" h="60232" extrusionOk="0">
                  <a:moveTo>
                    <a:pt x="1" y="1"/>
                  </a:moveTo>
                  <a:lnTo>
                    <a:pt x="8074" y="19185"/>
                  </a:lnTo>
                  <a:lnTo>
                    <a:pt x="20864" y="60232"/>
                  </a:lnTo>
                  <a:lnTo>
                    <a:pt x="56515" y="60232"/>
                  </a:lnTo>
                  <a:lnTo>
                    <a:pt x="34572" y="4677"/>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42"/>
            <p:cNvSpPr/>
            <p:nvPr/>
          </p:nvSpPr>
          <p:spPr>
            <a:xfrm>
              <a:off x="875288" y="3469218"/>
              <a:ext cx="9236" cy="50781"/>
            </a:xfrm>
            <a:custGeom>
              <a:avLst/>
              <a:gdLst/>
              <a:ahLst/>
              <a:cxnLst/>
              <a:rect l="l" t="t" r="r" b="b"/>
              <a:pathLst>
                <a:path w="480" h="2639" extrusionOk="0">
                  <a:moveTo>
                    <a:pt x="0" y="1"/>
                  </a:moveTo>
                  <a:lnTo>
                    <a:pt x="0" y="1440"/>
                  </a:lnTo>
                  <a:lnTo>
                    <a:pt x="480" y="2639"/>
                  </a:lnTo>
                  <a:lnTo>
                    <a:pt x="480" y="1"/>
                  </a:lnTo>
                  <a:close/>
                </a:path>
              </a:pathLst>
            </a:custGeom>
            <a:solidFill>
              <a:srgbClr val="F089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42"/>
            <p:cNvSpPr/>
            <p:nvPr/>
          </p:nvSpPr>
          <p:spPr>
            <a:xfrm>
              <a:off x="967575" y="3469218"/>
              <a:ext cx="853694" cy="1112871"/>
            </a:xfrm>
            <a:custGeom>
              <a:avLst/>
              <a:gdLst/>
              <a:ahLst/>
              <a:cxnLst/>
              <a:rect l="l" t="t" r="r" b="b"/>
              <a:pathLst>
                <a:path w="44365" h="57834" extrusionOk="0">
                  <a:moveTo>
                    <a:pt x="11551" y="13470"/>
                  </a:moveTo>
                  <a:lnTo>
                    <a:pt x="11551" y="20944"/>
                  </a:lnTo>
                  <a:lnTo>
                    <a:pt x="3877" y="20944"/>
                  </a:lnTo>
                  <a:lnTo>
                    <a:pt x="3877" y="13470"/>
                  </a:lnTo>
                  <a:close/>
                  <a:moveTo>
                    <a:pt x="19744" y="13470"/>
                  </a:moveTo>
                  <a:lnTo>
                    <a:pt x="19744" y="20944"/>
                  </a:lnTo>
                  <a:lnTo>
                    <a:pt x="12070" y="20944"/>
                  </a:lnTo>
                  <a:lnTo>
                    <a:pt x="12070" y="13470"/>
                  </a:lnTo>
                  <a:close/>
                  <a:moveTo>
                    <a:pt x="27938" y="13470"/>
                  </a:moveTo>
                  <a:lnTo>
                    <a:pt x="27938" y="20944"/>
                  </a:lnTo>
                  <a:lnTo>
                    <a:pt x="20224" y="20944"/>
                  </a:lnTo>
                  <a:lnTo>
                    <a:pt x="20224" y="13470"/>
                  </a:lnTo>
                  <a:close/>
                  <a:moveTo>
                    <a:pt x="19744" y="21463"/>
                  </a:moveTo>
                  <a:lnTo>
                    <a:pt x="19744" y="28937"/>
                  </a:lnTo>
                  <a:lnTo>
                    <a:pt x="12070" y="28937"/>
                  </a:lnTo>
                  <a:lnTo>
                    <a:pt x="12070" y="21463"/>
                  </a:lnTo>
                  <a:close/>
                  <a:moveTo>
                    <a:pt x="27938" y="21463"/>
                  </a:moveTo>
                  <a:lnTo>
                    <a:pt x="27938" y="28937"/>
                  </a:lnTo>
                  <a:lnTo>
                    <a:pt x="20224" y="28937"/>
                  </a:lnTo>
                  <a:lnTo>
                    <a:pt x="20224" y="21463"/>
                  </a:lnTo>
                  <a:close/>
                  <a:moveTo>
                    <a:pt x="19744" y="29417"/>
                  </a:moveTo>
                  <a:lnTo>
                    <a:pt x="19744" y="36931"/>
                  </a:lnTo>
                  <a:lnTo>
                    <a:pt x="12070" y="36931"/>
                  </a:lnTo>
                  <a:lnTo>
                    <a:pt x="12070" y="29417"/>
                  </a:lnTo>
                  <a:close/>
                  <a:moveTo>
                    <a:pt x="27938" y="29417"/>
                  </a:moveTo>
                  <a:lnTo>
                    <a:pt x="27938" y="36931"/>
                  </a:lnTo>
                  <a:lnTo>
                    <a:pt x="20224" y="36931"/>
                  </a:lnTo>
                  <a:lnTo>
                    <a:pt x="20224" y="29417"/>
                  </a:lnTo>
                  <a:close/>
                  <a:moveTo>
                    <a:pt x="19744" y="37410"/>
                  </a:moveTo>
                  <a:lnTo>
                    <a:pt x="19744" y="44924"/>
                  </a:lnTo>
                  <a:lnTo>
                    <a:pt x="12070" y="44924"/>
                  </a:lnTo>
                  <a:lnTo>
                    <a:pt x="12070" y="37410"/>
                  </a:lnTo>
                  <a:close/>
                  <a:moveTo>
                    <a:pt x="27938" y="37410"/>
                  </a:moveTo>
                  <a:lnTo>
                    <a:pt x="27938" y="44924"/>
                  </a:lnTo>
                  <a:lnTo>
                    <a:pt x="20224" y="44924"/>
                  </a:lnTo>
                  <a:lnTo>
                    <a:pt x="20224" y="37410"/>
                  </a:lnTo>
                  <a:close/>
                  <a:moveTo>
                    <a:pt x="27938" y="45404"/>
                  </a:moveTo>
                  <a:lnTo>
                    <a:pt x="27938" y="52878"/>
                  </a:lnTo>
                  <a:lnTo>
                    <a:pt x="20224" y="52878"/>
                  </a:lnTo>
                  <a:lnTo>
                    <a:pt x="20224" y="45404"/>
                  </a:lnTo>
                  <a:close/>
                  <a:moveTo>
                    <a:pt x="3358" y="1"/>
                  </a:moveTo>
                  <a:lnTo>
                    <a:pt x="3358" y="12950"/>
                  </a:lnTo>
                  <a:lnTo>
                    <a:pt x="0" y="12950"/>
                  </a:lnTo>
                  <a:lnTo>
                    <a:pt x="240" y="13470"/>
                  </a:lnTo>
                  <a:lnTo>
                    <a:pt x="3358" y="13470"/>
                  </a:lnTo>
                  <a:lnTo>
                    <a:pt x="3358" y="20944"/>
                  </a:lnTo>
                  <a:lnTo>
                    <a:pt x="2918" y="20944"/>
                  </a:lnTo>
                  <a:lnTo>
                    <a:pt x="3078" y="21463"/>
                  </a:lnTo>
                  <a:lnTo>
                    <a:pt x="3358" y="21463"/>
                  </a:lnTo>
                  <a:lnTo>
                    <a:pt x="3358" y="22383"/>
                  </a:lnTo>
                  <a:lnTo>
                    <a:pt x="3877" y="23981"/>
                  </a:lnTo>
                  <a:lnTo>
                    <a:pt x="3877" y="21463"/>
                  </a:lnTo>
                  <a:lnTo>
                    <a:pt x="11551" y="21463"/>
                  </a:lnTo>
                  <a:lnTo>
                    <a:pt x="11551" y="28937"/>
                  </a:lnTo>
                  <a:lnTo>
                    <a:pt x="5436" y="28937"/>
                  </a:lnTo>
                  <a:lnTo>
                    <a:pt x="5556" y="29417"/>
                  </a:lnTo>
                  <a:lnTo>
                    <a:pt x="11551" y="29417"/>
                  </a:lnTo>
                  <a:lnTo>
                    <a:pt x="11551" y="36931"/>
                  </a:lnTo>
                  <a:lnTo>
                    <a:pt x="7914" y="36931"/>
                  </a:lnTo>
                  <a:lnTo>
                    <a:pt x="8074" y="37410"/>
                  </a:lnTo>
                  <a:lnTo>
                    <a:pt x="11551" y="37410"/>
                  </a:lnTo>
                  <a:lnTo>
                    <a:pt x="11551" y="44924"/>
                  </a:lnTo>
                  <a:lnTo>
                    <a:pt x="10392" y="44924"/>
                  </a:lnTo>
                  <a:lnTo>
                    <a:pt x="10552" y="45404"/>
                  </a:lnTo>
                  <a:lnTo>
                    <a:pt x="11551" y="45404"/>
                  </a:lnTo>
                  <a:lnTo>
                    <a:pt x="11551" y="48601"/>
                  </a:lnTo>
                  <a:lnTo>
                    <a:pt x="12070" y="50200"/>
                  </a:lnTo>
                  <a:lnTo>
                    <a:pt x="12070" y="45404"/>
                  </a:lnTo>
                  <a:lnTo>
                    <a:pt x="19744" y="45404"/>
                  </a:lnTo>
                  <a:lnTo>
                    <a:pt x="19744" y="52878"/>
                  </a:lnTo>
                  <a:lnTo>
                    <a:pt x="12910" y="52878"/>
                  </a:lnTo>
                  <a:lnTo>
                    <a:pt x="13070" y="53397"/>
                  </a:lnTo>
                  <a:lnTo>
                    <a:pt x="19744" y="53397"/>
                  </a:lnTo>
                  <a:lnTo>
                    <a:pt x="19744" y="57834"/>
                  </a:lnTo>
                  <a:lnTo>
                    <a:pt x="20224" y="57834"/>
                  </a:lnTo>
                  <a:lnTo>
                    <a:pt x="20224" y="53397"/>
                  </a:lnTo>
                  <a:lnTo>
                    <a:pt x="27938" y="53397"/>
                  </a:lnTo>
                  <a:lnTo>
                    <a:pt x="27938" y="57834"/>
                  </a:lnTo>
                  <a:lnTo>
                    <a:pt x="28417" y="57834"/>
                  </a:lnTo>
                  <a:lnTo>
                    <a:pt x="28417" y="53397"/>
                  </a:lnTo>
                  <a:lnTo>
                    <a:pt x="44364" y="53397"/>
                  </a:lnTo>
                  <a:lnTo>
                    <a:pt x="44364" y="52878"/>
                  </a:lnTo>
                  <a:lnTo>
                    <a:pt x="28417" y="52878"/>
                  </a:lnTo>
                  <a:lnTo>
                    <a:pt x="28417" y="45404"/>
                  </a:lnTo>
                  <a:lnTo>
                    <a:pt x="44364" y="45404"/>
                  </a:lnTo>
                  <a:lnTo>
                    <a:pt x="44364" y="44924"/>
                  </a:lnTo>
                  <a:lnTo>
                    <a:pt x="28417" y="44924"/>
                  </a:lnTo>
                  <a:lnTo>
                    <a:pt x="28417" y="37410"/>
                  </a:lnTo>
                  <a:lnTo>
                    <a:pt x="42006" y="37410"/>
                  </a:lnTo>
                  <a:lnTo>
                    <a:pt x="41806" y="36931"/>
                  </a:lnTo>
                  <a:lnTo>
                    <a:pt x="28417" y="36931"/>
                  </a:lnTo>
                  <a:lnTo>
                    <a:pt x="28417" y="29417"/>
                  </a:lnTo>
                  <a:lnTo>
                    <a:pt x="38849" y="29417"/>
                  </a:lnTo>
                  <a:lnTo>
                    <a:pt x="38649" y="28937"/>
                  </a:lnTo>
                  <a:lnTo>
                    <a:pt x="28417" y="28937"/>
                  </a:lnTo>
                  <a:lnTo>
                    <a:pt x="28417" y="21463"/>
                  </a:lnTo>
                  <a:lnTo>
                    <a:pt x="35691" y="21463"/>
                  </a:lnTo>
                  <a:lnTo>
                    <a:pt x="35491" y="20944"/>
                  </a:lnTo>
                  <a:lnTo>
                    <a:pt x="28417" y="20944"/>
                  </a:lnTo>
                  <a:lnTo>
                    <a:pt x="28417" y="13470"/>
                  </a:lnTo>
                  <a:lnTo>
                    <a:pt x="32534" y="13470"/>
                  </a:lnTo>
                  <a:lnTo>
                    <a:pt x="32334" y="12950"/>
                  </a:lnTo>
                  <a:lnTo>
                    <a:pt x="28417" y="12950"/>
                  </a:lnTo>
                  <a:lnTo>
                    <a:pt x="28417" y="3038"/>
                  </a:lnTo>
                  <a:lnTo>
                    <a:pt x="28137" y="2279"/>
                  </a:lnTo>
                  <a:lnTo>
                    <a:pt x="27938" y="2239"/>
                  </a:lnTo>
                  <a:lnTo>
                    <a:pt x="27938" y="12950"/>
                  </a:lnTo>
                  <a:lnTo>
                    <a:pt x="20224" y="12950"/>
                  </a:lnTo>
                  <a:lnTo>
                    <a:pt x="20224" y="1200"/>
                  </a:lnTo>
                  <a:lnTo>
                    <a:pt x="19744" y="1120"/>
                  </a:lnTo>
                  <a:lnTo>
                    <a:pt x="19744" y="12950"/>
                  </a:lnTo>
                  <a:lnTo>
                    <a:pt x="12070" y="12950"/>
                  </a:lnTo>
                  <a:lnTo>
                    <a:pt x="12070" y="81"/>
                  </a:lnTo>
                  <a:lnTo>
                    <a:pt x="11551" y="41"/>
                  </a:lnTo>
                  <a:lnTo>
                    <a:pt x="11551" y="12950"/>
                  </a:lnTo>
                  <a:lnTo>
                    <a:pt x="3877" y="12950"/>
                  </a:lnTo>
                  <a:lnTo>
                    <a:pt x="387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42"/>
            <p:cNvSpPr/>
            <p:nvPr/>
          </p:nvSpPr>
          <p:spPr>
            <a:xfrm>
              <a:off x="842980" y="3418457"/>
              <a:ext cx="1095187" cy="1168251"/>
            </a:xfrm>
            <a:custGeom>
              <a:avLst/>
              <a:gdLst/>
              <a:ahLst/>
              <a:cxnLst/>
              <a:rect l="l" t="t" r="r" b="b"/>
              <a:pathLst>
                <a:path w="56915" h="60712" extrusionOk="0">
                  <a:moveTo>
                    <a:pt x="80" y="1"/>
                  </a:moveTo>
                  <a:lnTo>
                    <a:pt x="1" y="481"/>
                  </a:lnTo>
                  <a:lnTo>
                    <a:pt x="34413" y="5117"/>
                  </a:lnTo>
                  <a:lnTo>
                    <a:pt x="56155" y="60232"/>
                  </a:lnTo>
                  <a:lnTo>
                    <a:pt x="21103" y="60232"/>
                  </a:lnTo>
                  <a:lnTo>
                    <a:pt x="8354" y="19345"/>
                  </a:lnTo>
                  <a:lnTo>
                    <a:pt x="7874" y="19505"/>
                  </a:lnTo>
                  <a:lnTo>
                    <a:pt x="20744" y="60712"/>
                  </a:lnTo>
                  <a:lnTo>
                    <a:pt x="56914" y="60712"/>
                  </a:lnTo>
                  <a:lnTo>
                    <a:pt x="34812" y="4797"/>
                  </a:lnTo>
                  <a:lnTo>
                    <a:pt x="34772" y="4677"/>
                  </a:lnTo>
                  <a:lnTo>
                    <a:pt x="8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42"/>
            <p:cNvSpPr/>
            <p:nvPr/>
          </p:nvSpPr>
          <p:spPr>
            <a:xfrm>
              <a:off x="1643584" y="4421337"/>
              <a:ext cx="531882" cy="420833"/>
            </a:xfrm>
            <a:custGeom>
              <a:avLst/>
              <a:gdLst/>
              <a:ahLst/>
              <a:cxnLst/>
              <a:rect l="l" t="t" r="r" b="b"/>
              <a:pathLst>
                <a:path w="27641" h="21870" extrusionOk="0">
                  <a:moveTo>
                    <a:pt x="14469" y="1"/>
                  </a:moveTo>
                  <a:lnTo>
                    <a:pt x="1" y="1160"/>
                  </a:lnTo>
                  <a:lnTo>
                    <a:pt x="4317" y="21823"/>
                  </a:lnTo>
                  <a:lnTo>
                    <a:pt x="11711" y="21863"/>
                  </a:lnTo>
                  <a:lnTo>
                    <a:pt x="11871" y="17067"/>
                  </a:lnTo>
                  <a:lnTo>
                    <a:pt x="18783" y="21861"/>
                  </a:lnTo>
                  <a:lnTo>
                    <a:pt x="18783" y="21861"/>
                  </a:lnTo>
                  <a:cubicBezTo>
                    <a:pt x="19771" y="21833"/>
                    <a:pt x="23365" y="21733"/>
                    <a:pt x="24821" y="21703"/>
                  </a:cubicBezTo>
                  <a:cubicBezTo>
                    <a:pt x="24968" y="21699"/>
                    <a:pt x="25116" y="21697"/>
                    <a:pt x="25261" y="21697"/>
                  </a:cubicBezTo>
                  <a:cubicBezTo>
                    <a:pt x="25742" y="21697"/>
                    <a:pt x="26203" y="21715"/>
                    <a:pt x="26587" y="21715"/>
                  </a:cubicBezTo>
                  <a:cubicBezTo>
                    <a:pt x="27216" y="21715"/>
                    <a:pt x="27641" y="21668"/>
                    <a:pt x="27618" y="21423"/>
                  </a:cubicBezTo>
                  <a:cubicBezTo>
                    <a:pt x="27538" y="18226"/>
                    <a:pt x="24541" y="15348"/>
                    <a:pt x="15508" y="7714"/>
                  </a:cubicBezTo>
                  <a:lnTo>
                    <a:pt x="14469" y="1"/>
                  </a:lnTo>
                  <a:close/>
                  <a:moveTo>
                    <a:pt x="18783" y="21861"/>
                  </a:moveTo>
                  <a:lnTo>
                    <a:pt x="18783" y="21861"/>
                  </a:lnTo>
                  <a:cubicBezTo>
                    <a:pt x="18612" y="21866"/>
                    <a:pt x="18519" y="21869"/>
                    <a:pt x="18530" y="21869"/>
                  </a:cubicBezTo>
                  <a:cubicBezTo>
                    <a:pt x="18538" y="21869"/>
                    <a:pt x="18619" y="21867"/>
                    <a:pt x="18785" y="21863"/>
                  </a:cubicBezTo>
                  <a:lnTo>
                    <a:pt x="18783" y="2186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42"/>
            <p:cNvSpPr/>
            <p:nvPr/>
          </p:nvSpPr>
          <p:spPr>
            <a:xfrm>
              <a:off x="1637426" y="4415949"/>
              <a:ext cx="543004" cy="430705"/>
            </a:xfrm>
            <a:custGeom>
              <a:avLst/>
              <a:gdLst/>
              <a:ahLst/>
              <a:cxnLst/>
              <a:rect l="l" t="t" r="r" b="b"/>
              <a:pathLst>
                <a:path w="28219" h="22383" extrusionOk="0">
                  <a:moveTo>
                    <a:pt x="14549" y="560"/>
                  </a:moveTo>
                  <a:lnTo>
                    <a:pt x="15588" y="8114"/>
                  </a:lnTo>
                  <a:lnTo>
                    <a:pt x="15668" y="8154"/>
                  </a:lnTo>
                  <a:cubicBezTo>
                    <a:pt x="24501" y="15668"/>
                    <a:pt x="27619" y="18586"/>
                    <a:pt x="27698" y="21663"/>
                  </a:cubicBezTo>
                  <a:cubicBezTo>
                    <a:pt x="27539" y="21743"/>
                    <a:pt x="26859" y="21743"/>
                    <a:pt x="26340" y="21743"/>
                  </a:cubicBezTo>
                  <a:cubicBezTo>
                    <a:pt x="25940" y="21703"/>
                    <a:pt x="25540" y="21703"/>
                    <a:pt x="25101" y="21703"/>
                  </a:cubicBezTo>
                  <a:cubicBezTo>
                    <a:pt x="21464" y="21823"/>
                    <a:pt x="19865" y="21863"/>
                    <a:pt x="19185" y="21903"/>
                  </a:cubicBezTo>
                  <a:lnTo>
                    <a:pt x="11991" y="16867"/>
                  </a:lnTo>
                  <a:lnTo>
                    <a:pt x="11791" y="21903"/>
                  </a:lnTo>
                  <a:lnTo>
                    <a:pt x="4837" y="21863"/>
                  </a:lnTo>
                  <a:lnTo>
                    <a:pt x="640" y="1640"/>
                  </a:lnTo>
                  <a:lnTo>
                    <a:pt x="14549" y="560"/>
                  </a:lnTo>
                  <a:close/>
                  <a:moveTo>
                    <a:pt x="14989" y="1"/>
                  </a:moveTo>
                  <a:lnTo>
                    <a:pt x="1" y="1200"/>
                  </a:lnTo>
                  <a:lnTo>
                    <a:pt x="4437" y="22343"/>
                  </a:lnTo>
                  <a:lnTo>
                    <a:pt x="12271" y="22383"/>
                  </a:lnTo>
                  <a:lnTo>
                    <a:pt x="12431" y="17826"/>
                  </a:lnTo>
                  <a:lnTo>
                    <a:pt x="18586" y="22103"/>
                  </a:lnTo>
                  <a:lnTo>
                    <a:pt x="18546" y="22143"/>
                  </a:lnTo>
                  <a:lnTo>
                    <a:pt x="18626" y="22263"/>
                  </a:lnTo>
                  <a:cubicBezTo>
                    <a:pt x="18666" y="22343"/>
                    <a:pt x="18706" y="22383"/>
                    <a:pt x="18866" y="22383"/>
                  </a:cubicBezTo>
                  <a:lnTo>
                    <a:pt x="19865" y="22383"/>
                  </a:lnTo>
                  <a:cubicBezTo>
                    <a:pt x="21304" y="22343"/>
                    <a:pt x="23981" y="22263"/>
                    <a:pt x="25141" y="22223"/>
                  </a:cubicBezTo>
                  <a:lnTo>
                    <a:pt x="26300" y="22223"/>
                  </a:lnTo>
                  <a:cubicBezTo>
                    <a:pt x="26589" y="22234"/>
                    <a:pt x="26839" y="22243"/>
                    <a:pt x="27053" y="22243"/>
                  </a:cubicBezTo>
                  <a:cubicBezTo>
                    <a:pt x="27577" y="22243"/>
                    <a:pt x="27888" y="22193"/>
                    <a:pt x="28058" y="22023"/>
                  </a:cubicBezTo>
                  <a:cubicBezTo>
                    <a:pt x="28178" y="21943"/>
                    <a:pt x="28218" y="21823"/>
                    <a:pt x="28218" y="21703"/>
                  </a:cubicBezTo>
                  <a:cubicBezTo>
                    <a:pt x="28138" y="18386"/>
                    <a:pt x="25181" y="15588"/>
                    <a:pt x="16068" y="7835"/>
                  </a:cubicBezTo>
                  <a:lnTo>
                    <a:pt x="1498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42"/>
            <p:cNvSpPr/>
            <p:nvPr/>
          </p:nvSpPr>
          <p:spPr>
            <a:xfrm>
              <a:off x="1222134" y="3394558"/>
              <a:ext cx="856772" cy="1187532"/>
            </a:xfrm>
            <a:custGeom>
              <a:avLst/>
              <a:gdLst/>
              <a:ahLst/>
              <a:cxnLst/>
              <a:rect l="l" t="t" r="r" b="b"/>
              <a:pathLst>
                <a:path w="44525" h="61714" extrusionOk="0">
                  <a:moveTo>
                    <a:pt x="541" y="0"/>
                  </a:moveTo>
                  <a:cubicBezTo>
                    <a:pt x="191" y="0"/>
                    <a:pt x="1" y="4"/>
                    <a:pt x="1" y="4"/>
                  </a:cubicBezTo>
                  <a:lnTo>
                    <a:pt x="8434" y="21467"/>
                  </a:lnTo>
                  <a:lnTo>
                    <a:pt x="18985" y="61714"/>
                  </a:lnTo>
                  <a:lnTo>
                    <a:pt x="44524" y="61714"/>
                  </a:lnTo>
                  <a:cubicBezTo>
                    <a:pt x="44524" y="61714"/>
                    <a:pt x="31215" y="12634"/>
                    <a:pt x="25260" y="6159"/>
                  </a:cubicBezTo>
                  <a:cubicBezTo>
                    <a:pt x="19897" y="292"/>
                    <a:pt x="3708" y="0"/>
                    <a:pt x="54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42"/>
            <p:cNvSpPr/>
            <p:nvPr/>
          </p:nvSpPr>
          <p:spPr>
            <a:xfrm>
              <a:off x="1275975" y="3396924"/>
              <a:ext cx="770624" cy="1185165"/>
            </a:xfrm>
            <a:custGeom>
              <a:avLst/>
              <a:gdLst/>
              <a:ahLst/>
              <a:cxnLst/>
              <a:rect l="l" t="t" r="r" b="b"/>
              <a:pathLst>
                <a:path w="40048" h="61591" extrusionOk="0">
                  <a:moveTo>
                    <a:pt x="17986" y="7555"/>
                  </a:moveTo>
                  <a:lnTo>
                    <a:pt x="17986" y="15029"/>
                  </a:lnTo>
                  <a:lnTo>
                    <a:pt x="10312" y="15029"/>
                  </a:lnTo>
                  <a:lnTo>
                    <a:pt x="10312" y="7555"/>
                  </a:lnTo>
                  <a:close/>
                  <a:moveTo>
                    <a:pt x="17986" y="15548"/>
                  </a:moveTo>
                  <a:lnTo>
                    <a:pt x="17986" y="23022"/>
                  </a:lnTo>
                  <a:lnTo>
                    <a:pt x="10312" y="23022"/>
                  </a:lnTo>
                  <a:lnTo>
                    <a:pt x="10312" y="15548"/>
                  </a:lnTo>
                  <a:close/>
                  <a:moveTo>
                    <a:pt x="26179" y="15548"/>
                  </a:moveTo>
                  <a:lnTo>
                    <a:pt x="26179" y="23022"/>
                  </a:lnTo>
                  <a:lnTo>
                    <a:pt x="18505" y="23022"/>
                  </a:lnTo>
                  <a:lnTo>
                    <a:pt x="18505" y="15548"/>
                  </a:lnTo>
                  <a:close/>
                  <a:moveTo>
                    <a:pt x="17986" y="23542"/>
                  </a:moveTo>
                  <a:lnTo>
                    <a:pt x="17986" y="31016"/>
                  </a:lnTo>
                  <a:lnTo>
                    <a:pt x="10312" y="31016"/>
                  </a:lnTo>
                  <a:lnTo>
                    <a:pt x="10312" y="23542"/>
                  </a:lnTo>
                  <a:close/>
                  <a:moveTo>
                    <a:pt x="26179" y="23542"/>
                  </a:moveTo>
                  <a:lnTo>
                    <a:pt x="26179" y="31016"/>
                  </a:lnTo>
                  <a:lnTo>
                    <a:pt x="18505" y="31016"/>
                  </a:lnTo>
                  <a:lnTo>
                    <a:pt x="18505" y="23542"/>
                  </a:lnTo>
                  <a:close/>
                  <a:moveTo>
                    <a:pt x="17986" y="31495"/>
                  </a:moveTo>
                  <a:lnTo>
                    <a:pt x="17986" y="39009"/>
                  </a:lnTo>
                  <a:lnTo>
                    <a:pt x="10312" y="39009"/>
                  </a:lnTo>
                  <a:lnTo>
                    <a:pt x="10312" y="31495"/>
                  </a:lnTo>
                  <a:close/>
                  <a:moveTo>
                    <a:pt x="26179" y="31495"/>
                  </a:moveTo>
                  <a:lnTo>
                    <a:pt x="26179" y="39009"/>
                  </a:lnTo>
                  <a:lnTo>
                    <a:pt x="18505" y="39009"/>
                  </a:lnTo>
                  <a:lnTo>
                    <a:pt x="18505" y="31495"/>
                  </a:lnTo>
                  <a:close/>
                  <a:moveTo>
                    <a:pt x="26179" y="39489"/>
                  </a:moveTo>
                  <a:lnTo>
                    <a:pt x="26179" y="47003"/>
                  </a:lnTo>
                  <a:lnTo>
                    <a:pt x="18505" y="47003"/>
                  </a:lnTo>
                  <a:lnTo>
                    <a:pt x="18505" y="39489"/>
                  </a:lnTo>
                  <a:close/>
                  <a:moveTo>
                    <a:pt x="34372" y="39489"/>
                  </a:moveTo>
                  <a:lnTo>
                    <a:pt x="34372" y="47003"/>
                  </a:lnTo>
                  <a:lnTo>
                    <a:pt x="26659" y="47003"/>
                  </a:lnTo>
                  <a:lnTo>
                    <a:pt x="26659" y="39489"/>
                  </a:lnTo>
                  <a:close/>
                  <a:moveTo>
                    <a:pt x="26179" y="47482"/>
                  </a:moveTo>
                  <a:lnTo>
                    <a:pt x="26179" y="54956"/>
                  </a:lnTo>
                  <a:lnTo>
                    <a:pt x="18505" y="54956"/>
                  </a:lnTo>
                  <a:lnTo>
                    <a:pt x="18505" y="47482"/>
                  </a:lnTo>
                  <a:close/>
                  <a:moveTo>
                    <a:pt x="34372" y="47482"/>
                  </a:moveTo>
                  <a:lnTo>
                    <a:pt x="34372" y="54956"/>
                  </a:lnTo>
                  <a:lnTo>
                    <a:pt x="26659" y="54956"/>
                  </a:lnTo>
                  <a:lnTo>
                    <a:pt x="26659" y="47482"/>
                  </a:lnTo>
                  <a:close/>
                  <a:moveTo>
                    <a:pt x="1639" y="1"/>
                  </a:moveTo>
                  <a:lnTo>
                    <a:pt x="1639" y="7035"/>
                  </a:lnTo>
                  <a:lnTo>
                    <a:pt x="0" y="7035"/>
                  </a:lnTo>
                  <a:lnTo>
                    <a:pt x="200" y="7555"/>
                  </a:lnTo>
                  <a:lnTo>
                    <a:pt x="1599" y="7555"/>
                  </a:lnTo>
                  <a:lnTo>
                    <a:pt x="1599" y="11152"/>
                  </a:lnTo>
                  <a:lnTo>
                    <a:pt x="2119" y="12391"/>
                  </a:lnTo>
                  <a:lnTo>
                    <a:pt x="2119" y="7555"/>
                  </a:lnTo>
                  <a:lnTo>
                    <a:pt x="9792" y="7555"/>
                  </a:lnTo>
                  <a:lnTo>
                    <a:pt x="9792" y="15029"/>
                  </a:lnTo>
                  <a:lnTo>
                    <a:pt x="3158" y="15029"/>
                  </a:lnTo>
                  <a:lnTo>
                    <a:pt x="3358" y="15548"/>
                  </a:lnTo>
                  <a:lnTo>
                    <a:pt x="9792" y="15548"/>
                  </a:lnTo>
                  <a:lnTo>
                    <a:pt x="9792" y="23022"/>
                  </a:lnTo>
                  <a:lnTo>
                    <a:pt x="6075" y="23022"/>
                  </a:lnTo>
                  <a:lnTo>
                    <a:pt x="6195" y="23542"/>
                  </a:lnTo>
                  <a:lnTo>
                    <a:pt x="9792" y="23542"/>
                  </a:lnTo>
                  <a:lnTo>
                    <a:pt x="9792" y="31016"/>
                  </a:lnTo>
                  <a:lnTo>
                    <a:pt x="8154" y="31016"/>
                  </a:lnTo>
                  <a:lnTo>
                    <a:pt x="8313" y="31495"/>
                  </a:lnTo>
                  <a:lnTo>
                    <a:pt x="9792" y="31495"/>
                  </a:lnTo>
                  <a:lnTo>
                    <a:pt x="9792" y="37211"/>
                  </a:lnTo>
                  <a:lnTo>
                    <a:pt x="10392" y="39489"/>
                  </a:lnTo>
                  <a:lnTo>
                    <a:pt x="17986" y="39489"/>
                  </a:lnTo>
                  <a:lnTo>
                    <a:pt x="17986" y="47003"/>
                  </a:lnTo>
                  <a:lnTo>
                    <a:pt x="12350" y="47003"/>
                  </a:lnTo>
                  <a:lnTo>
                    <a:pt x="12510" y="47482"/>
                  </a:lnTo>
                  <a:lnTo>
                    <a:pt x="17986" y="47482"/>
                  </a:lnTo>
                  <a:lnTo>
                    <a:pt x="17986" y="54956"/>
                  </a:lnTo>
                  <a:lnTo>
                    <a:pt x="14468" y="54956"/>
                  </a:lnTo>
                  <a:lnTo>
                    <a:pt x="14588" y="55476"/>
                  </a:lnTo>
                  <a:lnTo>
                    <a:pt x="17986" y="55476"/>
                  </a:lnTo>
                  <a:lnTo>
                    <a:pt x="17986" y="61591"/>
                  </a:lnTo>
                  <a:lnTo>
                    <a:pt x="18505" y="61591"/>
                  </a:lnTo>
                  <a:lnTo>
                    <a:pt x="18505" y="55476"/>
                  </a:lnTo>
                  <a:lnTo>
                    <a:pt x="26179" y="55476"/>
                  </a:lnTo>
                  <a:lnTo>
                    <a:pt x="26179" y="61591"/>
                  </a:lnTo>
                  <a:lnTo>
                    <a:pt x="26659" y="61591"/>
                  </a:lnTo>
                  <a:lnTo>
                    <a:pt x="26659" y="55476"/>
                  </a:lnTo>
                  <a:lnTo>
                    <a:pt x="34372" y="55476"/>
                  </a:lnTo>
                  <a:lnTo>
                    <a:pt x="34372" y="61591"/>
                  </a:lnTo>
                  <a:lnTo>
                    <a:pt x="34852" y="61591"/>
                  </a:lnTo>
                  <a:lnTo>
                    <a:pt x="34852" y="55476"/>
                  </a:lnTo>
                  <a:lnTo>
                    <a:pt x="40048" y="55476"/>
                  </a:lnTo>
                  <a:cubicBezTo>
                    <a:pt x="39968" y="55316"/>
                    <a:pt x="39928" y="55156"/>
                    <a:pt x="39888" y="54956"/>
                  </a:cubicBezTo>
                  <a:lnTo>
                    <a:pt x="34852" y="54956"/>
                  </a:lnTo>
                  <a:lnTo>
                    <a:pt x="34852" y="47482"/>
                  </a:lnTo>
                  <a:lnTo>
                    <a:pt x="37730" y="47482"/>
                  </a:lnTo>
                  <a:cubicBezTo>
                    <a:pt x="37690" y="47322"/>
                    <a:pt x="37650" y="47163"/>
                    <a:pt x="37570" y="47003"/>
                  </a:cubicBezTo>
                  <a:lnTo>
                    <a:pt x="34852" y="47003"/>
                  </a:lnTo>
                  <a:lnTo>
                    <a:pt x="34852" y="39489"/>
                  </a:lnTo>
                  <a:lnTo>
                    <a:pt x="35332" y="39489"/>
                  </a:lnTo>
                  <a:cubicBezTo>
                    <a:pt x="35292" y="39329"/>
                    <a:pt x="35252" y="39169"/>
                    <a:pt x="35172" y="39009"/>
                  </a:cubicBezTo>
                  <a:lnTo>
                    <a:pt x="34852" y="39009"/>
                  </a:lnTo>
                  <a:lnTo>
                    <a:pt x="34852" y="37970"/>
                  </a:lnTo>
                  <a:cubicBezTo>
                    <a:pt x="34692" y="37411"/>
                    <a:pt x="34532" y="36891"/>
                    <a:pt x="34372" y="36331"/>
                  </a:cubicBezTo>
                  <a:lnTo>
                    <a:pt x="34372" y="39009"/>
                  </a:lnTo>
                  <a:lnTo>
                    <a:pt x="26659" y="39009"/>
                  </a:lnTo>
                  <a:lnTo>
                    <a:pt x="26659" y="31495"/>
                  </a:lnTo>
                  <a:lnTo>
                    <a:pt x="32814" y="31495"/>
                  </a:lnTo>
                  <a:cubicBezTo>
                    <a:pt x="32774" y="31335"/>
                    <a:pt x="32734" y="31176"/>
                    <a:pt x="32654" y="31016"/>
                  </a:cubicBezTo>
                  <a:lnTo>
                    <a:pt x="26659" y="31016"/>
                  </a:lnTo>
                  <a:lnTo>
                    <a:pt x="26659" y="23542"/>
                  </a:lnTo>
                  <a:lnTo>
                    <a:pt x="30176" y="23542"/>
                  </a:lnTo>
                  <a:cubicBezTo>
                    <a:pt x="30096" y="23342"/>
                    <a:pt x="30056" y="23182"/>
                    <a:pt x="30016" y="23022"/>
                  </a:cubicBezTo>
                  <a:lnTo>
                    <a:pt x="26659" y="23022"/>
                  </a:lnTo>
                  <a:lnTo>
                    <a:pt x="26659" y="15548"/>
                  </a:lnTo>
                  <a:lnTo>
                    <a:pt x="27258" y="15548"/>
                  </a:lnTo>
                  <a:cubicBezTo>
                    <a:pt x="27178" y="15388"/>
                    <a:pt x="27098" y="15189"/>
                    <a:pt x="27058" y="15029"/>
                  </a:cubicBezTo>
                  <a:lnTo>
                    <a:pt x="26659" y="15029"/>
                  </a:lnTo>
                  <a:lnTo>
                    <a:pt x="26659" y="14109"/>
                  </a:lnTo>
                  <a:cubicBezTo>
                    <a:pt x="26499" y="13710"/>
                    <a:pt x="26339" y="13310"/>
                    <a:pt x="26179" y="12910"/>
                  </a:cubicBezTo>
                  <a:lnTo>
                    <a:pt x="26179" y="15029"/>
                  </a:lnTo>
                  <a:lnTo>
                    <a:pt x="18505" y="15029"/>
                  </a:lnTo>
                  <a:lnTo>
                    <a:pt x="18505" y="7555"/>
                  </a:lnTo>
                  <a:lnTo>
                    <a:pt x="23541" y="7555"/>
                  </a:lnTo>
                  <a:cubicBezTo>
                    <a:pt x="23461" y="7395"/>
                    <a:pt x="23341" y="7195"/>
                    <a:pt x="23221" y="7035"/>
                  </a:cubicBezTo>
                  <a:lnTo>
                    <a:pt x="18505" y="7035"/>
                  </a:lnTo>
                  <a:lnTo>
                    <a:pt x="18505" y="3318"/>
                  </a:lnTo>
                  <a:cubicBezTo>
                    <a:pt x="18305" y="3238"/>
                    <a:pt x="18145" y="3158"/>
                    <a:pt x="17986" y="3078"/>
                  </a:cubicBezTo>
                  <a:lnTo>
                    <a:pt x="17986" y="7035"/>
                  </a:lnTo>
                  <a:lnTo>
                    <a:pt x="10312" y="7035"/>
                  </a:lnTo>
                  <a:lnTo>
                    <a:pt x="10312" y="920"/>
                  </a:lnTo>
                  <a:cubicBezTo>
                    <a:pt x="10152" y="880"/>
                    <a:pt x="9952" y="880"/>
                    <a:pt x="9792" y="840"/>
                  </a:cubicBezTo>
                  <a:lnTo>
                    <a:pt x="9792" y="7035"/>
                  </a:lnTo>
                  <a:lnTo>
                    <a:pt x="2119" y="7035"/>
                  </a:lnTo>
                  <a:lnTo>
                    <a:pt x="211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42"/>
            <p:cNvSpPr/>
            <p:nvPr/>
          </p:nvSpPr>
          <p:spPr>
            <a:xfrm>
              <a:off x="1222134" y="3389959"/>
              <a:ext cx="862930" cy="1196749"/>
            </a:xfrm>
            <a:custGeom>
              <a:avLst/>
              <a:gdLst/>
              <a:ahLst/>
              <a:cxnLst/>
              <a:rect l="l" t="t" r="r" b="b"/>
              <a:pathLst>
                <a:path w="44845" h="62193" extrusionOk="0">
                  <a:moveTo>
                    <a:pt x="473" y="1"/>
                  </a:moveTo>
                  <a:cubicBezTo>
                    <a:pt x="174" y="1"/>
                    <a:pt x="8" y="3"/>
                    <a:pt x="1" y="3"/>
                  </a:cubicBezTo>
                  <a:lnTo>
                    <a:pt x="1" y="483"/>
                  </a:lnTo>
                  <a:cubicBezTo>
                    <a:pt x="17" y="483"/>
                    <a:pt x="156" y="481"/>
                    <a:pt x="403" y="481"/>
                  </a:cubicBezTo>
                  <a:cubicBezTo>
                    <a:pt x="3199" y="481"/>
                    <a:pt x="19734" y="717"/>
                    <a:pt x="25060" y="6558"/>
                  </a:cubicBezTo>
                  <a:cubicBezTo>
                    <a:pt x="30656" y="12673"/>
                    <a:pt x="43046" y="57477"/>
                    <a:pt x="44205" y="61713"/>
                  </a:cubicBezTo>
                  <a:lnTo>
                    <a:pt x="19185" y="61713"/>
                  </a:lnTo>
                  <a:lnTo>
                    <a:pt x="8673" y="21666"/>
                  </a:lnTo>
                  <a:lnTo>
                    <a:pt x="8194" y="21785"/>
                  </a:lnTo>
                  <a:lnTo>
                    <a:pt x="18785" y="62193"/>
                  </a:lnTo>
                  <a:lnTo>
                    <a:pt x="44844" y="62193"/>
                  </a:lnTo>
                  <a:lnTo>
                    <a:pt x="44764" y="61873"/>
                  </a:lnTo>
                  <a:cubicBezTo>
                    <a:pt x="44245" y="59875"/>
                    <a:pt x="31375" y="12713"/>
                    <a:pt x="25420" y="6198"/>
                  </a:cubicBezTo>
                  <a:cubicBezTo>
                    <a:pt x="22942" y="3480"/>
                    <a:pt x="17866" y="1602"/>
                    <a:pt x="10432" y="643"/>
                  </a:cubicBezTo>
                  <a:cubicBezTo>
                    <a:pt x="5887" y="54"/>
                    <a:pt x="1823" y="1"/>
                    <a:pt x="4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42"/>
            <p:cNvSpPr/>
            <p:nvPr/>
          </p:nvSpPr>
          <p:spPr>
            <a:xfrm>
              <a:off x="2571861" y="2843972"/>
              <a:ext cx="801392" cy="494532"/>
            </a:xfrm>
            <a:custGeom>
              <a:avLst/>
              <a:gdLst/>
              <a:ahLst/>
              <a:cxnLst/>
              <a:rect l="l" t="t" r="r" b="b"/>
              <a:pathLst>
                <a:path w="41647" h="25700" extrusionOk="0">
                  <a:moveTo>
                    <a:pt x="3797" y="0"/>
                  </a:moveTo>
                  <a:cubicBezTo>
                    <a:pt x="1279" y="0"/>
                    <a:pt x="1" y="1959"/>
                    <a:pt x="920" y="4397"/>
                  </a:cubicBezTo>
                  <a:lnTo>
                    <a:pt x="7275" y="21263"/>
                  </a:lnTo>
                  <a:cubicBezTo>
                    <a:pt x="8194" y="23701"/>
                    <a:pt x="10992" y="25659"/>
                    <a:pt x="13510" y="25659"/>
                  </a:cubicBezTo>
                  <a:lnTo>
                    <a:pt x="37810" y="25699"/>
                  </a:lnTo>
                  <a:cubicBezTo>
                    <a:pt x="40328" y="25699"/>
                    <a:pt x="41647" y="23741"/>
                    <a:pt x="40727" y="21343"/>
                  </a:cubicBezTo>
                  <a:lnTo>
                    <a:pt x="34373" y="4437"/>
                  </a:lnTo>
                  <a:cubicBezTo>
                    <a:pt x="33453" y="2039"/>
                    <a:pt x="30656" y="80"/>
                    <a:pt x="28138" y="40"/>
                  </a:cubicBezTo>
                  <a:lnTo>
                    <a:pt x="379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42"/>
            <p:cNvSpPr/>
            <p:nvPr/>
          </p:nvSpPr>
          <p:spPr>
            <a:xfrm>
              <a:off x="2897175" y="3028546"/>
              <a:ext cx="85398" cy="74622"/>
            </a:xfrm>
            <a:custGeom>
              <a:avLst/>
              <a:gdLst/>
              <a:ahLst/>
              <a:cxnLst/>
              <a:rect l="l" t="t" r="r" b="b"/>
              <a:pathLst>
                <a:path w="4438" h="3878" extrusionOk="0">
                  <a:moveTo>
                    <a:pt x="1679" y="0"/>
                  </a:moveTo>
                  <a:cubicBezTo>
                    <a:pt x="600" y="0"/>
                    <a:pt x="1" y="840"/>
                    <a:pt x="281" y="1919"/>
                  </a:cubicBezTo>
                  <a:cubicBezTo>
                    <a:pt x="560" y="2998"/>
                    <a:pt x="1639" y="3877"/>
                    <a:pt x="2719" y="3877"/>
                  </a:cubicBezTo>
                  <a:cubicBezTo>
                    <a:pt x="3798" y="3877"/>
                    <a:pt x="4437" y="2998"/>
                    <a:pt x="4157" y="1919"/>
                  </a:cubicBezTo>
                  <a:cubicBezTo>
                    <a:pt x="3878" y="880"/>
                    <a:pt x="2759" y="0"/>
                    <a:pt x="16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42"/>
            <p:cNvSpPr/>
            <p:nvPr/>
          </p:nvSpPr>
          <p:spPr>
            <a:xfrm>
              <a:off x="3231725" y="3267730"/>
              <a:ext cx="493763" cy="70774"/>
            </a:xfrm>
            <a:custGeom>
              <a:avLst/>
              <a:gdLst/>
              <a:ahLst/>
              <a:cxnLst/>
              <a:rect l="l" t="t" r="r" b="b"/>
              <a:pathLst>
                <a:path w="25660" h="3678" extrusionOk="0">
                  <a:moveTo>
                    <a:pt x="560" y="0"/>
                  </a:moveTo>
                  <a:cubicBezTo>
                    <a:pt x="240" y="0"/>
                    <a:pt x="1" y="280"/>
                    <a:pt x="1" y="600"/>
                  </a:cubicBezTo>
                  <a:lnTo>
                    <a:pt x="1" y="3038"/>
                  </a:lnTo>
                  <a:cubicBezTo>
                    <a:pt x="1" y="3358"/>
                    <a:pt x="240" y="3637"/>
                    <a:pt x="560" y="3637"/>
                  </a:cubicBezTo>
                  <a:lnTo>
                    <a:pt x="25060" y="3677"/>
                  </a:lnTo>
                  <a:cubicBezTo>
                    <a:pt x="25380" y="3677"/>
                    <a:pt x="25660" y="3438"/>
                    <a:pt x="25660" y="3118"/>
                  </a:cubicBezTo>
                  <a:lnTo>
                    <a:pt x="25660" y="640"/>
                  </a:lnTo>
                  <a:cubicBezTo>
                    <a:pt x="25660" y="320"/>
                    <a:pt x="25380" y="40"/>
                    <a:pt x="25060" y="40"/>
                  </a:cubicBezTo>
                  <a:lnTo>
                    <a:pt x="56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42"/>
            <p:cNvSpPr/>
            <p:nvPr/>
          </p:nvSpPr>
          <p:spPr>
            <a:xfrm>
              <a:off x="2758744" y="1704970"/>
              <a:ext cx="495302" cy="416081"/>
            </a:xfrm>
            <a:custGeom>
              <a:avLst/>
              <a:gdLst/>
              <a:ahLst/>
              <a:cxnLst/>
              <a:rect l="l" t="t" r="r" b="b"/>
              <a:pathLst>
                <a:path w="25740" h="21623" extrusionOk="0">
                  <a:moveTo>
                    <a:pt x="4077" y="0"/>
                  </a:moveTo>
                  <a:cubicBezTo>
                    <a:pt x="1839" y="0"/>
                    <a:pt x="1" y="1839"/>
                    <a:pt x="1" y="4077"/>
                  </a:cubicBezTo>
                  <a:lnTo>
                    <a:pt x="1" y="13789"/>
                  </a:lnTo>
                  <a:cubicBezTo>
                    <a:pt x="1" y="16027"/>
                    <a:pt x="1839" y="17826"/>
                    <a:pt x="4077" y="17826"/>
                  </a:cubicBezTo>
                  <a:lnTo>
                    <a:pt x="21623" y="17826"/>
                  </a:lnTo>
                  <a:lnTo>
                    <a:pt x="25740" y="21623"/>
                  </a:lnTo>
                  <a:lnTo>
                    <a:pt x="25740" y="13789"/>
                  </a:lnTo>
                  <a:lnTo>
                    <a:pt x="25740" y="11271"/>
                  </a:lnTo>
                  <a:lnTo>
                    <a:pt x="25740" y="4077"/>
                  </a:lnTo>
                  <a:cubicBezTo>
                    <a:pt x="25740" y="1839"/>
                    <a:pt x="23941" y="0"/>
                    <a:pt x="2166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42"/>
            <p:cNvSpPr/>
            <p:nvPr/>
          </p:nvSpPr>
          <p:spPr>
            <a:xfrm>
              <a:off x="2754896" y="1701121"/>
              <a:ext cx="502999" cy="423778"/>
            </a:xfrm>
            <a:custGeom>
              <a:avLst/>
              <a:gdLst/>
              <a:ahLst/>
              <a:cxnLst/>
              <a:rect l="l" t="t" r="r" b="b"/>
              <a:pathLst>
                <a:path w="26140" h="22023" extrusionOk="0">
                  <a:moveTo>
                    <a:pt x="21863" y="400"/>
                  </a:moveTo>
                  <a:cubicBezTo>
                    <a:pt x="24021" y="400"/>
                    <a:pt x="25740" y="2119"/>
                    <a:pt x="25740" y="4277"/>
                  </a:cubicBezTo>
                  <a:lnTo>
                    <a:pt x="25740" y="21423"/>
                  </a:lnTo>
                  <a:lnTo>
                    <a:pt x="21943" y="17906"/>
                  </a:lnTo>
                  <a:cubicBezTo>
                    <a:pt x="21903" y="17866"/>
                    <a:pt x="21863" y="17866"/>
                    <a:pt x="21823" y="17866"/>
                  </a:cubicBezTo>
                  <a:lnTo>
                    <a:pt x="4277" y="17866"/>
                  </a:lnTo>
                  <a:cubicBezTo>
                    <a:pt x="2119" y="17866"/>
                    <a:pt x="400" y="16107"/>
                    <a:pt x="400" y="13989"/>
                  </a:cubicBezTo>
                  <a:lnTo>
                    <a:pt x="400" y="4277"/>
                  </a:lnTo>
                  <a:cubicBezTo>
                    <a:pt x="400" y="2119"/>
                    <a:pt x="2119" y="400"/>
                    <a:pt x="4277" y="400"/>
                  </a:cubicBezTo>
                  <a:close/>
                  <a:moveTo>
                    <a:pt x="4277" y="0"/>
                  </a:moveTo>
                  <a:cubicBezTo>
                    <a:pt x="1919" y="0"/>
                    <a:pt x="1" y="1919"/>
                    <a:pt x="1" y="4277"/>
                  </a:cubicBezTo>
                  <a:lnTo>
                    <a:pt x="1" y="13989"/>
                  </a:lnTo>
                  <a:cubicBezTo>
                    <a:pt x="1" y="16307"/>
                    <a:pt x="1919" y="18226"/>
                    <a:pt x="4277" y="18226"/>
                  </a:cubicBezTo>
                  <a:lnTo>
                    <a:pt x="21743" y="18226"/>
                  </a:lnTo>
                  <a:lnTo>
                    <a:pt x="25820" y="21983"/>
                  </a:lnTo>
                  <a:cubicBezTo>
                    <a:pt x="25860" y="22022"/>
                    <a:pt x="25900" y="22022"/>
                    <a:pt x="25940" y="22022"/>
                  </a:cubicBezTo>
                  <a:lnTo>
                    <a:pt x="26020" y="22022"/>
                  </a:lnTo>
                  <a:cubicBezTo>
                    <a:pt x="26100" y="21983"/>
                    <a:pt x="26140" y="21903"/>
                    <a:pt x="26140" y="21823"/>
                  </a:cubicBezTo>
                  <a:lnTo>
                    <a:pt x="26140" y="4277"/>
                  </a:lnTo>
                  <a:cubicBezTo>
                    <a:pt x="26140" y="1919"/>
                    <a:pt x="24221" y="0"/>
                    <a:pt x="218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42"/>
            <p:cNvSpPr/>
            <p:nvPr/>
          </p:nvSpPr>
          <p:spPr>
            <a:xfrm>
              <a:off x="2613386" y="1570369"/>
              <a:ext cx="495302" cy="416100"/>
            </a:xfrm>
            <a:custGeom>
              <a:avLst/>
              <a:gdLst/>
              <a:ahLst/>
              <a:cxnLst/>
              <a:rect l="l" t="t" r="r" b="b"/>
              <a:pathLst>
                <a:path w="25740" h="21624" extrusionOk="0">
                  <a:moveTo>
                    <a:pt x="4077" y="1"/>
                  </a:moveTo>
                  <a:cubicBezTo>
                    <a:pt x="1839" y="1"/>
                    <a:pt x="1" y="1839"/>
                    <a:pt x="1" y="4078"/>
                  </a:cubicBezTo>
                  <a:lnTo>
                    <a:pt x="1" y="13790"/>
                  </a:lnTo>
                  <a:cubicBezTo>
                    <a:pt x="1" y="16028"/>
                    <a:pt x="1839" y="17826"/>
                    <a:pt x="4077" y="17826"/>
                  </a:cubicBezTo>
                  <a:lnTo>
                    <a:pt x="21583" y="17826"/>
                  </a:lnTo>
                  <a:lnTo>
                    <a:pt x="25740" y="21623"/>
                  </a:lnTo>
                  <a:lnTo>
                    <a:pt x="25740" y="13790"/>
                  </a:lnTo>
                  <a:lnTo>
                    <a:pt x="25740" y="11272"/>
                  </a:lnTo>
                  <a:lnTo>
                    <a:pt x="25740" y="4078"/>
                  </a:lnTo>
                  <a:cubicBezTo>
                    <a:pt x="25740" y="1839"/>
                    <a:pt x="23901" y="1"/>
                    <a:pt x="2166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42"/>
            <p:cNvSpPr/>
            <p:nvPr/>
          </p:nvSpPr>
          <p:spPr>
            <a:xfrm>
              <a:off x="2609538" y="1566539"/>
              <a:ext cx="502999" cy="423778"/>
            </a:xfrm>
            <a:custGeom>
              <a:avLst/>
              <a:gdLst/>
              <a:ahLst/>
              <a:cxnLst/>
              <a:rect l="l" t="t" r="r" b="b"/>
              <a:pathLst>
                <a:path w="26140" h="22023" extrusionOk="0">
                  <a:moveTo>
                    <a:pt x="21863" y="400"/>
                  </a:moveTo>
                  <a:cubicBezTo>
                    <a:pt x="24021" y="400"/>
                    <a:pt x="25740" y="2118"/>
                    <a:pt x="25740" y="4277"/>
                  </a:cubicBezTo>
                  <a:lnTo>
                    <a:pt x="25740" y="21423"/>
                  </a:lnTo>
                  <a:lnTo>
                    <a:pt x="21943" y="17905"/>
                  </a:lnTo>
                  <a:cubicBezTo>
                    <a:pt x="21903" y="17866"/>
                    <a:pt x="21863" y="17866"/>
                    <a:pt x="21783" y="17866"/>
                  </a:cubicBezTo>
                  <a:lnTo>
                    <a:pt x="4277" y="17866"/>
                  </a:lnTo>
                  <a:cubicBezTo>
                    <a:pt x="2119" y="17866"/>
                    <a:pt x="401" y="16107"/>
                    <a:pt x="401" y="13989"/>
                  </a:cubicBezTo>
                  <a:lnTo>
                    <a:pt x="401" y="4277"/>
                  </a:lnTo>
                  <a:cubicBezTo>
                    <a:pt x="401" y="2118"/>
                    <a:pt x="2119" y="400"/>
                    <a:pt x="4277" y="400"/>
                  </a:cubicBezTo>
                  <a:close/>
                  <a:moveTo>
                    <a:pt x="4277" y="0"/>
                  </a:moveTo>
                  <a:cubicBezTo>
                    <a:pt x="1919" y="0"/>
                    <a:pt x="1" y="1918"/>
                    <a:pt x="1" y="4277"/>
                  </a:cubicBezTo>
                  <a:lnTo>
                    <a:pt x="1" y="13989"/>
                  </a:lnTo>
                  <a:cubicBezTo>
                    <a:pt x="1" y="16307"/>
                    <a:pt x="1919" y="18225"/>
                    <a:pt x="4277" y="18225"/>
                  </a:cubicBezTo>
                  <a:lnTo>
                    <a:pt x="21743" y="18225"/>
                  </a:lnTo>
                  <a:lnTo>
                    <a:pt x="25820" y="21982"/>
                  </a:lnTo>
                  <a:cubicBezTo>
                    <a:pt x="25860" y="22022"/>
                    <a:pt x="25900" y="22022"/>
                    <a:pt x="25940" y="22022"/>
                  </a:cubicBezTo>
                  <a:lnTo>
                    <a:pt x="26020" y="22022"/>
                  </a:lnTo>
                  <a:cubicBezTo>
                    <a:pt x="26100" y="21982"/>
                    <a:pt x="26140" y="21902"/>
                    <a:pt x="26140" y="21822"/>
                  </a:cubicBezTo>
                  <a:lnTo>
                    <a:pt x="26140" y="4277"/>
                  </a:lnTo>
                  <a:cubicBezTo>
                    <a:pt x="26140" y="1918"/>
                    <a:pt x="24221" y="0"/>
                    <a:pt x="218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42"/>
            <p:cNvSpPr/>
            <p:nvPr/>
          </p:nvSpPr>
          <p:spPr>
            <a:xfrm>
              <a:off x="2938719" y="1714187"/>
              <a:ext cx="67695" cy="68465"/>
            </a:xfrm>
            <a:custGeom>
              <a:avLst/>
              <a:gdLst/>
              <a:ahLst/>
              <a:cxnLst/>
              <a:rect l="l" t="t" r="r" b="b"/>
              <a:pathLst>
                <a:path w="3518" h="3558" extrusionOk="0">
                  <a:moveTo>
                    <a:pt x="1759" y="1"/>
                  </a:moveTo>
                  <a:cubicBezTo>
                    <a:pt x="799" y="1"/>
                    <a:pt x="0" y="800"/>
                    <a:pt x="0" y="1759"/>
                  </a:cubicBezTo>
                  <a:cubicBezTo>
                    <a:pt x="0" y="2759"/>
                    <a:pt x="799" y="3558"/>
                    <a:pt x="1759" y="3558"/>
                  </a:cubicBezTo>
                  <a:cubicBezTo>
                    <a:pt x="2718" y="3558"/>
                    <a:pt x="3517" y="2759"/>
                    <a:pt x="3517" y="1759"/>
                  </a:cubicBezTo>
                  <a:cubicBezTo>
                    <a:pt x="3517" y="800"/>
                    <a:pt x="2718" y="1"/>
                    <a:pt x="17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42"/>
            <p:cNvSpPr/>
            <p:nvPr/>
          </p:nvSpPr>
          <p:spPr>
            <a:xfrm>
              <a:off x="2820282" y="1714187"/>
              <a:ext cx="67695" cy="68465"/>
            </a:xfrm>
            <a:custGeom>
              <a:avLst/>
              <a:gdLst/>
              <a:ahLst/>
              <a:cxnLst/>
              <a:rect l="l" t="t" r="r" b="b"/>
              <a:pathLst>
                <a:path w="3518" h="3558" extrusionOk="0">
                  <a:moveTo>
                    <a:pt x="1759" y="1"/>
                  </a:moveTo>
                  <a:cubicBezTo>
                    <a:pt x="799" y="1"/>
                    <a:pt x="0" y="800"/>
                    <a:pt x="0" y="1759"/>
                  </a:cubicBezTo>
                  <a:cubicBezTo>
                    <a:pt x="0" y="2759"/>
                    <a:pt x="799" y="3558"/>
                    <a:pt x="1759" y="3558"/>
                  </a:cubicBezTo>
                  <a:cubicBezTo>
                    <a:pt x="2718" y="3558"/>
                    <a:pt x="3517" y="2759"/>
                    <a:pt x="3517" y="1759"/>
                  </a:cubicBezTo>
                  <a:cubicBezTo>
                    <a:pt x="3517" y="800"/>
                    <a:pt x="2718" y="1"/>
                    <a:pt x="17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42"/>
            <p:cNvSpPr/>
            <p:nvPr/>
          </p:nvSpPr>
          <p:spPr>
            <a:xfrm>
              <a:off x="2701844" y="1714187"/>
              <a:ext cx="67695" cy="68465"/>
            </a:xfrm>
            <a:custGeom>
              <a:avLst/>
              <a:gdLst/>
              <a:ahLst/>
              <a:cxnLst/>
              <a:rect l="l" t="t" r="r" b="b"/>
              <a:pathLst>
                <a:path w="3518" h="3558" extrusionOk="0">
                  <a:moveTo>
                    <a:pt x="1759" y="1"/>
                  </a:moveTo>
                  <a:cubicBezTo>
                    <a:pt x="759" y="1"/>
                    <a:pt x="0" y="800"/>
                    <a:pt x="0" y="1759"/>
                  </a:cubicBezTo>
                  <a:cubicBezTo>
                    <a:pt x="0" y="2759"/>
                    <a:pt x="759" y="3558"/>
                    <a:pt x="1759" y="3558"/>
                  </a:cubicBezTo>
                  <a:cubicBezTo>
                    <a:pt x="2718" y="3558"/>
                    <a:pt x="3517" y="2759"/>
                    <a:pt x="3517" y="1759"/>
                  </a:cubicBezTo>
                  <a:cubicBezTo>
                    <a:pt x="3517" y="800"/>
                    <a:pt x="2718" y="1"/>
                    <a:pt x="17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42"/>
            <p:cNvSpPr/>
            <p:nvPr/>
          </p:nvSpPr>
          <p:spPr>
            <a:xfrm>
              <a:off x="1132926" y="3865306"/>
              <a:ext cx="89227" cy="578353"/>
            </a:xfrm>
            <a:custGeom>
              <a:avLst/>
              <a:gdLst/>
              <a:ahLst/>
              <a:cxnLst/>
              <a:rect l="l" t="t" r="r" b="b"/>
              <a:pathLst>
                <a:path w="4637" h="30056" extrusionOk="0">
                  <a:moveTo>
                    <a:pt x="0" y="0"/>
                  </a:moveTo>
                  <a:lnTo>
                    <a:pt x="0" y="30056"/>
                  </a:lnTo>
                  <a:lnTo>
                    <a:pt x="4637" y="30056"/>
                  </a:lnTo>
                  <a:lnTo>
                    <a:pt x="46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42"/>
            <p:cNvSpPr/>
            <p:nvPr/>
          </p:nvSpPr>
          <p:spPr>
            <a:xfrm>
              <a:off x="1129078" y="3861458"/>
              <a:ext cx="96155" cy="585280"/>
            </a:xfrm>
            <a:custGeom>
              <a:avLst/>
              <a:gdLst/>
              <a:ahLst/>
              <a:cxnLst/>
              <a:rect l="l" t="t" r="r" b="b"/>
              <a:pathLst>
                <a:path w="4997" h="30416" extrusionOk="0">
                  <a:moveTo>
                    <a:pt x="4637" y="360"/>
                  </a:moveTo>
                  <a:lnTo>
                    <a:pt x="4637" y="30056"/>
                  </a:lnTo>
                  <a:lnTo>
                    <a:pt x="400" y="30056"/>
                  </a:lnTo>
                  <a:lnTo>
                    <a:pt x="400" y="360"/>
                  </a:lnTo>
                  <a:close/>
                  <a:moveTo>
                    <a:pt x="0" y="0"/>
                  </a:moveTo>
                  <a:lnTo>
                    <a:pt x="0" y="30416"/>
                  </a:lnTo>
                  <a:lnTo>
                    <a:pt x="4996" y="30416"/>
                  </a:lnTo>
                  <a:lnTo>
                    <a:pt x="499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42"/>
            <p:cNvSpPr/>
            <p:nvPr/>
          </p:nvSpPr>
          <p:spPr>
            <a:xfrm>
              <a:off x="1109085" y="4133700"/>
              <a:ext cx="136910" cy="494532"/>
            </a:xfrm>
            <a:custGeom>
              <a:avLst/>
              <a:gdLst/>
              <a:ahLst/>
              <a:cxnLst/>
              <a:rect l="l" t="t" r="r" b="b"/>
              <a:pathLst>
                <a:path w="7115" h="25700" extrusionOk="0">
                  <a:moveTo>
                    <a:pt x="2119" y="1"/>
                  </a:moveTo>
                  <a:cubicBezTo>
                    <a:pt x="960" y="1"/>
                    <a:pt x="0" y="960"/>
                    <a:pt x="0" y="2159"/>
                  </a:cubicBezTo>
                  <a:lnTo>
                    <a:pt x="0" y="23542"/>
                  </a:lnTo>
                  <a:cubicBezTo>
                    <a:pt x="0" y="24741"/>
                    <a:pt x="960" y="25700"/>
                    <a:pt x="2119" y="25700"/>
                  </a:cubicBezTo>
                  <a:lnTo>
                    <a:pt x="4956" y="25700"/>
                  </a:lnTo>
                  <a:cubicBezTo>
                    <a:pt x="6155" y="25700"/>
                    <a:pt x="7115" y="24741"/>
                    <a:pt x="7115" y="23542"/>
                  </a:cubicBezTo>
                  <a:lnTo>
                    <a:pt x="7115" y="2159"/>
                  </a:lnTo>
                  <a:cubicBezTo>
                    <a:pt x="7115" y="960"/>
                    <a:pt x="6155" y="1"/>
                    <a:pt x="49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42"/>
            <p:cNvSpPr/>
            <p:nvPr/>
          </p:nvSpPr>
          <p:spPr>
            <a:xfrm>
              <a:off x="796067" y="4586688"/>
              <a:ext cx="762946" cy="126154"/>
            </a:xfrm>
            <a:custGeom>
              <a:avLst/>
              <a:gdLst/>
              <a:ahLst/>
              <a:cxnLst/>
              <a:rect l="l" t="t" r="r" b="b"/>
              <a:pathLst>
                <a:path w="39649" h="6556" extrusionOk="0">
                  <a:moveTo>
                    <a:pt x="1" y="1"/>
                  </a:moveTo>
                  <a:lnTo>
                    <a:pt x="1" y="3078"/>
                  </a:lnTo>
                  <a:lnTo>
                    <a:pt x="1" y="6555"/>
                  </a:lnTo>
                  <a:lnTo>
                    <a:pt x="2678" y="6555"/>
                  </a:lnTo>
                  <a:lnTo>
                    <a:pt x="2678" y="3078"/>
                  </a:lnTo>
                  <a:lnTo>
                    <a:pt x="36930" y="3078"/>
                  </a:lnTo>
                  <a:lnTo>
                    <a:pt x="36930" y="6555"/>
                  </a:lnTo>
                  <a:lnTo>
                    <a:pt x="39648" y="6555"/>
                  </a:lnTo>
                  <a:lnTo>
                    <a:pt x="39648" y="3078"/>
                  </a:lnTo>
                  <a:lnTo>
                    <a:pt x="3964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42"/>
            <p:cNvSpPr/>
            <p:nvPr/>
          </p:nvSpPr>
          <p:spPr>
            <a:xfrm>
              <a:off x="742226" y="4677436"/>
              <a:ext cx="158462" cy="158462"/>
            </a:xfrm>
            <a:custGeom>
              <a:avLst/>
              <a:gdLst/>
              <a:ahLst/>
              <a:cxnLst/>
              <a:rect l="l" t="t" r="r" b="b"/>
              <a:pathLst>
                <a:path w="8235" h="8235" extrusionOk="0">
                  <a:moveTo>
                    <a:pt x="4117" y="1"/>
                  </a:moveTo>
                  <a:cubicBezTo>
                    <a:pt x="1839" y="1"/>
                    <a:pt x="1" y="1839"/>
                    <a:pt x="1" y="4118"/>
                  </a:cubicBezTo>
                  <a:cubicBezTo>
                    <a:pt x="1" y="6396"/>
                    <a:pt x="1839" y="8234"/>
                    <a:pt x="4117" y="8234"/>
                  </a:cubicBezTo>
                  <a:cubicBezTo>
                    <a:pt x="6396" y="8234"/>
                    <a:pt x="8234" y="6396"/>
                    <a:pt x="8234" y="4118"/>
                  </a:cubicBezTo>
                  <a:cubicBezTo>
                    <a:pt x="8234" y="1839"/>
                    <a:pt x="6396" y="1"/>
                    <a:pt x="411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42"/>
            <p:cNvSpPr/>
            <p:nvPr/>
          </p:nvSpPr>
          <p:spPr>
            <a:xfrm>
              <a:off x="738378" y="4673607"/>
              <a:ext cx="166140" cy="166140"/>
            </a:xfrm>
            <a:custGeom>
              <a:avLst/>
              <a:gdLst/>
              <a:ahLst/>
              <a:cxnLst/>
              <a:rect l="l" t="t" r="r" b="b"/>
              <a:pathLst>
                <a:path w="8634" h="8634" extrusionOk="0">
                  <a:moveTo>
                    <a:pt x="4317" y="360"/>
                  </a:moveTo>
                  <a:cubicBezTo>
                    <a:pt x="6476" y="360"/>
                    <a:pt x="8274" y="2158"/>
                    <a:pt x="8274" y="4317"/>
                  </a:cubicBezTo>
                  <a:cubicBezTo>
                    <a:pt x="8274" y="6475"/>
                    <a:pt x="6476" y="8273"/>
                    <a:pt x="4317" y="8273"/>
                  </a:cubicBezTo>
                  <a:cubicBezTo>
                    <a:pt x="2159" y="8273"/>
                    <a:pt x="361" y="6475"/>
                    <a:pt x="361" y="4317"/>
                  </a:cubicBezTo>
                  <a:cubicBezTo>
                    <a:pt x="361" y="2158"/>
                    <a:pt x="2159" y="360"/>
                    <a:pt x="4317" y="360"/>
                  </a:cubicBezTo>
                  <a:close/>
                  <a:moveTo>
                    <a:pt x="4317" y="0"/>
                  </a:moveTo>
                  <a:cubicBezTo>
                    <a:pt x="1919" y="0"/>
                    <a:pt x="1" y="1918"/>
                    <a:pt x="1" y="4317"/>
                  </a:cubicBezTo>
                  <a:cubicBezTo>
                    <a:pt x="1" y="6715"/>
                    <a:pt x="1919" y="8633"/>
                    <a:pt x="4317" y="8633"/>
                  </a:cubicBezTo>
                  <a:cubicBezTo>
                    <a:pt x="6715" y="8633"/>
                    <a:pt x="8634" y="6715"/>
                    <a:pt x="8634" y="4317"/>
                  </a:cubicBezTo>
                  <a:cubicBezTo>
                    <a:pt x="8634" y="1918"/>
                    <a:pt x="6715" y="0"/>
                    <a:pt x="43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42"/>
            <p:cNvSpPr/>
            <p:nvPr/>
          </p:nvSpPr>
          <p:spPr>
            <a:xfrm>
              <a:off x="790679" y="4725888"/>
              <a:ext cx="61557" cy="61557"/>
            </a:xfrm>
            <a:custGeom>
              <a:avLst/>
              <a:gdLst/>
              <a:ahLst/>
              <a:cxnLst/>
              <a:rect l="l" t="t" r="r" b="b"/>
              <a:pathLst>
                <a:path w="3199" h="3199" extrusionOk="0">
                  <a:moveTo>
                    <a:pt x="1599" y="1"/>
                  </a:moveTo>
                  <a:cubicBezTo>
                    <a:pt x="720" y="1"/>
                    <a:pt x="1" y="720"/>
                    <a:pt x="1" y="1600"/>
                  </a:cubicBezTo>
                  <a:cubicBezTo>
                    <a:pt x="1" y="2479"/>
                    <a:pt x="720" y="3198"/>
                    <a:pt x="1599" y="3198"/>
                  </a:cubicBezTo>
                  <a:cubicBezTo>
                    <a:pt x="2479" y="3198"/>
                    <a:pt x="3198" y="2479"/>
                    <a:pt x="3198" y="1600"/>
                  </a:cubicBezTo>
                  <a:cubicBezTo>
                    <a:pt x="3198" y="720"/>
                    <a:pt x="2479" y="1"/>
                    <a:pt x="15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42"/>
            <p:cNvSpPr/>
            <p:nvPr/>
          </p:nvSpPr>
          <p:spPr>
            <a:xfrm>
              <a:off x="1455931" y="4677436"/>
              <a:ext cx="159212" cy="158462"/>
            </a:xfrm>
            <a:custGeom>
              <a:avLst/>
              <a:gdLst/>
              <a:ahLst/>
              <a:cxnLst/>
              <a:rect l="l" t="t" r="r" b="b"/>
              <a:pathLst>
                <a:path w="8274" h="8235" extrusionOk="0">
                  <a:moveTo>
                    <a:pt x="4157" y="1"/>
                  </a:moveTo>
                  <a:cubicBezTo>
                    <a:pt x="1879" y="1"/>
                    <a:pt x="1" y="1839"/>
                    <a:pt x="1" y="4118"/>
                  </a:cubicBezTo>
                  <a:cubicBezTo>
                    <a:pt x="1" y="6396"/>
                    <a:pt x="1879" y="8234"/>
                    <a:pt x="4157" y="8234"/>
                  </a:cubicBezTo>
                  <a:cubicBezTo>
                    <a:pt x="6435" y="8234"/>
                    <a:pt x="8274" y="6396"/>
                    <a:pt x="8274" y="4118"/>
                  </a:cubicBezTo>
                  <a:cubicBezTo>
                    <a:pt x="8274" y="1839"/>
                    <a:pt x="6435" y="1"/>
                    <a:pt x="415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42"/>
            <p:cNvSpPr/>
            <p:nvPr/>
          </p:nvSpPr>
          <p:spPr>
            <a:xfrm>
              <a:off x="1452852" y="4673607"/>
              <a:ext cx="166140" cy="166140"/>
            </a:xfrm>
            <a:custGeom>
              <a:avLst/>
              <a:gdLst/>
              <a:ahLst/>
              <a:cxnLst/>
              <a:rect l="l" t="t" r="r" b="b"/>
              <a:pathLst>
                <a:path w="8634" h="8634" extrusionOk="0">
                  <a:moveTo>
                    <a:pt x="4317" y="360"/>
                  </a:moveTo>
                  <a:cubicBezTo>
                    <a:pt x="6476" y="360"/>
                    <a:pt x="8234" y="2158"/>
                    <a:pt x="8234" y="4317"/>
                  </a:cubicBezTo>
                  <a:cubicBezTo>
                    <a:pt x="8234" y="6475"/>
                    <a:pt x="6476" y="8273"/>
                    <a:pt x="4317" y="8273"/>
                  </a:cubicBezTo>
                  <a:cubicBezTo>
                    <a:pt x="2119" y="8273"/>
                    <a:pt x="360" y="6475"/>
                    <a:pt x="360" y="4317"/>
                  </a:cubicBezTo>
                  <a:cubicBezTo>
                    <a:pt x="360" y="2158"/>
                    <a:pt x="2119" y="360"/>
                    <a:pt x="4317" y="360"/>
                  </a:cubicBezTo>
                  <a:close/>
                  <a:moveTo>
                    <a:pt x="4317" y="0"/>
                  </a:moveTo>
                  <a:cubicBezTo>
                    <a:pt x="1919" y="0"/>
                    <a:pt x="1" y="1918"/>
                    <a:pt x="1" y="4317"/>
                  </a:cubicBezTo>
                  <a:cubicBezTo>
                    <a:pt x="1" y="6715"/>
                    <a:pt x="1919" y="8633"/>
                    <a:pt x="4317" y="8633"/>
                  </a:cubicBezTo>
                  <a:cubicBezTo>
                    <a:pt x="6675" y="8633"/>
                    <a:pt x="8634" y="6715"/>
                    <a:pt x="8634" y="4317"/>
                  </a:cubicBezTo>
                  <a:cubicBezTo>
                    <a:pt x="8634" y="1918"/>
                    <a:pt x="6675" y="0"/>
                    <a:pt x="43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42"/>
            <p:cNvSpPr/>
            <p:nvPr/>
          </p:nvSpPr>
          <p:spPr>
            <a:xfrm>
              <a:off x="1505153" y="4725888"/>
              <a:ext cx="60768" cy="61557"/>
            </a:xfrm>
            <a:custGeom>
              <a:avLst/>
              <a:gdLst/>
              <a:ahLst/>
              <a:cxnLst/>
              <a:rect l="l" t="t" r="r" b="b"/>
              <a:pathLst>
                <a:path w="3158" h="3199" extrusionOk="0">
                  <a:moveTo>
                    <a:pt x="1599" y="1"/>
                  </a:moveTo>
                  <a:cubicBezTo>
                    <a:pt x="720" y="1"/>
                    <a:pt x="1" y="720"/>
                    <a:pt x="1" y="1600"/>
                  </a:cubicBezTo>
                  <a:cubicBezTo>
                    <a:pt x="1" y="2479"/>
                    <a:pt x="720" y="3198"/>
                    <a:pt x="1599" y="3198"/>
                  </a:cubicBezTo>
                  <a:cubicBezTo>
                    <a:pt x="2479" y="3198"/>
                    <a:pt x="3158" y="2479"/>
                    <a:pt x="3158" y="1600"/>
                  </a:cubicBezTo>
                  <a:cubicBezTo>
                    <a:pt x="3158" y="720"/>
                    <a:pt x="2479" y="1"/>
                    <a:pt x="15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42"/>
            <p:cNvSpPr/>
            <p:nvPr/>
          </p:nvSpPr>
          <p:spPr>
            <a:xfrm>
              <a:off x="340000" y="2845511"/>
              <a:ext cx="1730440" cy="1089799"/>
            </a:xfrm>
            <a:custGeom>
              <a:avLst/>
              <a:gdLst/>
              <a:ahLst/>
              <a:cxnLst/>
              <a:rect l="l" t="t" r="r" b="b"/>
              <a:pathLst>
                <a:path w="89928" h="56635" extrusionOk="0">
                  <a:moveTo>
                    <a:pt x="3238" y="0"/>
                  </a:moveTo>
                  <a:cubicBezTo>
                    <a:pt x="1440" y="0"/>
                    <a:pt x="1" y="1519"/>
                    <a:pt x="121" y="3317"/>
                  </a:cubicBezTo>
                  <a:lnTo>
                    <a:pt x="3638" y="53717"/>
                  </a:lnTo>
                  <a:cubicBezTo>
                    <a:pt x="3718" y="55355"/>
                    <a:pt x="5077" y="56634"/>
                    <a:pt x="6715" y="56634"/>
                  </a:cubicBezTo>
                  <a:lnTo>
                    <a:pt x="86331" y="56634"/>
                  </a:lnTo>
                  <a:cubicBezTo>
                    <a:pt x="88449" y="56634"/>
                    <a:pt x="89928" y="54556"/>
                    <a:pt x="89288" y="52517"/>
                  </a:cubicBezTo>
                  <a:cubicBezTo>
                    <a:pt x="88849" y="51239"/>
                    <a:pt x="87650" y="50399"/>
                    <a:pt x="86331" y="50399"/>
                  </a:cubicBezTo>
                  <a:lnTo>
                    <a:pt x="58673" y="50399"/>
                  </a:lnTo>
                  <a:cubicBezTo>
                    <a:pt x="57154" y="50399"/>
                    <a:pt x="55835" y="49280"/>
                    <a:pt x="55596" y="47761"/>
                  </a:cubicBezTo>
                  <a:lnTo>
                    <a:pt x="48282" y="2598"/>
                  </a:lnTo>
                  <a:cubicBezTo>
                    <a:pt x="48042" y="1079"/>
                    <a:pt x="46723" y="0"/>
                    <a:pt x="4520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42"/>
            <p:cNvSpPr/>
            <p:nvPr/>
          </p:nvSpPr>
          <p:spPr>
            <a:xfrm>
              <a:off x="337691" y="2841663"/>
              <a:ext cx="1730440" cy="1097477"/>
            </a:xfrm>
            <a:custGeom>
              <a:avLst/>
              <a:gdLst/>
              <a:ahLst/>
              <a:cxnLst/>
              <a:rect l="l" t="t" r="r" b="b"/>
              <a:pathLst>
                <a:path w="89928" h="57034" extrusionOk="0">
                  <a:moveTo>
                    <a:pt x="45324" y="360"/>
                  </a:moveTo>
                  <a:cubicBezTo>
                    <a:pt x="46763" y="360"/>
                    <a:pt x="47962" y="1399"/>
                    <a:pt x="48202" y="2838"/>
                  </a:cubicBezTo>
                  <a:lnTo>
                    <a:pt x="55556" y="48001"/>
                  </a:lnTo>
                  <a:cubicBezTo>
                    <a:pt x="55796" y="49600"/>
                    <a:pt x="57154" y="50759"/>
                    <a:pt x="58793" y="50759"/>
                  </a:cubicBezTo>
                  <a:lnTo>
                    <a:pt x="86451" y="50759"/>
                  </a:lnTo>
                  <a:cubicBezTo>
                    <a:pt x="87690" y="50759"/>
                    <a:pt x="88809" y="51598"/>
                    <a:pt x="89208" y="52797"/>
                  </a:cubicBezTo>
                  <a:cubicBezTo>
                    <a:pt x="89528" y="53717"/>
                    <a:pt x="89368" y="54676"/>
                    <a:pt x="88809" y="55435"/>
                  </a:cubicBezTo>
                  <a:cubicBezTo>
                    <a:pt x="88249" y="56195"/>
                    <a:pt x="87370" y="56634"/>
                    <a:pt x="86451" y="56634"/>
                  </a:cubicBezTo>
                  <a:lnTo>
                    <a:pt x="6835" y="56634"/>
                  </a:lnTo>
                  <a:cubicBezTo>
                    <a:pt x="5317" y="56634"/>
                    <a:pt x="4038" y="55435"/>
                    <a:pt x="3918" y="53917"/>
                  </a:cubicBezTo>
                  <a:lnTo>
                    <a:pt x="441" y="3517"/>
                  </a:lnTo>
                  <a:cubicBezTo>
                    <a:pt x="401" y="2678"/>
                    <a:pt x="640" y="1919"/>
                    <a:pt x="1240" y="1319"/>
                  </a:cubicBezTo>
                  <a:cubicBezTo>
                    <a:pt x="1799" y="720"/>
                    <a:pt x="2559" y="360"/>
                    <a:pt x="3358" y="360"/>
                  </a:cubicBezTo>
                  <a:close/>
                  <a:moveTo>
                    <a:pt x="3358" y="0"/>
                  </a:moveTo>
                  <a:cubicBezTo>
                    <a:pt x="2439" y="0"/>
                    <a:pt x="1600" y="360"/>
                    <a:pt x="960" y="1039"/>
                  </a:cubicBezTo>
                  <a:cubicBezTo>
                    <a:pt x="321" y="1719"/>
                    <a:pt x="1" y="2598"/>
                    <a:pt x="81" y="3517"/>
                  </a:cubicBezTo>
                  <a:lnTo>
                    <a:pt x="3558" y="53956"/>
                  </a:lnTo>
                  <a:cubicBezTo>
                    <a:pt x="3678" y="55675"/>
                    <a:pt x="5117" y="57034"/>
                    <a:pt x="6835" y="57034"/>
                  </a:cubicBezTo>
                  <a:lnTo>
                    <a:pt x="86451" y="57034"/>
                  </a:lnTo>
                  <a:cubicBezTo>
                    <a:pt x="87490" y="57034"/>
                    <a:pt x="88489" y="56514"/>
                    <a:pt x="89128" y="55635"/>
                  </a:cubicBezTo>
                  <a:cubicBezTo>
                    <a:pt x="89728" y="54796"/>
                    <a:pt x="89928" y="53677"/>
                    <a:pt x="89568" y="52678"/>
                  </a:cubicBezTo>
                  <a:cubicBezTo>
                    <a:pt x="89128" y="51319"/>
                    <a:pt x="87849" y="50399"/>
                    <a:pt x="86451" y="50399"/>
                  </a:cubicBezTo>
                  <a:lnTo>
                    <a:pt x="58793" y="50399"/>
                  </a:lnTo>
                  <a:cubicBezTo>
                    <a:pt x="57354" y="50399"/>
                    <a:pt x="56155" y="49360"/>
                    <a:pt x="55915" y="47921"/>
                  </a:cubicBezTo>
                  <a:lnTo>
                    <a:pt x="48561" y="2758"/>
                  </a:lnTo>
                  <a:cubicBezTo>
                    <a:pt x="48322" y="1159"/>
                    <a:pt x="46923" y="0"/>
                    <a:pt x="453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42"/>
            <p:cNvSpPr/>
            <p:nvPr/>
          </p:nvSpPr>
          <p:spPr>
            <a:xfrm>
              <a:off x="409985" y="3066223"/>
              <a:ext cx="701428" cy="7716"/>
            </a:xfrm>
            <a:custGeom>
              <a:avLst/>
              <a:gdLst/>
              <a:ahLst/>
              <a:cxnLst/>
              <a:rect l="l" t="t" r="r" b="b"/>
              <a:pathLst>
                <a:path w="36452" h="401" extrusionOk="0">
                  <a:moveTo>
                    <a:pt x="201" y="1"/>
                  </a:moveTo>
                  <a:cubicBezTo>
                    <a:pt x="81" y="1"/>
                    <a:pt x="1" y="81"/>
                    <a:pt x="1" y="201"/>
                  </a:cubicBezTo>
                  <a:cubicBezTo>
                    <a:pt x="1" y="321"/>
                    <a:pt x="81" y="400"/>
                    <a:pt x="201" y="400"/>
                  </a:cubicBezTo>
                  <a:lnTo>
                    <a:pt x="36251" y="400"/>
                  </a:lnTo>
                  <a:cubicBezTo>
                    <a:pt x="36371" y="400"/>
                    <a:pt x="36451" y="321"/>
                    <a:pt x="36451" y="201"/>
                  </a:cubicBezTo>
                  <a:cubicBezTo>
                    <a:pt x="36451" y="81"/>
                    <a:pt x="36371" y="1"/>
                    <a:pt x="362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42"/>
            <p:cNvSpPr/>
            <p:nvPr/>
          </p:nvSpPr>
          <p:spPr>
            <a:xfrm>
              <a:off x="409985" y="3287723"/>
              <a:ext cx="741414" cy="7716"/>
            </a:xfrm>
            <a:custGeom>
              <a:avLst/>
              <a:gdLst/>
              <a:ahLst/>
              <a:cxnLst/>
              <a:rect l="l" t="t" r="r" b="b"/>
              <a:pathLst>
                <a:path w="38530" h="401" extrusionOk="0">
                  <a:moveTo>
                    <a:pt x="201" y="0"/>
                  </a:moveTo>
                  <a:cubicBezTo>
                    <a:pt x="81" y="0"/>
                    <a:pt x="1" y="80"/>
                    <a:pt x="1" y="200"/>
                  </a:cubicBezTo>
                  <a:cubicBezTo>
                    <a:pt x="1" y="280"/>
                    <a:pt x="81" y="400"/>
                    <a:pt x="201" y="400"/>
                  </a:cubicBezTo>
                  <a:lnTo>
                    <a:pt x="38330" y="400"/>
                  </a:lnTo>
                  <a:cubicBezTo>
                    <a:pt x="38410" y="400"/>
                    <a:pt x="38530" y="280"/>
                    <a:pt x="38530" y="200"/>
                  </a:cubicBezTo>
                  <a:cubicBezTo>
                    <a:pt x="38530" y="80"/>
                    <a:pt x="38410" y="0"/>
                    <a:pt x="383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42"/>
            <p:cNvSpPr/>
            <p:nvPr/>
          </p:nvSpPr>
          <p:spPr>
            <a:xfrm>
              <a:off x="454590" y="3509224"/>
              <a:ext cx="741414" cy="6927"/>
            </a:xfrm>
            <a:custGeom>
              <a:avLst/>
              <a:gdLst/>
              <a:ahLst/>
              <a:cxnLst/>
              <a:rect l="l" t="t" r="r" b="b"/>
              <a:pathLst>
                <a:path w="38530" h="360" extrusionOk="0">
                  <a:moveTo>
                    <a:pt x="201" y="0"/>
                  </a:moveTo>
                  <a:cubicBezTo>
                    <a:pt x="81" y="0"/>
                    <a:pt x="1" y="80"/>
                    <a:pt x="1" y="200"/>
                  </a:cubicBezTo>
                  <a:cubicBezTo>
                    <a:pt x="1" y="280"/>
                    <a:pt x="81" y="360"/>
                    <a:pt x="201" y="360"/>
                  </a:cubicBezTo>
                  <a:lnTo>
                    <a:pt x="38330" y="360"/>
                  </a:lnTo>
                  <a:cubicBezTo>
                    <a:pt x="38450" y="360"/>
                    <a:pt x="38530" y="280"/>
                    <a:pt x="38530" y="200"/>
                  </a:cubicBezTo>
                  <a:cubicBezTo>
                    <a:pt x="38530" y="80"/>
                    <a:pt x="38450" y="0"/>
                    <a:pt x="383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42"/>
            <p:cNvSpPr/>
            <p:nvPr/>
          </p:nvSpPr>
          <p:spPr>
            <a:xfrm>
              <a:off x="454590" y="3730705"/>
              <a:ext cx="741414" cy="6947"/>
            </a:xfrm>
            <a:custGeom>
              <a:avLst/>
              <a:gdLst/>
              <a:ahLst/>
              <a:cxnLst/>
              <a:rect l="l" t="t" r="r" b="b"/>
              <a:pathLst>
                <a:path w="38530" h="361" extrusionOk="0">
                  <a:moveTo>
                    <a:pt x="201" y="1"/>
                  </a:moveTo>
                  <a:cubicBezTo>
                    <a:pt x="81" y="1"/>
                    <a:pt x="1" y="81"/>
                    <a:pt x="1" y="161"/>
                  </a:cubicBezTo>
                  <a:cubicBezTo>
                    <a:pt x="1" y="281"/>
                    <a:pt x="81" y="360"/>
                    <a:pt x="201" y="360"/>
                  </a:cubicBezTo>
                  <a:lnTo>
                    <a:pt x="38330" y="360"/>
                  </a:lnTo>
                  <a:cubicBezTo>
                    <a:pt x="38450" y="360"/>
                    <a:pt x="38530" y="281"/>
                    <a:pt x="38530" y="161"/>
                  </a:cubicBezTo>
                  <a:cubicBezTo>
                    <a:pt x="38530" y="81"/>
                    <a:pt x="38450" y="1"/>
                    <a:pt x="383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42"/>
            <p:cNvSpPr/>
            <p:nvPr/>
          </p:nvSpPr>
          <p:spPr>
            <a:xfrm>
              <a:off x="1156768" y="2887806"/>
              <a:ext cx="149206" cy="944441"/>
            </a:xfrm>
            <a:custGeom>
              <a:avLst/>
              <a:gdLst/>
              <a:ahLst/>
              <a:cxnLst/>
              <a:rect l="l" t="t" r="r" b="b"/>
              <a:pathLst>
                <a:path w="7754" h="49081" extrusionOk="0">
                  <a:moveTo>
                    <a:pt x="160" y="0"/>
                  </a:moveTo>
                  <a:cubicBezTo>
                    <a:pt x="80" y="40"/>
                    <a:pt x="0" y="120"/>
                    <a:pt x="0" y="240"/>
                  </a:cubicBezTo>
                  <a:lnTo>
                    <a:pt x="7354" y="48921"/>
                  </a:lnTo>
                  <a:cubicBezTo>
                    <a:pt x="7354" y="49001"/>
                    <a:pt x="7434" y="49081"/>
                    <a:pt x="7554" y="49081"/>
                  </a:cubicBezTo>
                  <a:cubicBezTo>
                    <a:pt x="7674" y="49041"/>
                    <a:pt x="7754" y="48961"/>
                    <a:pt x="7714" y="48841"/>
                  </a:cubicBezTo>
                  <a:lnTo>
                    <a:pt x="400" y="160"/>
                  </a:lnTo>
                  <a:cubicBezTo>
                    <a:pt x="360" y="80"/>
                    <a:pt x="280" y="0"/>
                    <a:pt x="1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1" name="Google Shape;865;p44">
            <a:extLst>
              <a:ext uri="{FF2B5EF4-FFF2-40B4-BE49-F238E27FC236}">
                <a16:creationId xmlns:a16="http://schemas.microsoft.com/office/drawing/2014/main" id="{B4E6BDB4-FEF0-4BDE-A7E4-0AFB076FC393}"/>
              </a:ext>
            </a:extLst>
          </p:cNvPr>
          <p:cNvSpPr txBox="1">
            <a:spLocks noGrp="1"/>
          </p:cNvSpPr>
          <p:nvPr>
            <p:ph type="title"/>
          </p:nvPr>
        </p:nvSpPr>
        <p:spPr>
          <a:xfrm>
            <a:off x="4571999" y="202851"/>
            <a:ext cx="4305989" cy="448660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dirty="0"/>
              <a:t>Contents</a:t>
            </a:r>
            <a:br>
              <a:rPr lang="en" sz="2800" dirty="0"/>
            </a:br>
            <a:br>
              <a:rPr lang="en" sz="2800" b="0" dirty="0"/>
            </a:br>
            <a:r>
              <a:rPr lang="en" sz="2000" b="0" dirty="0">
                <a:latin typeface="Times New Roman" panose="02020603050405020304" pitchFamily="18" charset="0"/>
                <a:cs typeface="Times New Roman" panose="02020603050405020304" pitchFamily="18" charset="0"/>
              </a:rPr>
              <a:t>Abstract</a:t>
            </a:r>
            <a:br>
              <a:rPr lang="en" sz="2000" b="0" dirty="0">
                <a:latin typeface="Times New Roman" panose="02020603050405020304" pitchFamily="18" charset="0"/>
                <a:cs typeface="Times New Roman" panose="02020603050405020304" pitchFamily="18" charset="0"/>
              </a:rPr>
            </a:br>
            <a:r>
              <a:rPr lang="en" sz="2000" b="0" dirty="0">
                <a:latin typeface="Times New Roman" panose="02020603050405020304" pitchFamily="18" charset="0"/>
                <a:cs typeface="Times New Roman" panose="02020603050405020304" pitchFamily="18" charset="0"/>
              </a:rPr>
              <a:t>Proposed System</a:t>
            </a:r>
            <a:br>
              <a:rPr lang="en" sz="2000" b="0" dirty="0">
                <a:latin typeface="Times New Roman" panose="02020603050405020304" pitchFamily="18" charset="0"/>
                <a:cs typeface="Times New Roman" panose="02020603050405020304" pitchFamily="18" charset="0"/>
              </a:rPr>
            </a:br>
            <a:r>
              <a:rPr lang="en" sz="2000" b="0" dirty="0">
                <a:latin typeface="Times New Roman" panose="02020603050405020304" pitchFamily="18" charset="0"/>
                <a:cs typeface="Times New Roman" panose="02020603050405020304" pitchFamily="18" charset="0"/>
              </a:rPr>
              <a:t>Literature Overview</a:t>
            </a:r>
            <a:br>
              <a:rPr lang="en" sz="2000" b="0" dirty="0">
                <a:latin typeface="Times New Roman" panose="02020603050405020304" pitchFamily="18" charset="0"/>
                <a:cs typeface="Times New Roman" panose="02020603050405020304" pitchFamily="18" charset="0"/>
              </a:rPr>
            </a:br>
            <a:r>
              <a:rPr lang="en" sz="2000" b="0" dirty="0">
                <a:latin typeface="Times New Roman" panose="02020603050405020304" pitchFamily="18" charset="0"/>
                <a:cs typeface="Times New Roman" panose="02020603050405020304" pitchFamily="18" charset="0"/>
              </a:rPr>
              <a:t>Software and hardware requirements</a:t>
            </a:r>
            <a:br>
              <a:rPr lang="en" sz="2000" b="0" dirty="0">
                <a:latin typeface="Times New Roman" panose="02020603050405020304" pitchFamily="18" charset="0"/>
                <a:cs typeface="Times New Roman" panose="02020603050405020304" pitchFamily="18" charset="0"/>
              </a:rPr>
            </a:br>
            <a:r>
              <a:rPr lang="en" sz="2000" b="0" dirty="0">
                <a:latin typeface="Times New Roman" panose="02020603050405020304" pitchFamily="18" charset="0"/>
                <a:cs typeface="Times New Roman" panose="02020603050405020304" pitchFamily="18" charset="0"/>
              </a:rPr>
              <a:t>System Architecture</a:t>
            </a:r>
            <a:br>
              <a:rPr lang="en" sz="2000" b="0" dirty="0">
                <a:latin typeface="Times New Roman" panose="02020603050405020304" pitchFamily="18" charset="0"/>
                <a:cs typeface="Times New Roman" panose="02020603050405020304" pitchFamily="18" charset="0"/>
              </a:rPr>
            </a:br>
            <a:r>
              <a:rPr lang="en" sz="2000" b="0" dirty="0">
                <a:latin typeface="Times New Roman" panose="02020603050405020304" pitchFamily="18" charset="0"/>
                <a:cs typeface="Times New Roman" panose="02020603050405020304" pitchFamily="18" charset="0"/>
              </a:rPr>
              <a:t>Modules</a:t>
            </a:r>
            <a:br>
              <a:rPr lang="en" sz="2000" b="0" dirty="0">
                <a:latin typeface="Times New Roman" panose="02020603050405020304" pitchFamily="18" charset="0"/>
                <a:cs typeface="Times New Roman" panose="02020603050405020304" pitchFamily="18" charset="0"/>
              </a:rPr>
            </a:br>
            <a:r>
              <a:rPr lang="en" sz="2000" b="0" dirty="0">
                <a:latin typeface="Times New Roman" panose="02020603050405020304" pitchFamily="18" charset="0"/>
                <a:cs typeface="Times New Roman" panose="02020603050405020304" pitchFamily="18" charset="0"/>
              </a:rPr>
              <a:t>Dataset</a:t>
            </a:r>
            <a:br>
              <a:rPr lang="en" sz="2000" b="0" dirty="0">
                <a:latin typeface="Times New Roman" panose="02020603050405020304" pitchFamily="18" charset="0"/>
                <a:cs typeface="Times New Roman" panose="02020603050405020304" pitchFamily="18" charset="0"/>
              </a:rPr>
            </a:br>
            <a:r>
              <a:rPr lang="en" sz="2000" b="0" dirty="0">
                <a:latin typeface="Times New Roman" panose="02020603050405020304" pitchFamily="18" charset="0"/>
                <a:cs typeface="Times New Roman" panose="02020603050405020304" pitchFamily="18" charset="0"/>
              </a:rPr>
              <a:t>Uml Diagrams</a:t>
            </a:r>
            <a:br>
              <a:rPr lang="en" sz="2000" b="0" dirty="0">
                <a:latin typeface="Times New Roman" panose="02020603050405020304" pitchFamily="18" charset="0"/>
                <a:cs typeface="Times New Roman" panose="02020603050405020304" pitchFamily="18" charset="0"/>
              </a:rPr>
            </a:br>
            <a:r>
              <a:rPr lang="en" sz="2000" b="0" dirty="0">
                <a:latin typeface="Times New Roman" panose="02020603050405020304" pitchFamily="18" charset="0"/>
                <a:cs typeface="Times New Roman" panose="02020603050405020304" pitchFamily="18" charset="0"/>
              </a:rPr>
              <a:t>Modules Description</a:t>
            </a:r>
            <a:br>
              <a:rPr lang="en" sz="2000" b="0" dirty="0">
                <a:latin typeface="Times New Roman" panose="02020603050405020304" pitchFamily="18" charset="0"/>
                <a:cs typeface="Times New Roman" panose="02020603050405020304" pitchFamily="18" charset="0"/>
              </a:rPr>
            </a:br>
            <a:r>
              <a:rPr lang="en" sz="2000" b="0" dirty="0">
                <a:latin typeface="Times New Roman" panose="02020603050405020304" pitchFamily="18" charset="0"/>
                <a:cs typeface="Times New Roman" panose="02020603050405020304" pitchFamily="18" charset="0"/>
              </a:rPr>
              <a:t>Conclusion</a:t>
            </a:r>
            <a:br>
              <a:rPr lang="en" sz="2000" b="0" dirty="0">
                <a:latin typeface="Times New Roman" panose="02020603050405020304" pitchFamily="18" charset="0"/>
                <a:cs typeface="Times New Roman" panose="02020603050405020304" pitchFamily="18" charset="0"/>
              </a:rPr>
            </a:br>
            <a:r>
              <a:rPr lang="en" sz="2000" b="0" dirty="0">
                <a:latin typeface="Times New Roman" panose="02020603050405020304" pitchFamily="18" charset="0"/>
                <a:cs typeface="Times New Roman" panose="02020603050405020304" pitchFamily="18" charset="0"/>
              </a:rPr>
              <a:t>References</a:t>
            </a:r>
            <a:br>
              <a:rPr lang="en" sz="2000" b="0" dirty="0">
                <a:latin typeface="Times New Roman" panose="02020603050405020304" pitchFamily="18" charset="0"/>
                <a:cs typeface="Times New Roman" panose="02020603050405020304" pitchFamily="18" charset="0"/>
              </a:rPr>
            </a:br>
            <a:r>
              <a:rPr lang="en" sz="2000" b="0" dirty="0">
                <a:latin typeface="Times New Roman" panose="02020603050405020304" pitchFamily="18" charset="0"/>
                <a:cs typeface="Times New Roman" panose="02020603050405020304" pitchFamily="18" charset="0"/>
              </a:rPr>
              <a:t>Queries</a:t>
            </a:r>
            <a:br>
              <a:rPr lang="en" sz="2800" dirty="0"/>
            </a:br>
            <a:br>
              <a:rPr lang="en" sz="2800" dirty="0"/>
            </a:br>
            <a:br>
              <a:rPr lang="en" sz="2800" dirty="0"/>
            </a:br>
            <a:endParaRPr sz="28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858"/>
        <p:cNvGrpSpPr/>
        <p:nvPr/>
      </p:nvGrpSpPr>
      <p:grpSpPr>
        <a:xfrm>
          <a:off x="0" y="0"/>
          <a:ext cx="0" cy="0"/>
          <a:chOff x="0" y="0"/>
          <a:chExt cx="0" cy="0"/>
        </a:xfrm>
      </p:grpSpPr>
      <p:sp>
        <p:nvSpPr>
          <p:cNvPr id="4" name="TextBox 3">
            <a:extLst>
              <a:ext uri="{FF2B5EF4-FFF2-40B4-BE49-F238E27FC236}">
                <a16:creationId xmlns:a16="http://schemas.microsoft.com/office/drawing/2014/main" id="{CA101EF2-BC25-4FDD-81B3-1007F908A5BA}"/>
              </a:ext>
            </a:extLst>
          </p:cNvPr>
          <p:cNvSpPr txBox="1"/>
          <p:nvPr/>
        </p:nvSpPr>
        <p:spPr>
          <a:xfrm>
            <a:off x="3150030" y="139485"/>
            <a:ext cx="2843939" cy="615553"/>
          </a:xfrm>
          <a:prstGeom prst="rect">
            <a:avLst/>
          </a:prstGeom>
          <a:noFill/>
        </p:spPr>
        <p:txBody>
          <a:bodyPr wrap="square" rtlCol="0">
            <a:spAutoFit/>
          </a:bodyPr>
          <a:lstStyle/>
          <a:p>
            <a:pPr algn="ctr"/>
            <a:r>
              <a:rPr lang="en-IN" dirty="0"/>
              <a:t>		</a:t>
            </a:r>
            <a:endParaRPr lang="en-IN" sz="2000" b="1" u="sng" dirty="0">
              <a:latin typeface="Times New Roman" panose="02020603050405020304" pitchFamily="18" charset="0"/>
              <a:cs typeface="Times New Roman" panose="02020603050405020304" pitchFamily="18" charset="0"/>
            </a:endParaRPr>
          </a:p>
          <a:p>
            <a:pPr algn="ctr"/>
            <a:r>
              <a:rPr lang="en-IN" sz="2000" b="1" u="sng" dirty="0">
                <a:latin typeface="Times New Roman" panose="02020603050405020304" pitchFamily="18" charset="0"/>
                <a:cs typeface="Times New Roman" panose="02020603050405020304" pitchFamily="18" charset="0"/>
              </a:rPr>
              <a:t>CONCLUSION</a:t>
            </a:r>
          </a:p>
        </p:txBody>
      </p:sp>
      <p:sp>
        <p:nvSpPr>
          <p:cNvPr id="2" name="TextBox 1">
            <a:extLst>
              <a:ext uri="{FF2B5EF4-FFF2-40B4-BE49-F238E27FC236}">
                <a16:creationId xmlns:a16="http://schemas.microsoft.com/office/drawing/2014/main" id="{DA8D1518-1C10-576D-91F6-3220B53455A7}"/>
              </a:ext>
            </a:extLst>
          </p:cNvPr>
          <p:cNvSpPr txBox="1"/>
          <p:nvPr/>
        </p:nvSpPr>
        <p:spPr>
          <a:xfrm>
            <a:off x="631555" y="1092631"/>
            <a:ext cx="7880888" cy="3284041"/>
          </a:xfrm>
          <a:prstGeom prst="rect">
            <a:avLst/>
          </a:prstGeom>
          <a:noFill/>
        </p:spPr>
        <p:txBody>
          <a:bodyPr wrap="square" rtlCol="0">
            <a:spAutoFit/>
          </a:bodyPr>
          <a:lstStyle/>
          <a:p>
            <a:pPr algn="just">
              <a:lnSpc>
                <a:spcPct val="150000"/>
              </a:lnSpc>
            </a:pPr>
            <a:r>
              <a:rPr lang="en-US" dirty="0">
                <a:latin typeface="Times New Roman" panose="02020603050405020304" pitchFamily="18" charset="0"/>
                <a:cs typeface="Times New Roman" panose="02020603050405020304" pitchFamily="18" charset="0"/>
              </a:rPr>
              <a:t>In conclusion, this project utilized deep learning and machine learning algorithms to improve the prediction accuracy of employee attrition. The results demonstrate the potential of advanced AI techniques like deep learning to extract meaningful patterns from complex employee data. By leveraging these insights, organizations can better understand factors influencing attrition and proactively develop targeted retention strategies. The models developed in this project achieve improved predictive performance compared to traditional approaches. With further refinement, these models could become a valuable tool for HR departments to identify flight risks early and take preventive actions. Overall, this project highlights the viability of AI and machine learning for addressing real-world business challenges like employee turnover. Further research could explore additional algorithms and data sources to further boost the predictive accuracy.</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203333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858"/>
        <p:cNvGrpSpPr/>
        <p:nvPr/>
      </p:nvGrpSpPr>
      <p:grpSpPr>
        <a:xfrm>
          <a:off x="0" y="0"/>
          <a:ext cx="0" cy="0"/>
          <a:chOff x="0" y="0"/>
          <a:chExt cx="0" cy="0"/>
        </a:xfrm>
      </p:grpSpPr>
      <p:sp>
        <p:nvSpPr>
          <p:cNvPr id="2" name="TextBox 1">
            <a:extLst>
              <a:ext uri="{FF2B5EF4-FFF2-40B4-BE49-F238E27FC236}">
                <a16:creationId xmlns:a16="http://schemas.microsoft.com/office/drawing/2014/main" id="{1B2BD68F-D406-444C-93C3-C93CC5244E26}"/>
              </a:ext>
            </a:extLst>
          </p:cNvPr>
          <p:cNvSpPr txBox="1"/>
          <p:nvPr/>
        </p:nvSpPr>
        <p:spPr>
          <a:xfrm>
            <a:off x="3150030" y="0"/>
            <a:ext cx="2843939" cy="923330"/>
          </a:xfrm>
          <a:prstGeom prst="rect">
            <a:avLst/>
          </a:prstGeom>
          <a:noFill/>
        </p:spPr>
        <p:txBody>
          <a:bodyPr wrap="square" rtlCol="0">
            <a:spAutoFit/>
          </a:bodyPr>
          <a:lstStyle/>
          <a:p>
            <a:pPr algn="ctr"/>
            <a:r>
              <a:rPr lang="en-IN" dirty="0"/>
              <a:t>		               </a:t>
            </a:r>
            <a:r>
              <a:rPr lang="en-IN" sz="2000" b="1" u="sng" dirty="0">
                <a:latin typeface="Times New Roman" panose="02020603050405020304" pitchFamily="18" charset="0"/>
                <a:cs typeface="Times New Roman" panose="02020603050405020304" pitchFamily="18" charset="0"/>
              </a:rPr>
              <a:t>REFERENCES</a:t>
            </a:r>
          </a:p>
          <a:p>
            <a:pPr algn="ctr"/>
            <a:endParaRPr lang="en-IN" sz="2000" b="1" u="sng"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BE9AD86A-9F21-48E9-BE88-C5765A4D2304}"/>
              </a:ext>
            </a:extLst>
          </p:cNvPr>
          <p:cNvSpPr txBox="1"/>
          <p:nvPr/>
        </p:nvSpPr>
        <p:spPr>
          <a:xfrm>
            <a:off x="736561" y="578632"/>
            <a:ext cx="7670875" cy="3775393"/>
          </a:xfrm>
          <a:prstGeom prst="rect">
            <a:avLst/>
          </a:prstGeom>
          <a:noFill/>
        </p:spPr>
        <p:txBody>
          <a:bodyPr wrap="square" rtlCol="0">
            <a:spAutoFit/>
          </a:bodyPr>
          <a:lstStyle/>
          <a:p>
            <a:pPr algn="just">
              <a:lnSpc>
                <a:spcPct val="150000"/>
              </a:lnSpc>
              <a:spcAft>
                <a:spcPts val="1000"/>
              </a:spcAft>
            </a:pPr>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u="sng" dirty="0">
              <a:effectLst/>
              <a:latin typeface="Times New Roman" panose="02020603050405020304" pitchFamily="18" charset="0"/>
              <a:ea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[1] </a:t>
            </a:r>
            <a:r>
              <a:rPr lang="en-US" dirty="0" err="1">
                <a:latin typeface="Times New Roman" panose="02020603050405020304" pitchFamily="18" charset="0"/>
                <a:cs typeface="Times New Roman" panose="02020603050405020304" pitchFamily="18" charset="0"/>
              </a:rPr>
              <a:t>vsrd</a:t>
            </a:r>
            <a:r>
              <a:rPr lang="en-US" dirty="0">
                <a:latin typeface="Times New Roman" panose="02020603050405020304" pitchFamily="18" charset="0"/>
                <a:cs typeface="Times New Roman" panose="02020603050405020304" pitchFamily="18" charset="0"/>
              </a:rPr>
              <a:t> journal  employee attrition and strategic retention challenges in </a:t>
            </a:r>
            <a:r>
              <a:rPr lang="en-US" dirty="0" err="1">
                <a:latin typeface="Times New Roman" panose="02020603050405020304" pitchFamily="18" charset="0"/>
                <a:cs typeface="Times New Roman" panose="02020603050405020304" pitchFamily="18" charset="0"/>
              </a:rPr>
              <a:t>indian</a:t>
            </a:r>
            <a:r>
              <a:rPr lang="en-US" dirty="0">
                <a:latin typeface="Times New Roman" panose="02020603050405020304" pitchFamily="18" charset="0"/>
                <a:cs typeface="Times New Roman" panose="02020603050405020304" pitchFamily="18" charset="0"/>
              </a:rPr>
              <a:t> manufacturing industries : a case study 1Pradip Kumar </a:t>
            </a:r>
            <a:r>
              <a:rPr lang="en-US" dirty="0" err="1">
                <a:latin typeface="Times New Roman" panose="02020603050405020304" pitchFamily="18" charset="0"/>
                <a:cs typeface="Times New Roman" panose="02020603050405020304" pitchFamily="18" charset="0"/>
              </a:rPr>
              <a:t>Talapatra</a:t>
            </a:r>
            <a:r>
              <a:rPr lang="en-US" dirty="0">
                <a:latin typeface="Times New Roman" panose="02020603050405020304" pitchFamily="18" charset="0"/>
                <a:cs typeface="Times New Roman" panose="02020603050405020304" pitchFamily="18" charset="0"/>
              </a:rPr>
              <a:t>*, 2Saket </a:t>
            </a:r>
            <a:r>
              <a:rPr lang="en-US" dirty="0" err="1">
                <a:latin typeface="Times New Roman" panose="02020603050405020304" pitchFamily="18" charset="0"/>
                <a:cs typeface="Times New Roman" panose="02020603050405020304" pitchFamily="18" charset="0"/>
              </a:rPr>
              <a:t>Rungta</a:t>
            </a:r>
            <a:r>
              <a:rPr lang="en-US" dirty="0">
                <a:latin typeface="Times New Roman" panose="02020603050405020304" pitchFamily="18" charset="0"/>
                <a:cs typeface="Times New Roman" panose="02020603050405020304" pitchFamily="18" charset="0"/>
              </a:rPr>
              <a:t> and 3A.Jagadeesh.</a:t>
            </a:r>
            <a:r>
              <a:rPr lang="en-IN" dirty="0">
                <a:latin typeface="Times New Roman" panose="02020603050405020304" pitchFamily="18" charset="0"/>
                <a:cs typeface="Times New Roman" panose="02020603050405020304" pitchFamily="18" charset="0"/>
              </a:rPr>
              <a:t>11/06/2020</a:t>
            </a: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[2] Employee attrition prediction in a pharmaceutical company using both machine learning approach and qualitative data Fatemeh </a:t>
            </a:r>
            <a:r>
              <a:rPr lang="en-IN" dirty="0" err="1">
                <a:latin typeface="Times New Roman" panose="02020603050405020304" pitchFamily="18" charset="0"/>
                <a:cs typeface="Times New Roman" panose="02020603050405020304" pitchFamily="18" charset="0"/>
              </a:rPr>
              <a:t>Mozaffari</a:t>
            </a:r>
            <a:r>
              <a:rPr lang="en-IN" dirty="0">
                <a:latin typeface="Times New Roman" panose="02020603050405020304" pitchFamily="18" charset="0"/>
                <a:cs typeface="Times New Roman" panose="02020603050405020304" pitchFamily="18" charset="0"/>
              </a:rPr>
              <a:t>, Marzieh Rahimi, Hamidreza Yazdani, Babak </a:t>
            </a:r>
            <a:r>
              <a:rPr lang="en-IN" dirty="0" err="1">
                <a:latin typeface="Times New Roman" panose="02020603050405020304" pitchFamily="18" charset="0"/>
                <a:cs typeface="Times New Roman" panose="02020603050405020304" pitchFamily="18" charset="0"/>
              </a:rPr>
              <a:t>Sohrabi</a:t>
            </a:r>
            <a:r>
              <a:rPr lang="en-IN" dirty="0">
                <a:latin typeface="Times New Roman" panose="02020603050405020304" pitchFamily="18" charset="0"/>
                <a:cs typeface="Times New Roman" panose="02020603050405020304" pitchFamily="18" charset="0"/>
              </a:rPr>
              <a:t>.             11/06/2020</a:t>
            </a:r>
            <a:endParaRPr lang="en-US"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[3] Predicting Employee Attrition Using Machine Learning Approaches by Ali Raza 1ORCID,Kashif Munir ,Mubarak </a:t>
            </a:r>
            <a:r>
              <a:rPr lang="en-IN" dirty="0" err="1">
                <a:latin typeface="Times New Roman" panose="02020603050405020304" pitchFamily="18" charset="0"/>
                <a:cs typeface="Times New Roman" panose="02020603050405020304" pitchFamily="18" charset="0"/>
              </a:rPr>
              <a:t>Almutairi,Faizan</a:t>
            </a:r>
            <a:r>
              <a:rPr lang="en-IN" dirty="0">
                <a:latin typeface="Times New Roman" panose="02020603050405020304" pitchFamily="18" charset="0"/>
                <a:cs typeface="Times New Roman" panose="02020603050405020304" pitchFamily="18" charset="0"/>
              </a:rPr>
              <a:t> Younas 1 </a:t>
            </a:r>
            <a:r>
              <a:rPr lang="en-IN" dirty="0" err="1">
                <a:latin typeface="Times New Roman" panose="02020603050405020304" pitchFamily="18" charset="0"/>
                <a:cs typeface="Times New Roman" panose="02020603050405020304" pitchFamily="18" charset="0"/>
              </a:rPr>
              <a:t>andMian</a:t>
            </a:r>
            <a:r>
              <a:rPr lang="en-IN" dirty="0">
                <a:latin typeface="Times New Roman" panose="02020603050405020304" pitchFamily="18" charset="0"/>
                <a:cs typeface="Times New Roman" panose="02020603050405020304" pitchFamily="18" charset="0"/>
              </a:rPr>
              <a:t> Muhammad Sadiq Fareed.12/02/2021</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[4] predicting employee attrition and performance using deep learning </a:t>
            </a:r>
            <a:r>
              <a:rPr lang="en-IN" dirty="0" err="1">
                <a:latin typeface="Times New Roman" panose="02020603050405020304" pitchFamily="18" charset="0"/>
                <a:cs typeface="Times New Roman" panose="02020603050405020304" pitchFamily="18" charset="0"/>
              </a:rPr>
              <a:t>samer</a:t>
            </a:r>
            <a:r>
              <a:rPr lang="en-IN" dirty="0">
                <a:latin typeface="Times New Roman" panose="02020603050405020304" pitchFamily="18" charset="0"/>
                <a:cs typeface="Times New Roman" panose="02020603050405020304" pitchFamily="18" charset="0"/>
              </a:rPr>
              <a:t> m. arqawi1 , </a:t>
            </a:r>
            <a:r>
              <a:rPr lang="en-IN" dirty="0" err="1">
                <a:latin typeface="Times New Roman" panose="02020603050405020304" pitchFamily="18" charset="0"/>
                <a:cs typeface="Times New Roman" panose="02020603050405020304" pitchFamily="18" charset="0"/>
              </a:rPr>
              <a:t>mohammed</a:t>
            </a:r>
            <a:r>
              <a:rPr lang="en-IN" dirty="0">
                <a:latin typeface="Times New Roman" panose="02020603050405020304" pitchFamily="18" charset="0"/>
                <a:cs typeface="Times New Roman" panose="02020603050405020304" pitchFamily="18" charset="0"/>
              </a:rPr>
              <a:t> a. </a:t>
            </a:r>
            <a:r>
              <a:rPr lang="en-IN" dirty="0" err="1">
                <a:latin typeface="Times New Roman" panose="02020603050405020304" pitchFamily="18" charset="0"/>
                <a:cs typeface="Times New Roman" panose="02020603050405020304" pitchFamily="18" charset="0"/>
              </a:rPr>
              <a:t>abu</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rumman</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eman</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akef</a:t>
            </a:r>
            <a:r>
              <a:rPr lang="en-IN" dirty="0">
                <a:latin typeface="Times New Roman" panose="02020603050405020304" pitchFamily="18" charset="0"/>
                <a:cs typeface="Times New Roman" panose="02020603050405020304" pitchFamily="18" charset="0"/>
              </a:rPr>
              <a:t> zitawi.03/04/2021</a:t>
            </a:r>
          </a:p>
          <a:p>
            <a:endParaRPr lang="en-IN"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[5] HR Analytics: Employee Attrition Analysis using Random Forest </a:t>
            </a:r>
            <a:r>
              <a:rPr lang="en-US" dirty="0" err="1">
                <a:latin typeface="Times New Roman" panose="02020603050405020304" pitchFamily="18" charset="0"/>
                <a:cs typeface="Times New Roman" panose="02020603050405020304" pitchFamily="18" charset="0"/>
              </a:rPr>
              <a:t>Shobhanam</a:t>
            </a:r>
            <a:r>
              <a:rPr lang="en-US" dirty="0">
                <a:latin typeface="Times New Roman" panose="02020603050405020304" pitchFamily="18" charset="0"/>
                <a:cs typeface="Times New Roman" panose="02020603050405020304" pitchFamily="18" charset="0"/>
              </a:rPr>
              <a:t> Krishna and Sumati Sidharth.20/07/2021</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31648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858"/>
        <p:cNvGrpSpPr/>
        <p:nvPr/>
      </p:nvGrpSpPr>
      <p:grpSpPr>
        <a:xfrm>
          <a:off x="0" y="0"/>
          <a:ext cx="0" cy="0"/>
          <a:chOff x="0" y="0"/>
          <a:chExt cx="0" cy="0"/>
        </a:xfrm>
      </p:grpSpPr>
      <p:sp>
        <p:nvSpPr>
          <p:cNvPr id="2" name="TextBox 1">
            <a:extLst>
              <a:ext uri="{FF2B5EF4-FFF2-40B4-BE49-F238E27FC236}">
                <a16:creationId xmlns:a16="http://schemas.microsoft.com/office/drawing/2014/main" id="{B9AF8E02-C973-4EC6-B299-317A389E75B8}"/>
              </a:ext>
            </a:extLst>
          </p:cNvPr>
          <p:cNvSpPr txBox="1"/>
          <p:nvPr/>
        </p:nvSpPr>
        <p:spPr>
          <a:xfrm>
            <a:off x="759415" y="552062"/>
            <a:ext cx="7857642" cy="4254819"/>
          </a:xfrm>
          <a:prstGeom prst="rect">
            <a:avLst/>
          </a:prstGeom>
          <a:noFill/>
        </p:spPr>
        <p:txBody>
          <a:bodyPr wrap="square" rtlCol="0">
            <a:spAutoFit/>
          </a:bodyPr>
          <a:lstStyle/>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[6] Interpreting the Factors of Employee Attrition using Explainable AI by Karthik Sekaran;</a:t>
            </a:r>
          </a:p>
          <a:p>
            <a:pPr algn="just">
              <a:lnSpc>
                <a:spcPct val="150000"/>
              </a:lnSpc>
            </a:pPr>
            <a:r>
              <a:rPr lang="en-US" dirty="0">
                <a:latin typeface="Times New Roman" panose="02020603050405020304" pitchFamily="18" charset="0"/>
                <a:cs typeface="Times New Roman" panose="02020603050405020304" pitchFamily="18" charset="0"/>
              </a:rPr>
              <a:t> Shanmugam.07/01/2022.</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[7] Employee Attrition Analysis Using </a:t>
            </a:r>
            <a:r>
              <a:rPr lang="en-US" dirty="0" err="1">
                <a:latin typeface="Times New Roman" panose="02020603050405020304" pitchFamily="18" charset="0"/>
                <a:cs typeface="Times New Roman" panose="02020603050405020304" pitchFamily="18" charset="0"/>
              </a:rPr>
              <a:t>CatBoost</a:t>
            </a:r>
            <a:r>
              <a:rPr lang="en-US" dirty="0">
                <a:latin typeface="Times New Roman" panose="02020603050405020304" pitchFamily="18" charset="0"/>
                <a:cs typeface="Times New Roman" panose="02020603050405020304" pitchFamily="18" charset="0"/>
              </a:rPr>
              <a:t> Md. Monir </a:t>
            </a:r>
            <a:r>
              <a:rPr lang="en-US" dirty="0" err="1">
                <a:latin typeface="Times New Roman" panose="02020603050405020304" pitchFamily="18" charset="0"/>
                <a:cs typeface="Times New Roman" panose="02020603050405020304" pitchFamily="18" charset="0"/>
              </a:rPr>
              <a:t>Ahammod</a:t>
            </a:r>
            <a:r>
              <a:rPr lang="en-US" dirty="0">
                <a:latin typeface="Times New Roman" panose="02020603050405020304" pitchFamily="18" charset="0"/>
                <a:cs typeface="Times New Roman" panose="02020603050405020304" pitchFamily="18" charset="0"/>
              </a:rPr>
              <a:t> Bin </a:t>
            </a:r>
            <a:r>
              <a:rPr lang="en-US" dirty="0" err="1">
                <a:latin typeface="Times New Roman" panose="02020603050405020304" pitchFamily="18" charset="0"/>
                <a:cs typeface="Times New Roman" panose="02020603050405020304" pitchFamily="18" charset="0"/>
              </a:rPr>
              <a:t>Atique</a:t>
            </a:r>
            <a:r>
              <a:rPr lang="en-US" dirty="0">
                <a:latin typeface="Times New Roman" panose="02020603050405020304" pitchFamily="18" charset="0"/>
                <a:cs typeface="Times New Roman" panose="02020603050405020304" pitchFamily="18" charset="0"/>
              </a:rPr>
              <a:t>, Md. </a:t>
            </a:r>
            <a:r>
              <a:rPr lang="en-US" dirty="0" err="1">
                <a:latin typeface="Times New Roman" panose="02020603050405020304" pitchFamily="18" charset="0"/>
                <a:cs typeface="Times New Roman" panose="02020603050405020304" pitchFamily="18" charset="0"/>
              </a:rPr>
              <a:t>Nesarul</a:t>
            </a:r>
            <a:r>
              <a:rPr lang="en-US" dirty="0">
                <a:latin typeface="Times New Roman" panose="02020603050405020304" pitchFamily="18" charset="0"/>
                <a:cs typeface="Times New Roman" panose="02020603050405020304" pitchFamily="18" charset="0"/>
              </a:rPr>
              <a:t> Hoque &amp; Md.   Jamal Uddin.10/03/2022.</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[8] Analyzing Employee Attrition Using Machine Learning: the New AI Approach </a:t>
            </a:r>
            <a:r>
              <a:rPr lang="en-US" dirty="0" err="1">
                <a:latin typeface="Times New Roman" panose="02020603050405020304" pitchFamily="18" charset="0"/>
                <a:cs typeface="Times New Roman" panose="02020603050405020304" pitchFamily="18" charset="0"/>
              </a:rPr>
              <a:t>Shobhanam</a:t>
            </a:r>
            <a:r>
              <a:rPr lang="en-US" dirty="0">
                <a:latin typeface="Times New Roman" panose="02020603050405020304" pitchFamily="18" charset="0"/>
                <a:cs typeface="Times New Roman" panose="02020603050405020304" pitchFamily="18" charset="0"/>
              </a:rPr>
              <a:t> Krishna; Sumati Sidharth.14/05/2022.</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[9] A New Approach for Employee Attrition Prediction Lydia </a:t>
            </a:r>
            <a:r>
              <a:rPr lang="en-US" dirty="0" err="1">
                <a:latin typeface="Times New Roman" panose="02020603050405020304" pitchFamily="18" charset="0"/>
                <a:cs typeface="Times New Roman" panose="02020603050405020304" pitchFamily="18" charset="0"/>
              </a:rPr>
              <a:t>Douaidi</a:t>
            </a:r>
            <a:r>
              <a:rPr lang="en-US" dirty="0">
                <a:latin typeface="Times New Roman" panose="02020603050405020304" pitchFamily="18" charset="0"/>
                <a:cs typeface="Times New Roman" panose="02020603050405020304" pitchFamily="18" charset="0"/>
              </a:rPr>
              <a:t> &amp; </a:t>
            </a:r>
            <a:r>
              <a:rPr lang="en-US" dirty="0" err="1">
                <a:latin typeface="Times New Roman" panose="02020603050405020304" pitchFamily="18" charset="0"/>
                <a:cs typeface="Times New Roman" panose="02020603050405020304" pitchFamily="18" charset="0"/>
              </a:rPr>
              <a:t>Hamamache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Kheddouci</a:t>
            </a:r>
            <a:r>
              <a:rPr lang="en-US" dirty="0">
                <a:latin typeface="Times New Roman" panose="02020603050405020304" pitchFamily="18" charset="0"/>
                <a:cs typeface="Times New Roman" panose="02020603050405020304" pitchFamily="18" charset="0"/>
              </a:rPr>
              <a:t>.</a:t>
            </a:r>
          </a:p>
          <a:p>
            <a:pPr algn="just"/>
            <a:r>
              <a:rPr lang="en-US" dirty="0">
                <a:latin typeface="Times New Roman" panose="02020603050405020304" pitchFamily="18" charset="0"/>
                <a:cs typeface="Times New Roman" panose="02020603050405020304" pitchFamily="18" charset="0"/>
              </a:rPr>
              <a:t>13/07/2022.</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[10] A Comparative Study of Employee Attrition Analysis Using Machine Learning and Deep Learning Techniques Sini Raj </a:t>
            </a:r>
            <a:r>
              <a:rPr lang="en-US" dirty="0" err="1">
                <a:latin typeface="Times New Roman" panose="02020603050405020304" pitchFamily="18" charset="0"/>
                <a:cs typeface="Times New Roman" panose="02020603050405020304" pitchFamily="18" charset="0"/>
              </a:rPr>
              <a:t>Pulari</a:t>
            </a:r>
            <a:r>
              <a:rPr lang="en-US" dirty="0">
                <a:latin typeface="Times New Roman" panose="02020603050405020304" pitchFamily="18" charset="0"/>
                <a:cs typeface="Times New Roman" panose="02020603050405020304" pitchFamily="18" charset="0"/>
              </a:rPr>
              <a:t>, A. </a:t>
            </a:r>
            <a:r>
              <a:rPr lang="en-US" dirty="0" err="1">
                <a:latin typeface="Times New Roman" panose="02020603050405020304" pitchFamily="18" charset="0"/>
                <a:cs typeface="Times New Roman" panose="02020603050405020304" pitchFamily="18" charset="0"/>
              </a:rPr>
              <a:t>Punitha</a:t>
            </a:r>
            <a:r>
              <a:rPr lang="en-US" dirty="0">
                <a:latin typeface="Times New Roman" panose="02020603050405020304" pitchFamily="18" charset="0"/>
                <a:cs typeface="Times New Roman" panose="02020603050405020304" pitchFamily="18" charset="0"/>
              </a:rPr>
              <a:t>, S. Raja </a:t>
            </a:r>
            <a:r>
              <a:rPr lang="en-US" dirty="0" err="1">
                <a:latin typeface="Times New Roman" panose="02020603050405020304" pitchFamily="18" charset="0"/>
                <a:cs typeface="Times New Roman" panose="02020603050405020304" pitchFamily="18" charset="0"/>
              </a:rPr>
              <a:t>Varshni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Meenachi</a:t>
            </a:r>
            <a:r>
              <a:rPr lang="en-US" dirty="0">
                <a:latin typeface="Times New Roman" panose="02020603050405020304" pitchFamily="18" charset="0"/>
                <a:cs typeface="Times New Roman" panose="02020603050405020304" pitchFamily="18" charset="0"/>
              </a:rPr>
              <a:t> &amp; Shriram Vasudevan.26/07/2022.</a:t>
            </a:r>
          </a:p>
          <a:p>
            <a:pPr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94116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864"/>
        <p:cNvGrpSpPr/>
        <p:nvPr/>
      </p:nvGrpSpPr>
      <p:grpSpPr>
        <a:xfrm>
          <a:off x="0" y="0"/>
          <a:ext cx="0" cy="0"/>
          <a:chOff x="0" y="0"/>
          <a:chExt cx="0" cy="0"/>
        </a:xfrm>
      </p:grpSpPr>
      <p:sp>
        <p:nvSpPr>
          <p:cNvPr id="865" name="Google Shape;865;p44"/>
          <p:cNvSpPr txBox="1">
            <a:spLocks noGrp="1"/>
          </p:cNvSpPr>
          <p:nvPr>
            <p:ph type="title"/>
          </p:nvPr>
        </p:nvSpPr>
        <p:spPr>
          <a:xfrm>
            <a:off x="4731176" y="2170296"/>
            <a:ext cx="3641400" cy="1055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800" dirty="0"/>
              <a:t>Thank You</a:t>
            </a:r>
            <a:endParaRPr sz="4800" dirty="0"/>
          </a:p>
        </p:txBody>
      </p:sp>
      <p:grpSp>
        <p:nvGrpSpPr>
          <p:cNvPr id="867" name="Google Shape;867;p44"/>
          <p:cNvGrpSpPr/>
          <p:nvPr/>
        </p:nvGrpSpPr>
        <p:grpSpPr>
          <a:xfrm>
            <a:off x="1067931" y="1266598"/>
            <a:ext cx="719463" cy="638603"/>
            <a:chOff x="4712400" y="953850"/>
            <a:chExt cx="295625" cy="262400"/>
          </a:xfrm>
        </p:grpSpPr>
        <p:sp>
          <p:nvSpPr>
            <p:cNvPr id="868" name="Google Shape;868;p44"/>
            <p:cNvSpPr/>
            <p:nvPr/>
          </p:nvSpPr>
          <p:spPr>
            <a:xfrm>
              <a:off x="4712400" y="953850"/>
              <a:ext cx="295625" cy="262400"/>
            </a:xfrm>
            <a:custGeom>
              <a:avLst/>
              <a:gdLst/>
              <a:ahLst/>
              <a:cxnLst/>
              <a:rect l="l" t="t" r="r" b="b"/>
              <a:pathLst>
                <a:path w="11825" h="10496" extrusionOk="0">
                  <a:moveTo>
                    <a:pt x="5919" y="128"/>
                  </a:moveTo>
                  <a:cubicBezTo>
                    <a:pt x="6496" y="128"/>
                    <a:pt x="7073" y="224"/>
                    <a:pt x="7636" y="430"/>
                  </a:cubicBezTo>
                  <a:cubicBezTo>
                    <a:pt x="10300" y="1377"/>
                    <a:pt x="11687" y="4302"/>
                    <a:pt x="10739" y="6967"/>
                  </a:cubicBezTo>
                  <a:cubicBezTo>
                    <a:pt x="9994" y="9063"/>
                    <a:pt x="8016" y="10368"/>
                    <a:pt x="5915" y="10368"/>
                  </a:cubicBezTo>
                  <a:cubicBezTo>
                    <a:pt x="5346" y="10368"/>
                    <a:pt x="4768" y="10272"/>
                    <a:pt x="4203" y="10070"/>
                  </a:cubicBezTo>
                  <a:cubicBezTo>
                    <a:pt x="1538" y="9123"/>
                    <a:pt x="151" y="6184"/>
                    <a:pt x="1099" y="3533"/>
                  </a:cubicBezTo>
                  <a:cubicBezTo>
                    <a:pt x="1552" y="2243"/>
                    <a:pt x="2486" y="1213"/>
                    <a:pt x="3722" y="622"/>
                  </a:cubicBezTo>
                  <a:cubicBezTo>
                    <a:pt x="4422" y="292"/>
                    <a:pt x="5164" y="128"/>
                    <a:pt x="5919" y="128"/>
                  </a:cubicBezTo>
                  <a:close/>
                  <a:moveTo>
                    <a:pt x="5913" y="1"/>
                  </a:moveTo>
                  <a:cubicBezTo>
                    <a:pt x="5145" y="1"/>
                    <a:pt x="4380" y="171"/>
                    <a:pt x="3667" y="512"/>
                  </a:cubicBezTo>
                  <a:cubicBezTo>
                    <a:pt x="2404" y="1103"/>
                    <a:pt x="1442" y="2160"/>
                    <a:pt x="975" y="3478"/>
                  </a:cubicBezTo>
                  <a:cubicBezTo>
                    <a:pt x="0" y="6211"/>
                    <a:pt x="1429" y="9219"/>
                    <a:pt x="4148" y="10194"/>
                  </a:cubicBezTo>
                  <a:cubicBezTo>
                    <a:pt x="4738" y="10400"/>
                    <a:pt x="5329" y="10496"/>
                    <a:pt x="5905" y="10496"/>
                  </a:cubicBezTo>
                  <a:cubicBezTo>
                    <a:pt x="8062" y="10496"/>
                    <a:pt x="10094" y="9150"/>
                    <a:pt x="10863" y="7008"/>
                  </a:cubicBezTo>
                  <a:cubicBezTo>
                    <a:pt x="11824" y="4289"/>
                    <a:pt x="10410" y="1281"/>
                    <a:pt x="7677" y="306"/>
                  </a:cubicBezTo>
                  <a:cubicBezTo>
                    <a:pt x="7102" y="103"/>
                    <a:pt x="6507" y="1"/>
                    <a:pt x="59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44"/>
            <p:cNvSpPr/>
            <p:nvPr/>
          </p:nvSpPr>
          <p:spPr>
            <a:xfrm>
              <a:off x="4736775" y="976550"/>
              <a:ext cx="246875" cy="216625"/>
            </a:xfrm>
            <a:custGeom>
              <a:avLst/>
              <a:gdLst/>
              <a:ahLst/>
              <a:cxnLst/>
              <a:rect l="l" t="t" r="r" b="b"/>
              <a:pathLst>
                <a:path w="9875" h="8665" extrusionOk="0">
                  <a:moveTo>
                    <a:pt x="4919" y="1"/>
                  </a:moveTo>
                  <a:cubicBezTo>
                    <a:pt x="4310" y="1"/>
                    <a:pt x="3692" y="129"/>
                    <a:pt x="3104" y="401"/>
                  </a:cubicBezTo>
                  <a:cubicBezTo>
                    <a:pt x="948" y="1417"/>
                    <a:pt x="0" y="3985"/>
                    <a:pt x="1003" y="6155"/>
                  </a:cubicBezTo>
                  <a:cubicBezTo>
                    <a:pt x="1742" y="7733"/>
                    <a:pt x="3302" y="8664"/>
                    <a:pt x="4932" y="8664"/>
                  </a:cubicBezTo>
                  <a:cubicBezTo>
                    <a:pt x="5543" y="8664"/>
                    <a:pt x="6165" y="8533"/>
                    <a:pt x="6757" y="8256"/>
                  </a:cubicBezTo>
                  <a:cubicBezTo>
                    <a:pt x="8927" y="7253"/>
                    <a:pt x="9874" y="4672"/>
                    <a:pt x="8858" y="2502"/>
                  </a:cubicBezTo>
                  <a:cubicBezTo>
                    <a:pt x="8127" y="930"/>
                    <a:pt x="6557" y="1"/>
                    <a:pt x="491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44"/>
            <p:cNvSpPr/>
            <p:nvPr/>
          </p:nvSpPr>
          <p:spPr>
            <a:xfrm>
              <a:off x="4740200" y="975125"/>
              <a:ext cx="244125" cy="219850"/>
            </a:xfrm>
            <a:custGeom>
              <a:avLst/>
              <a:gdLst/>
              <a:ahLst/>
              <a:cxnLst/>
              <a:rect l="l" t="t" r="r" b="b"/>
              <a:pathLst>
                <a:path w="9765" h="8794" extrusionOk="0">
                  <a:moveTo>
                    <a:pt x="4807" y="128"/>
                  </a:moveTo>
                  <a:cubicBezTo>
                    <a:pt x="5288" y="128"/>
                    <a:pt x="5768" y="210"/>
                    <a:pt x="6235" y="375"/>
                  </a:cubicBezTo>
                  <a:cubicBezTo>
                    <a:pt x="8460" y="1172"/>
                    <a:pt x="9614" y="3616"/>
                    <a:pt x="8817" y="5827"/>
                  </a:cubicBezTo>
                  <a:cubicBezTo>
                    <a:pt x="8202" y="7575"/>
                    <a:pt x="6563" y="8661"/>
                    <a:pt x="4809" y="8661"/>
                  </a:cubicBezTo>
                  <a:cubicBezTo>
                    <a:pt x="4330" y="8661"/>
                    <a:pt x="3843" y="8580"/>
                    <a:pt x="3365" y="8409"/>
                  </a:cubicBezTo>
                  <a:cubicBezTo>
                    <a:pt x="1154" y="7626"/>
                    <a:pt x="1" y="5182"/>
                    <a:pt x="783" y="2957"/>
                  </a:cubicBezTo>
                  <a:cubicBezTo>
                    <a:pt x="1168" y="1886"/>
                    <a:pt x="1951" y="1034"/>
                    <a:pt x="2981" y="540"/>
                  </a:cubicBezTo>
                  <a:cubicBezTo>
                    <a:pt x="3558" y="265"/>
                    <a:pt x="4175" y="128"/>
                    <a:pt x="4807" y="128"/>
                  </a:cubicBezTo>
                  <a:close/>
                  <a:moveTo>
                    <a:pt x="4809" y="0"/>
                  </a:moveTo>
                  <a:cubicBezTo>
                    <a:pt x="4166" y="0"/>
                    <a:pt x="3524" y="143"/>
                    <a:pt x="2926" y="430"/>
                  </a:cubicBezTo>
                  <a:cubicBezTo>
                    <a:pt x="1855" y="925"/>
                    <a:pt x="1058" y="1817"/>
                    <a:pt x="660" y="2916"/>
                  </a:cubicBezTo>
                  <a:cubicBezTo>
                    <a:pt x="275" y="4028"/>
                    <a:pt x="330" y="5223"/>
                    <a:pt x="838" y="6280"/>
                  </a:cubicBezTo>
                  <a:cubicBezTo>
                    <a:pt x="1333" y="7338"/>
                    <a:pt x="2225" y="8148"/>
                    <a:pt x="3324" y="8533"/>
                  </a:cubicBezTo>
                  <a:cubicBezTo>
                    <a:pt x="3805" y="8711"/>
                    <a:pt x="4313" y="8794"/>
                    <a:pt x="4807" y="8794"/>
                  </a:cubicBezTo>
                  <a:cubicBezTo>
                    <a:pt x="5453" y="8794"/>
                    <a:pt x="6084" y="8656"/>
                    <a:pt x="6689" y="8368"/>
                  </a:cubicBezTo>
                  <a:cubicBezTo>
                    <a:pt x="7746" y="7860"/>
                    <a:pt x="8556" y="6981"/>
                    <a:pt x="8941" y="5868"/>
                  </a:cubicBezTo>
                  <a:cubicBezTo>
                    <a:pt x="9765" y="3589"/>
                    <a:pt x="8570" y="1076"/>
                    <a:pt x="6277" y="252"/>
                  </a:cubicBezTo>
                  <a:cubicBezTo>
                    <a:pt x="5799" y="85"/>
                    <a:pt x="5304" y="0"/>
                    <a:pt x="48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44"/>
            <p:cNvSpPr/>
            <p:nvPr/>
          </p:nvSpPr>
          <p:spPr>
            <a:xfrm>
              <a:off x="4886450" y="991625"/>
              <a:ext cx="7925" cy="15200"/>
            </a:xfrm>
            <a:custGeom>
              <a:avLst/>
              <a:gdLst/>
              <a:ahLst/>
              <a:cxnLst/>
              <a:rect l="l" t="t" r="r" b="b"/>
              <a:pathLst>
                <a:path w="317" h="608" extrusionOk="0">
                  <a:moveTo>
                    <a:pt x="246" y="0"/>
                  </a:moveTo>
                  <a:cubicBezTo>
                    <a:pt x="220" y="0"/>
                    <a:pt x="191" y="22"/>
                    <a:pt x="179" y="45"/>
                  </a:cubicBezTo>
                  <a:lnTo>
                    <a:pt x="15" y="526"/>
                  </a:lnTo>
                  <a:cubicBezTo>
                    <a:pt x="1" y="567"/>
                    <a:pt x="15" y="594"/>
                    <a:pt x="56" y="608"/>
                  </a:cubicBezTo>
                  <a:lnTo>
                    <a:pt x="70" y="608"/>
                  </a:lnTo>
                  <a:cubicBezTo>
                    <a:pt x="97" y="608"/>
                    <a:pt x="124" y="594"/>
                    <a:pt x="138" y="567"/>
                  </a:cubicBezTo>
                  <a:lnTo>
                    <a:pt x="303" y="86"/>
                  </a:lnTo>
                  <a:cubicBezTo>
                    <a:pt x="317" y="59"/>
                    <a:pt x="303" y="17"/>
                    <a:pt x="262" y="4"/>
                  </a:cubicBezTo>
                  <a:cubicBezTo>
                    <a:pt x="257" y="1"/>
                    <a:pt x="251" y="0"/>
                    <a:pt x="2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44"/>
            <p:cNvSpPr/>
            <p:nvPr/>
          </p:nvSpPr>
          <p:spPr>
            <a:xfrm>
              <a:off x="4825350" y="1162875"/>
              <a:ext cx="7925" cy="15275"/>
            </a:xfrm>
            <a:custGeom>
              <a:avLst/>
              <a:gdLst/>
              <a:ahLst/>
              <a:cxnLst/>
              <a:rect l="l" t="t" r="r" b="b"/>
              <a:pathLst>
                <a:path w="317" h="611" extrusionOk="0">
                  <a:moveTo>
                    <a:pt x="237" y="1"/>
                  </a:moveTo>
                  <a:cubicBezTo>
                    <a:pt x="214" y="1"/>
                    <a:pt x="189" y="14"/>
                    <a:pt x="179" y="34"/>
                  </a:cubicBezTo>
                  <a:lnTo>
                    <a:pt x="14" y="514"/>
                  </a:lnTo>
                  <a:cubicBezTo>
                    <a:pt x="0" y="556"/>
                    <a:pt x="14" y="597"/>
                    <a:pt x="55" y="597"/>
                  </a:cubicBezTo>
                  <a:cubicBezTo>
                    <a:pt x="55" y="611"/>
                    <a:pt x="69" y="611"/>
                    <a:pt x="69" y="611"/>
                  </a:cubicBezTo>
                  <a:cubicBezTo>
                    <a:pt x="97" y="611"/>
                    <a:pt x="124" y="583"/>
                    <a:pt x="138" y="569"/>
                  </a:cubicBezTo>
                  <a:lnTo>
                    <a:pt x="303" y="89"/>
                  </a:lnTo>
                  <a:cubicBezTo>
                    <a:pt x="316" y="48"/>
                    <a:pt x="303" y="6"/>
                    <a:pt x="261" y="6"/>
                  </a:cubicBezTo>
                  <a:cubicBezTo>
                    <a:pt x="254" y="3"/>
                    <a:pt x="246" y="1"/>
                    <a:pt x="2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44"/>
            <p:cNvSpPr/>
            <p:nvPr/>
          </p:nvSpPr>
          <p:spPr>
            <a:xfrm>
              <a:off x="4765950" y="1051325"/>
              <a:ext cx="16850" cy="8050"/>
            </a:xfrm>
            <a:custGeom>
              <a:avLst/>
              <a:gdLst/>
              <a:ahLst/>
              <a:cxnLst/>
              <a:rect l="l" t="t" r="r" b="b"/>
              <a:pathLst>
                <a:path w="674" h="322" extrusionOk="0">
                  <a:moveTo>
                    <a:pt x="74" y="0"/>
                  </a:moveTo>
                  <a:cubicBezTo>
                    <a:pt x="50" y="0"/>
                    <a:pt x="25" y="15"/>
                    <a:pt x="14" y="46"/>
                  </a:cubicBezTo>
                  <a:cubicBezTo>
                    <a:pt x="1" y="74"/>
                    <a:pt x="28" y="115"/>
                    <a:pt x="56" y="129"/>
                  </a:cubicBezTo>
                  <a:lnTo>
                    <a:pt x="577" y="321"/>
                  </a:lnTo>
                  <a:lnTo>
                    <a:pt x="605" y="321"/>
                  </a:lnTo>
                  <a:cubicBezTo>
                    <a:pt x="632" y="321"/>
                    <a:pt x="660" y="307"/>
                    <a:pt x="660" y="280"/>
                  </a:cubicBezTo>
                  <a:cubicBezTo>
                    <a:pt x="674" y="239"/>
                    <a:pt x="660" y="211"/>
                    <a:pt x="632" y="197"/>
                  </a:cubicBezTo>
                  <a:lnTo>
                    <a:pt x="97" y="5"/>
                  </a:lnTo>
                  <a:cubicBezTo>
                    <a:pt x="90" y="2"/>
                    <a:pt x="82" y="0"/>
                    <a:pt x="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44"/>
            <p:cNvSpPr/>
            <p:nvPr/>
          </p:nvSpPr>
          <p:spPr>
            <a:xfrm>
              <a:off x="4937275" y="1112425"/>
              <a:ext cx="16850" cy="8050"/>
            </a:xfrm>
            <a:custGeom>
              <a:avLst/>
              <a:gdLst/>
              <a:ahLst/>
              <a:cxnLst/>
              <a:rect l="l" t="t" r="r" b="b"/>
              <a:pathLst>
                <a:path w="674" h="322" extrusionOk="0">
                  <a:moveTo>
                    <a:pt x="66" y="0"/>
                  </a:moveTo>
                  <a:cubicBezTo>
                    <a:pt x="37" y="0"/>
                    <a:pt x="14" y="16"/>
                    <a:pt x="14" y="47"/>
                  </a:cubicBezTo>
                  <a:cubicBezTo>
                    <a:pt x="0" y="74"/>
                    <a:pt x="14" y="116"/>
                    <a:pt x="42" y="129"/>
                  </a:cubicBezTo>
                  <a:lnTo>
                    <a:pt x="577" y="308"/>
                  </a:lnTo>
                  <a:cubicBezTo>
                    <a:pt x="577" y="308"/>
                    <a:pt x="591" y="322"/>
                    <a:pt x="591" y="322"/>
                  </a:cubicBezTo>
                  <a:cubicBezTo>
                    <a:pt x="618" y="322"/>
                    <a:pt x="646" y="294"/>
                    <a:pt x="660" y="267"/>
                  </a:cubicBezTo>
                  <a:cubicBezTo>
                    <a:pt x="673" y="239"/>
                    <a:pt x="646" y="198"/>
                    <a:pt x="618" y="184"/>
                  </a:cubicBezTo>
                  <a:lnTo>
                    <a:pt x="96" y="6"/>
                  </a:lnTo>
                  <a:cubicBezTo>
                    <a:pt x="86" y="2"/>
                    <a:pt x="76" y="0"/>
                    <a:pt x="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44"/>
            <p:cNvSpPr/>
            <p:nvPr/>
          </p:nvSpPr>
          <p:spPr>
            <a:xfrm>
              <a:off x="4839775" y="986900"/>
              <a:ext cx="6200" cy="18900"/>
            </a:xfrm>
            <a:custGeom>
              <a:avLst/>
              <a:gdLst/>
              <a:ahLst/>
              <a:cxnLst/>
              <a:rect l="l" t="t" r="r" b="b"/>
              <a:pathLst>
                <a:path w="248" h="756" extrusionOk="0">
                  <a:moveTo>
                    <a:pt x="55" y="0"/>
                  </a:moveTo>
                  <a:cubicBezTo>
                    <a:pt x="28" y="14"/>
                    <a:pt x="0" y="42"/>
                    <a:pt x="0" y="83"/>
                  </a:cubicBezTo>
                  <a:lnTo>
                    <a:pt x="110" y="701"/>
                  </a:lnTo>
                  <a:cubicBezTo>
                    <a:pt x="124" y="728"/>
                    <a:pt x="151" y="756"/>
                    <a:pt x="179" y="756"/>
                  </a:cubicBezTo>
                  <a:lnTo>
                    <a:pt x="192" y="756"/>
                  </a:lnTo>
                  <a:cubicBezTo>
                    <a:pt x="220" y="742"/>
                    <a:pt x="247" y="715"/>
                    <a:pt x="247" y="673"/>
                  </a:cubicBezTo>
                  <a:lnTo>
                    <a:pt x="138" y="55"/>
                  </a:lnTo>
                  <a:cubicBezTo>
                    <a:pt x="124" y="28"/>
                    <a:pt x="96" y="0"/>
                    <a:pt x="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44"/>
            <p:cNvSpPr/>
            <p:nvPr/>
          </p:nvSpPr>
          <p:spPr>
            <a:xfrm>
              <a:off x="4795475" y="1010075"/>
              <a:ext cx="12725" cy="13925"/>
            </a:xfrm>
            <a:custGeom>
              <a:avLst/>
              <a:gdLst/>
              <a:ahLst/>
              <a:cxnLst/>
              <a:rect l="l" t="t" r="r" b="b"/>
              <a:pathLst>
                <a:path w="509" h="557" extrusionOk="0">
                  <a:moveTo>
                    <a:pt x="88" y="0"/>
                  </a:moveTo>
                  <a:cubicBezTo>
                    <a:pt x="73" y="0"/>
                    <a:pt x="56" y="7"/>
                    <a:pt x="42" y="21"/>
                  </a:cubicBezTo>
                  <a:cubicBezTo>
                    <a:pt x="14" y="35"/>
                    <a:pt x="1" y="76"/>
                    <a:pt x="28" y="103"/>
                  </a:cubicBezTo>
                  <a:lnTo>
                    <a:pt x="385" y="529"/>
                  </a:lnTo>
                  <a:cubicBezTo>
                    <a:pt x="399" y="543"/>
                    <a:pt x="413" y="557"/>
                    <a:pt x="440" y="557"/>
                  </a:cubicBezTo>
                  <a:cubicBezTo>
                    <a:pt x="454" y="557"/>
                    <a:pt x="468" y="557"/>
                    <a:pt x="481" y="543"/>
                  </a:cubicBezTo>
                  <a:cubicBezTo>
                    <a:pt x="509" y="515"/>
                    <a:pt x="509" y="474"/>
                    <a:pt x="481" y="447"/>
                  </a:cubicBezTo>
                  <a:lnTo>
                    <a:pt x="124" y="21"/>
                  </a:lnTo>
                  <a:cubicBezTo>
                    <a:pt x="117" y="7"/>
                    <a:pt x="104" y="0"/>
                    <a:pt x="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44"/>
            <p:cNvSpPr/>
            <p:nvPr/>
          </p:nvSpPr>
          <p:spPr>
            <a:xfrm>
              <a:off x="4763200" y="1098050"/>
              <a:ext cx="17200" cy="6625"/>
            </a:xfrm>
            <a:custGeom>
              <a:avLst/>
              <a:gdLst/>
              <a:ahLst/>
              <a:cxnLst/>
              <a:rect l="l" t="t" r="r" b="b"/>
              <a:pathLst>
                <a:path w="688" h="265" extrusionOk="0">
                  <a:moveTo>
                    <a:pt x="626" y="0"/>
                  </a:moveTo>
                  <a:cubicBezTo>
                    <a:pt x="619" y="0"/>
                    <a:pt x="612" y="1"/>
                    <a:pt x="605" y="4"/>
                  </a:cubicBezTo>
                  <a:lnTo>
                    <a:pt x="56" y="141"/>
                  </a:lnTo>
                  <a:cubicBezTo>
                    <a:pt x="15" y="155"/>
                    <a:pt x="1" y="182"/>
                    <a:pt x="1" y="224"/>
                  </a:cubicBezTo>
                  <a:cubicBezTo>
                    <a:pt x="15" y="251"/>
                    <a:pt x="42" y="265"/>
                    <a:pt x="69" y="265"/>
                  </a:cubicBezTo>
                  <a:lnTo>
                    <a:pt x="83" y="265"/>
                  </a:lnTo>
                  <a:lnTo>
                    <a:pt x="633" y="127"/>
                  </a:lnTo>
                  <a:cubicBezTo>
                    <a:pt x="674" y="127"/>
                    <a:pt x="687" y="86"/>
                    <a:pt x="687" y="59"/>
                  </a:cubicBezTo>
                  <a:cubicBezTo>
                    <a:pt x="676" y="25"/>
                    <a:pt x="656" y="0"/>
                    <a:pt x="6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44"/>
            <p:cNvSpPr/>
            <p:nvPr/>
          </p:nvSpPr>
          <p:spPr>
            <a:xfrm>
              <a:off x="4782775" y="1137100"/>
              <a:ext cx="15125" cy="12225"/>
            </a:xfrm>
            <a:custGeom>
              <a:avLst/>
              <a:gdLst/>
              <a:ahLst/>
              <a:cxnLst/>
              <a:rect l="l" t="t" r="r" b="b"/>
              <a:pathLst>
                <a:path w="605" h="489" extrusionOk="0">
                  <a:moveTo>
                    <a:pt x="543" y="1"/>
                  </a:moveTo>
                  <a:cubicBezTo>
                    <a:pt x="526" y="1"/>
                    <a:pt x="509" y="7"/>
                    <a:pt x="495" y="21"/>
                  </a:cubicBezTo>
                  <a:lnTo>
                    <a:pt x="42" y="378"/>
                  </a:lnTo>
                  <a:cubicBezTo>
                    <a:pt x="14" y="392"/>
                    <a:pt x="1" y="433"/>
                    <a:pt x="28" y="461"/>
                  </a:cubicBezTo>
                  <a:cubicBezTo>
                    <a:pt x="42" y="474"/>
                    <a:pt x="56" y="488"/>
                    <a:pt x="83" y="488"/>
                  </a:cubicBezTo>
                  <a:cubicBezTo>
                    <a:pt x="97" y="488"/>
                    <a:pt x="110" y="488"/>
                    <a:pt x="124" y="474"/>
                  </a:cubicBezTo>
                  <a:lnTo>
                    <a:pt x="577" y="117"/>
                  </a:lnTo>
                  <a:cubicBezTo>
                    <a:pt x="605" y="90"/>
                    <a:pt x="605" y="49"/>
                    <a:pt x="591" y="21"/>
                  </a:cubicBezTo>
                  <a:cubicBezTo>
                    <a:pt x="577" y="7"/>
                    <a:pt x="560" y="1"/>
                    <a:pt x="5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44"/>
            <p:cNvSpPr/>
            <p:nvPr/>
          </p:nvSpPr>
          <p:spPr>
            <a:xfrm>
              <a:off x="4872725" y="1165000"/>
              <a:ext cx="6550" cy="17625"/>
            </a:xfrm>
            <a:custGeom>
              <a:avLst/>
              <a:gdLst/>
              <a:ahLst/>
              <a:cxnLst/>
              <a:rect l="l" t="t" r="r" b="b"/>
              <a:pathLst>
                <a:path w="262" h="705" extrusionOk="0">
                  <a:moveTo>
                    <a:pt x="72" y="0"/>
                  </a:moveTo>
                  <a:cubicBezTo>
                    <a:pt x="66" y="0"/>
                    <a:pt x="61" y="1"/>
                    <a:pt x="56" y="4"/>
                  </a:cubicBezTo>
                  <a:cubicBezTo>
                    <a:pt x="14" y="4"/>
                    <a:pt x="1" y="45"/>
                    <a:pt x="1" y="86"/>
                  </a:cubicBezTo>
                  <a:lnTo>
                    <a:pt x="138" y="649"/>
                  </a:lnTo>
                  <a:cubicBezTo>
                    <a:pt x="138" y="677"/>
                    <a:pt x="165" y="704"/>
                    <a:pt x="193" y="704"/>
                  </a:cubicBezTo>
                  <a:lnTo>
                    <a:pt x="207" y="704"/>
                  </a:lnTo>
                  <a:cubicBezTo>
                    <a:pt x="248" y="690"/>
                    <a:pt x="262" y="649"/>
                    <a:pt x="262" y="622"/>
                  </a:cubicBezTo>
                  <a:lnTo>
                    <a:pt x="124" y="45"/>
                  </a:lnTo>
                  <a:cubicBezTo>
                    <a:pt x="124" y="23"/>
                    <a:pt x="97"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44"/>
            <p:cNvSpPr/>
            <p:nvPr/>
          </p:nvSpPr>
          <p:spPr>
            <a:xfrm>
              <a:off x="4911525" y="1146175"/>
              <a:ext cx="13075" cy="14800"/>
            </a:xfrm>
            <a:custGeom>
              <a:avLst/>
              <a:gdLst/>
              <a:ahLst/>
              <a:cxnLst/>
              <a:rect l="l" t="t" r="r" b="b"/>
              <a:pathLst>
                <a:path w="523" h="592" extrusionOk="0">
                  <a:moveTo>
                    <a:pt x="73" y="0"/>
                  </a:moveTo>
                  <a:cubicBezTo>
                    <a:pt x="63" y="0"/>
                    <a:pt x="52" y="5"/>
                    <a:pt x="42" y="15"/>
                  </a:cubicBezTo>
                  <a:cubicBezTo>
                    <a:pt x="14" y="43"/>
                    <a:pt x="0" y="84"/>
                    <a:pt x="28" y="111"/>
                  </a:cubicBezTo>
                  <a:lnTo>
                    <a:pt x="399" y="578"/>
                  </a:lnTo>
                  <a:cubicBezTo>
                    <a:pt x="412" y="592"/>
                    <a:pt x="426" y="592"/>
                    <a:pt x="454" y="592"/>
                  </a:cubicBezTo>
                  <a:cubicBezTo>
                    <a:pt x="467" y="592"/>
                    <a:pt x="481" y="592"/>
                    <a:pt x="495" y="578"/>
                  </a:cubicBezTo>
                  <a:cubicBezTo>
                    <a:pt x="522" y="565"/>
                    <a:pt x="522" y="523"/>
                    <a:pt x="495" y="496"/>
                  </a:cubicBezTo>
                  <a:lnTo>
                    <a:pt x="124" y="29"/>
                  </a:lnTo>
                  <a:cubicBezTo>
                    <a:pt x="107" y="12"/>
                    <a:pt x="90" y="0"/>
                    <a:pt x="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44"/>
            <p:cNvSpPr/>
            <p:nvPr/>
          </p:nvSpPr>
          <p:spPr>
            <a:xfrm>
              <a:off x="4937625" y="1066550"/>
              <a:ext cx="19575" cy="4825"/>
            </a:xfrm>
            <a:custGeom>
              <a:avLst/>
              <a:gdLst/>
              <a:ahLst/>
              <a:cxnLst/>
              <a:rect l="l" t="t" r="r" b="b"/>
              <a:pathLst>
                <a:path w="783" h="193" extrusionOk="0">
                  <a:moveTo>
                    <a:pt x="700" y="0"/>
                  </a:moveTo>
                  <a:lnTo>
                    <a:pt x="69" y="69"/>
                  </a:lnTo>
                  <a:cubicBezTo>
                    <a:pt x="28" y="69"/>
                    <a:pt x="0" y="110"/>
                    <a:pt x="14" y="138"/>
                  </a:cubicBezTo>
                  <a:cubicBezTo>
                    <a:pt x="14" y="179"/>
                    <a:pt x="41" y="193"/>
                    <a:pt x="69" y="193"/>
                  </a:cubicBezTo>
                  <a:lnTo>
                    <a:pt x="82" y="193"/>
                  </a:lnTo>
                  <a:lnTo>
                    <a:pt x="714" y="124"/>
                  </a:lnTo>
                  <a:cubicBezTo>
                    <a:pt x="755" y="124"/>
                    <a:pt x="783" y="97"/>
                    <a:pt x="769" y="55"/>
                  </a:cubicBezTo>
                  <a:cubicBezTo>
                    <a:pt x="769" y="14"/>
                    <a:pt x="742" y="0"/>
                    <a:pt x="7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44"/>
            <p:cNvSpPr/>
            <p:nvPr/>
          </p:nvSpPr>
          <p:spPr>
            <a:xfrm>
              <a:off x="4920800" y="1022925"/>
              <a:ext cx="14425" cy="10700"/>
            </a:xfrm>
            <a:custGeom>
              <a:avLst/>
              <a:gdLst/>
              <a:ahLst/>
              <a:cxnLst/>
              <a:rect l="l" t="t" r="r" b="b"/>
              <a:pathLst>
                <a:path w="577" h="428" extrusionOk="0">
                  <a:moveTo>
                    <a:pt x="503" y="0"/>
                  </a:moveTo>
                  <a:cubicBezTo>
                    <a:pt x="490" y="0"/>
                    <a:pt x="478" y="5"/>
                    <a:pt x="467" y="15"/>
                  </a:cubicBezTo>
                  <a:lnTo>
                    <a:pt x="28" y="303"/>
                  </a:lnTo>
                  <a:cubicBezTo>
                    <a:pt x="0" y="331"/>
                    <a:pt x="0" y="372"/>
                    <a:pt x="14" y="400"/>
                  </a:cubicBezTo>
                  <a:cubicBezTo>
                    <a:pt x="28" y="413"/>
                    <a:pt x="41" y="427"/>
                    <a:pt x="69" y="427"/>
                  </a:cubicBezTo>
                  <a:cubicBezTo>
                    <a:pt x="83" y="427"/>
                    <a:pt x="96" y="427"/>
                    <a:pt x="96" y="413"/>
                  </a:cubicBezTo>
                  <a:lnTo>
                    <a:pt x="536" y="111"/>
                  </a:lnTo>
                  <a:cubicBezTo>
                    <a:pt x="577" y="97"/>
                    <a:pt x="577" y="56"/>
                    <a:pt x="563" y="29"/>
                  </a:cubicBezTo>
                  <a:cubicBezTo>
                    <a:pt x="546" y="12"/>
                    <a:pt x="524" y="0"/>
                    <a:pt x="5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44"/>
            <p:cNvSpPr/>
            <p:nvPr/>
          </p:nvSpPr>
          <p:spPr>
            <a:xfrm>
              <a:off x="4842850" y="1069650"/>
              <a:ext cx="34700" cy="30725"/>
            </a:xfrm>
            <a:custGeom>
              <a:avLst/>
              <a:gdLst/>
              <a:ahLst/>
              <a:cxnLst/>
              <a:rect l="l" t="t" r="r" b="b"/>
              <a:pathLst>
                <a:path w="1388" h="1229" extrusionOk="0">
                  <a:moveTo>
                    <a:pt x="691" y="0"/>
                  </a:moveTo>
                  <a:cubicBezTo>
                    <a:pt x="443" y="0"/>
                    <a:pt x="210" y="157"/>
                    <a:pt x="124" y="412"/>
                  </a:cubicBezTo>
                  <a:cubicBezTo>
                    <a:pt x="1" y="728"/>
                    <a:pt x="166" y="1085"/>
                    <a:pt x="495" y="1195"/>
                  </a:cubicBezTo>
                  <a:cubicBezTo>
                    <a:pt x="562" y="1218"/>
                    <a:pt x="630" y="1229"/>
                    <a:pt x="697" y="1229"/>
                  </a:cubicBezTo>
                  <a:cubicBezTo>
                    <a:pt x="950" y="1229"/>
                    <a:pt x="1191" y="1074"/>
                    <a:pt x="1278" y="824"/>
                  </a:cubicBezTo>
                  <a:cubicBezTo>
                    <a:pt x="1388" y="508"/>
                    <a:pt x="1223" y="151"/>
                    <a:pt x="907" y="41"/>
                  </a:cubicBezTo>
                  <a:cubicBezTo>
                    <a:pt x="836" y="13"/>
                    <a:pt x="763" y="0"/>
                    <a:pt x="6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44"/>
            <p:cNvSpPr/>
            <p:nvPr/>
          </p:nvSpPr>
          <p:spPr>
            <a:xfrm>
              <a:off x="4797550" y="1017325"/>
              <a:ext cx="90300" cy="87700"/>
            </a:xfrm>
            <a:custGeom>
              <a:avLst/>
              <a:gdLst/>
              <a:ahLst/>
              <a:cxnLst/>
              <a:rect l="l" t="t" r="r" b="b"/>
              <a:pathLst>
                <a:path w="3612" h="3508" extrusionOk="0">
                  <a:moveTo>
                    <a:pt x="3512" y="1"/>
                  </a:moveTo>
                  <a:cubicBezTo>
                    <a:pt x="3478" y="1"/>
                    <a:pt x="3444" y="19"/>
                    <a:pt x="3433" y="61"/>
                  </a:cubicBezTo>
                  <a:lnTo>
                    <a:pt x="2486" y="2711"/>
                  </a:lnTo>
                  <a:lnTo>
                    <a:pt x="69" y="3343"/>
                  </a:lnTo>
                  <a:cubicBezTo>
                    <a:pt x="28" y="3343"/>
                    <a:pt x="0" y="3398"/>
                    <a:pt x="14" y="3439"/>
                  </a:cubicBezTo>
                  <a:cubicBezTo>
                    <a:pt x="28" y="3480"/>
                    <a:pt x="55" y="3508"/>
                    <a:pt x="96" y="3508"/>
                  </a:cubicBezTo>
                  <a:lnTo>
                    <a:pt x="110" y="3508"/>
                  </a:lnTo>
                  <a:lnTo>
                    <a:pt x="2582" y="2862"/>
                  </a:lnTo>
                  <a:cubicBezTo>
                    <a:pt x="2609" y="2848"/>
                    <a:pt x="2623" y="2835"/>
                    <a:pt x="2637" y="2807"/>
                  </a:cubicBezTo>
                  <a:lnTo>
                    <a:pt x="3598" y="116"/>
                  </a:lnTo>
                  <a:cubicBezTo>
                    <a:pt x="3612" y="74"/>
                    <a:pt x="3584" y="19"/>
                    <a:pt x="3543" y="6"/>
                  </a:cubicBezTo>
                  <a:cubicBezTo>
                    <a:pt x="3533" y="2"/>
                    <a:pt x="3523" y="1"/>
                    <a:pt x="35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5" name="Google Shape;885;p44"/>
          <p:cNvGrpSpPr/>
          <p:nvPr/>
        </p:nvGrpSpPr>
        <p:grpSpPr>
          <a:xfrm>
            <a:off x="669609" y="1868370"/>
            <a:ext cx="3250543" cy="2979829"/>
            <a:chOff x="669609" y="1868370"/>
            <a:chExt cx="3250543" cy="2979829"/>
          </a:xfrm>
        </p:grpSpPr>
        <p:sp>
          <p:nvSpPr>
            <p:cNvPr id="886" name="Google Shape;886;p44"/>
            <p:cNvSpPr/>
            <p:nvPr/>
          </p:nvSpPr>
          <p:spPr>
            <a:xfrm flipH="1">
              <a:off x="1410937" y="3305748"/>
              <a:ext cx="1055580" cy="1531554"/>
            </a:xfrm>
            <a:custGeom>
              <a:avLst/>
              <a:gdLst/>
              <a:ahLst/>
              <a:cxnLst/>
              <a:rect l="l" t="t" r="r" b="b"/>
              <a:pathLst>
                <a:path w="64700" h="93874" extrusionOk="0">
                  <a:moveTo>
                    <a:pt x="32331" y="1"/>
                  </a:moveTo>
                  <a:cubicBezTo>
                    <a:pt x="14474" y="1"/>
                    <a:pt x="0" y="37971"/>
                    <a:pt x="0" y="84813"/>
                  </a:cubicBezTo>
                  <a:lnTo>
                    <a:pt x="0" y="93873"/>
                  </a:lnTo>
                  <a:lnTo>
                    <a:pt x="64700" y="93873"/>
                  </a:lnTo>
                  <a:lnTo>
                    <a:pt x="64700" y="84813"/>
                  </a:lnTo>
                  <a:cubicBezTo>
                    <a:pt x="64700" y="37971"/>
                    <a:pt x="50188" y="1"/>
                    <a:pt x="3233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44"/>
            <p:cNvSpPr/>
            <p:nvPr/>
          </p:nvSpPr>
          <p:spPr>
            <a:xfrm flipH="1">
              <a:off x="1410937" y="3301457"/>
              <a:ext cx="1059871" cy="1539516"/>
            </a:xfrm>
            <a:custGeom>
              <a:avLst/>
              <a:gdLst/>
              <a:ahLst/>
              <a:cxnLst/>
              <a:rect l="l" t="t" r="r" b="b"/>
              <a:pathLst>
                <a:path w="64963" h="94362" extrusionOk="0">
                  <a:moveTo>
                    <a:pt x="32594" y="0"/>
                  </a:moveTo>
                  <a:cubicBezTo>
                    <a:pt x="14624" y="0"/>
                    <a:pt x="0" y="38158"/>
                    <a:pt x="0" y="85076"/>
                  </a:cubicBezTo>
                  <a:lnTo>
                    <a:pt x="0" y="94362"/>
                  </a:lnTo>
                  <a:lnTo>
                    <a:pt x="64963" y="94362"/>
                  </a:lnTo>
                  <a:lnTo>
                    <a:pt x="64963" y="93911"/>
                  </a:lnTo>
                  <a:lnTo>
                    <a:pt x="489" y="93911"/>
                  </a:lnTo>
                  <a:lnTo>
                    <a:pt x="489" y="85076"/>
                  </a:lnTo>
                  <a:cubicBezTo>
                    <a:pt x="489" y="38422"/>
                    <a:pt x="14887" y="489"/>
                    <a:pt x="32594" y="489"/>
                  </a:cubicBezTo>
                  <a:lnTo>
                    <a:pt x="3259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88" name="Google Shape;888;p44"/>
            <p:cNvCxnSpPr/>
            <p:nvPr/>
          </p:nvCxnSpPr>
          <p:spPr>
            <a:xfrm>
              <a:off x="1410625" y="4731775"/>
              <a:ext cx="0" cy="109200"/>
            </a:xfrm>
            <a:prstGeom prst="straightConnector1">
              <a:avLst/>
            </a:prstGeom>
            <a:noFill/>
            <a:ln w="9525" cap="flat" cmpd="sng">
              <a:solidFill>
                <a:schemeClr val="dk1"/>
              </a:solidFill>
              <a:prstDash val="solid"/>
              <a:round/>
              <a:headEnd type="none" w="med" len="med"/>
              <a:tailEnd type="none" w="med" len="med"/>
            </a:ln>
          </p:spPr>
        </p:cxnSp>
        <p:sp>
          <p:nvSpPr>
            <p:cNvPr id="889" name="Google Shape;889;p44"/>
            <p:cNvSpPr/>
            <p:nvPr/>
          </p:nvSpPr>
          <p:spPr>
            <a:xfrm flipH="1">
              <a:off x="2889712" y="3295926"/>
              <a:ext cx="334914" cy="487019"/>
            </a:xfrm>
            <a:custGeom>
              <a:avLst/>
              <a:gdLst/>
              <a:ahLst/>
              <a:cxnLst/>
              <a:rect l="l" t="t" r="r" b="b"/>
              <a:pathLst>
                <a:path w="20528" h="29851" extrusionOk="0">
                  <a:moveTo>
                    <a:pt x="12783" y="1"/>
                  </a:moveTo>
                  <a:lnTo>
                    <a:pt x="1655" y="753"/>
                  </a:lnTo>
                  <a:lnTo>
                    <a:pt x="1" y="7332"/>
                  </a:lnTo>
                  <a:lnTo>
                    <a:pt x="9061" y="29851"/>
                  </a:lnTo>
                  <a:lnTo>
                    <a:pt x="20527" y="26242"/>
                  </a:lnTo>
                  <a:lnTo>
                    <a:pt x="16467" y="11279"/>
                  </a:lnTo>
                  <a:lnTo>
                    <a:pt x="12783" y="1"/>
                  </a:lnTo>
                  <a:close/>
                </a:path>
              </a:pathLst>
            </a:custGeom>
            <a:solidFill>
              <a:srgbClr val="C789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44"/>
            <p:cNvSpPr/>
            <p:nvPr/>
          </p:nvSpPr>
          <p:spPr>
            <a:xfrm flipH="1">
              <a:off x="2884802" y="3291635"/>
              <a:ext cx="344116" cy="496221"/>
            </a:xfrm>
            <a:custGeom>
              <a:avLst/>
              <a:gdLst/>
              <a:ahLst/>
              <a:cxnLst/>
              <a:rect l="l" t="t" r="r" b="b"/>
              <a:pathLst>
                <a:path w="21092" h="30415" extrusionOk="0">
                  <a:moveTo>
                    <a:pt x="12896" y="490"/>
                  </a:moveTo>
                  <a:lnTo>
                    <a:pt x="16505" y="11617"/>
                  </a:lnTo>
                  <a:lnTo>
                    <a:pt x="20490" y="26354"/>
                  </a:lnTo>
                  <a:lnTo>
                    <a:pt x="9474" y="29851"/>
                  </a:lnTo>
                  <a:lnTo>
                    <a:pt x="489" y="7595"/>
                  </a:lnTo>
                  <a:lnTo>
                    <a:pt x="2106" y="1241"/>
                  </a:lnTo>
                  <a:lnTo>
                    <a:pt x="12896" y="490"/>
                  </a:lnTo>
                  <a:close/>
                  <a:moveTo>
                    <a:pt x="13196" y="1"/>
                  </a:moveTo>
                  <a:lnTo>
                    <a:pt x="1730" y="790"/>
                  </a:lnTo>
                  <a:lnTo>
                    <a:pt x="38" y="7520"/>
                  </a:lnTo>
                  <a:lnTo>
                    <a:pt x="1" y="7595"/>
                  </a:lnTo>
                  <a:lnTo>
                    <a:pt x="9211" y="30415"/>
                  </a:lnTo>
                  <a:lnTo>
                    <a:pt x="21091" y="26693"/>
                  </a:lnTo>
                  <a:lnTo>
                    <a:pt x="16956" y="11467"/>
                  </a:lnTo>
                  <a:lnTo>
                    <a:pt x="1319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44"/>
            <p:cNvSpPr/>
            <p:nvPr/>
          </p:nvSpPr>
          <p:spPr>
            <a:xfrm flipH="1">
              <a:off x="3273066" y="3121617"/>
              <a:ext cx="154568" cy="120976"/>
            </a:xfrm>
            <a:custGeom>
              <a:avLst/>
              <a:gdLst/>
              <a:ahLst/>
              <a:cxnLst/>
              <a:rect l="l" t="t" r="r" b="b"/>
              <a:pathLst>
                <a:path w="9474" h="7415" extrusionOk="0">
                  <a:moveTo>
                    <a:pt x="1975" y="0"/>
                  </a:moveTo>
                  <a:cubicBezTo>
                    <a:pt x="1752" y="0"/>
                    <a:pt x="1566" y="38"/>
                    <a:pt x="1429" y="121"/>
                  </a:cubicBezTo>
                  <a:cubicBezTo>
                    <a:pt x="0" y="1023"/>
                    <a:pt x="903" y="2677"/>
                    <a:pt x="2820" y="4256"/>
                  </a:cubicBezTo>
                  <a:cubicBezTo>
                    <a:pt x="4737" y="5835"/>
                    <a:pt x="7745" y="7414"/>
                    <a:pt x="7745" y="7414"/>
                  </a:cubicBezTo>
                  <a:lnTo>
                    <a:pt x="9474" y="3317"/>
                  </a:lnTo>
                  <a:cubicBezTo>
                    <a:pt x="9474" y="3317"/>
                    <a:pt x="4070" y="0"/>
                    <a:pt x="1975" y="0"/>
                  </a:cubicBezTo>
                  <a:close/>
                </a:path>
              </a:pathLst>
            </a:custGeom>
            <a:solidFill>
              <a:srgbClr val="C789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44"/>
            <p:cNvSpPr/>
            <p:nvPr/>
          </p:nvSpPr>
          <p:spPr>
            <a:xfrm flipH="1">
              <a:off x="3268155" y="3118027"/>
              <a:ext cx="152121" cy="130079"/>
            </a:xfrm>
            <a:custGeom>
              <a:avLst/>
              <a:gdLst/>
              <a:ahLst/>
              <a:cxnLst/>
              <a:rect l="l" t="t" r="r" b="b"/>
              <a:pathLst>
                <a:path w="9324" h="7973" extrusionOk="0">
                  <a:moveTo>
                    <a:pt x="1542" y="454"/>
                  </a:moveTo>
                  <a:cubicBezTo>
                    <a:pt x="2970" y="454"/>
                    <a:pt x="6467" y="2258"/>
                    <a:pt x="8722" y="3649"/>
                  </a:cubicBezTo>
                  <a:lnTo>
                    <a:pt x="7181" y="7296"/>
                  </a:lnTo>
                  <a:cubicBezTo>
                    <a:pt x="6467" y="6920"/>
                    <a:pt x="4098" y="5567"/>
                    <a:pt x="2519" y="4288"/>
                  </a:cubicBezTo>
                  <a:cubicBezTo>
                    <a:pt x="1203" y="3198"/>
                    <a:pt x="452" y="2146"/>
                    <a:pt x="527" y="1394"/>
                  </a:cubicBezTo>
                  <a:cubicBezTo>
                    <a:pt x="527" y="1055"/>
                    <a:pt x="752" y="792"/>
                    <a:pt x="1091" y="567"/>
                  </a:cubicBezTo>
                  <a:cubicBezTo>
                    <a:pt x="1203" y="491"/>
                    <a:pt x="1354" y="454"/>
                    <a:pt x="1542" y="454"/>
                  </a:cubicBezTo>
                  <a:close/>
                  <a:moveTo>
                    <a:pt x="1531" y="0"/>
                  </a:moveTo>
                  <a:cubicBezTo>
                    <a:pt x="1261" y="0"/>
                    <a:pt x="1034" y="47"/>
                    <a:pt x="865" y="153"/>
                  </a:cubicBezTo>
                  <a:cubicBezTo>
                    <a:pt x="339" y="454"/>
                    <a:pt x="76" y="867"/>
                    <a:pt x="38" y="1394"/>
                  </a:cubicBezTo>
                  <a:cubicBezTo>
                    <a:pt x="0" y="2296"/>
                    <a:pt x="752" y="3461"/>
                    <a:pt x="2218" y="4627"/>
                  </a:cubicBezTo>
                  <a:cubicBezTo>
                    <a:pt x="4136" y="6206"/>
                    <a:pt x="7143" y="7822"/>
                    <a:pt x="7181" y="7860"/>
                  </a:cubicBezTo>
                  <a:lnTo>
                    <a:pt x="7406" y="7973"/>
                  </a:lnTo>
                  <a:lnTo>
                    <a:pt x="9324" y="3424"/>
                  </a:lnTo>
                  <a:lnTo>
                    <a:pt x="9136" y="3349"/>
                  </a:lnTo>
                  <a:cubicBezTo>
                    <a:pt x="8535" y="2948"/>
                    <a:pt x="3669" y="0"/>
                    <a:pt x="15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44"/>
            <p:cNvSpPr/>
            <p:nvPr/>
          </p:nvSpPr>
          <p:spPr>
            <a:xfrm flipH="1">
              <a:off x="3003803" y="2892048"/>
              <a:ext cx="418317" cy="567354"/>
            </a:xfrm>
            <a:custGeom>
              <a:avLst/>
              <a:gdLst/>
              <a:ahLst/>
              <a:cxnLst/>
              <a:rect l="l" t="t" r="r" b="b"/>
              <a:pathLst>
                <a:path w="25640" h="34775" extrusionOk="0">
                  <a:moveTo>
                    <a:pt x="14708" y="1"/>
                  </a:moveTo>
                  <a:cubicBezTo>
                    <a:pt x="14592" y="1"/>
                    <a:pt x="14475" y="19"/>
                    <a:pt x="14362" y="57"/>
                  </a:cubicBezTo>
                  <a:lnTo>
                    <a:pt x="865" y="4718"/>
                  </a:lnTo>
                  <a:cubicBezTo>
                    <a:pt x="301" y="4944"/>
                    <a:pt x="1" y="5583"/>
                    <a:pt x="189" y="6147"/>
                  </a:cubicBezTo>
                  <a:lnTo>
                    <a:pt x="9850" y="34004"/>
                  </a:lnTo>
                  <a:cubicBezTo>
                    <a:pt x="10031" y="34485"/>
                    <a:pt x="10452" y="34774"/>
                    <a:pt x="10921" y="34774"/>
                  </a:cubicBezTo>
                  <a:cubicBezTo>
                    <a:pt x="11038" y="34774"/>
                    <a:pt x="11159" y="34756"/>
                    <a:pt x="11279" y="34718"/>
                  </a:cubicBezTo>
                  <a:lnTo>
                    <a:pt x="24775" y="30019"/>
                  </a:lnTo>
                  <a:cubicBezTo>
                    <a:pt x="25339" y="29831"/>
                    <a:pt x="25640" y="29192"/>
                    <a:pt x="25452" y="28591"/>
                  </a:cubicBezTo>
                  <a:lnTo>
                    <a:pt x="15790" y="733"/>
                  </a:lnTo>
                  <a:cubicBezTo>
                    <a:pt x="15610" y="283"/>
                    <a:pt x="15166" y="1"/>
                    <a:pt x="147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44"/>
            <p:cNvSpPr/>
            <p:nvPr/>
          </p:nvSpPr>
          <p:spPr>
            <a:xfrm flipH="1">
              <a:off x="3039370" y="2953686"/>
              <a:ext cx="345943" cy="447145"/>
            </a:xfrm>
            <a:custGeom>
              <a:avLst/>
              <a:gdLst/>
              <a:ahLst/>
              <a:cxnLst/>
              <a:rect l="l" t="t" r="r" b="b"/>
              <a:pathLst>
                <a:path w="21204" h="27407" extrusionOk="0">
                  <a:moveTo>
                    <a:pt x="13271" y="0"/>
                  </a:moveTo>
                  <a:lnTo>
                    <a:pt x="0" y="4587"/>
                  </a:lnTo>
                  <a:lnTo>
                    <a:pt x="7933" y="27407"/>
                  </a:lnTo>
                  <a:lnTo>
                    <a:pt x="21203" y="22820"/>
                  </a:lnTo>
                  <a:lnTo>
                    <a:pt x="1327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44"/>
            <p:cNvSpPr/>
            <p:nvPr/>
          </p:nvSpPr>
          <p:spPr>
            <a:xfrm flipH="1">
              <a:off x="3150393" y="2997231"/>
              <a:ext cx="199353" cy="150294"/>
            </a:xfrm>
            <a:custGeom>
              <a:avLst/>
              <a:gdLst/>
              <a:ahLst/>
              <a:cxnLst/>
              <a:rect l="l" t="t" r="r" b="b"/>
              <a:pathLst>
                <a:path w="12219" h="9212" extrusionOk="0">
                  <a:moveTo>
                    <a:pt x="10264" y="1"/>
                  </a:moveTo>
                  <a:lnTo>
                    <a:pt x="1" y="3572"/>
                  </a:lnTo>
                  <a:lnTo>
                    <a:pt x="1956" y="9211"/>
                  </a:lnTo>
                  <a:lnTo>
                    <a:pt x="12219" y="5640"/>
                  </a:lnTo>
                  <a:lnTo>
                    <a:pt x="1026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44"/>
            <p:cNvSpPr/>
            <p:nvPr/>
          </p:nvSpPr>
          <p:spPr>
            <a:xfrm flipH="1">
              <a:off x="3088445" y="3172030"/>
              <a:ext cx="199353" cy="149674"/>
            </a:xfrm>
            <a:custGeom>
              <a:avLst/>
              <a:gdLst/>
              <a:ahLst/>
              <a:cxnLst/>
              <a:rect l="l" t="t" r="r" b="b"/>
              <a:pathLst>
                <a:path w="12219" h="9174" extrusionOk="0">
                  <a:moveTo>
                    <a:pt x="10264" y="1"/>
                  </a:moveTo>
                  <a:lnTo>
                    <a:pt x="1" y="3535"/>
                  </a:lnTo>
                  <a:lnTo>
                    <a:pt x="1956" y="9174"/>
                  </a:lnTo>
                  <a:lnTo>
                    <a:pt x="12219" y="5603"/>
                  </a:lnTo>
                  <a:lnTo>
                    <a:pt x="1026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44"/>
            <p:cNvSpPr/>
            <p:nvPr/>
          </p:nvSpPr>
          <p:spPr>
            <a:xfrm flipH="1">
              <a:off x="3141795" y="3099053"/>
              <a:ext cx="171764" cy="72993"/>
            </a:xfrm>
            <a:custGeom>
              <a:avLst/>
              <a:gdLst/>
              <a:ahLst/>
              <a:cxnLst/>
              <a:rect l="l" t="t" r="r" b="b"/>
              <a:pathLst>
                <a:path w="10528" h="4474" extrusionOk="0">
                  <a:moveTo>
                    <a:pt x="10189" y="0"/>
                  </a:moveTo>
                  <a:lnTo>
                    <a:pt x="1" y="3534"/>
                  </a:lnTo>
                  <a:lnTo>
                    <a:pt x="339" y="4474"/>
                  </a:lnTo>
                  <a:lnTo>
                    <a:pt x="10527" y="940"/>
                  </a:lnTo>
                  <a:lnTo>
                    <a:pt x="1018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44"/>
            <p:cNvSpPr/>
            <p:nvPr/>
          </p:nvSpPr>
          <p:spPr>
            <a:xfrm flipH="1">
              <a:off x="3130147" y="3294703"/>
              <a:ext cx="120845" cy="55226"/>
            </a:xfrm>
            <a:custGeom>
              <a:avLst/>
              <a:gdLst/>
              <a:ahLst/>
              <a:cxnLst/>
              <a:rect l="l" t="t" r="r" b="b"/>
              <a:pathLst>
                <a:path w="7407" h="3385" extrusionOk="0">
                  <a:moveTo>
                    <a:pt x="7068" y="1"/>
                  </a:moveTo>
                  <a:lnTo>
                    <a:pt x="0" y="2444"/>
                  </a:lnTo>
                  <a:lnTo>
                    <a:pt x="339" y="3384"/>
                  </a:lnTo>
                  <a:lnTo>
                    <a:pt x="7406" y="941"/>
                  </a:lnTo>
                  <a:lnTo>
                    <a:pt x="706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44"/>
            <p:cNvSpPr/>
            <p:nvPr/>
          </p:nvSpPr>
          <p:spPr>
            <a:xfrm flipH="1">
              <a:off x="3206811" y="3154247"/>
              <a:ext cx="96927" cy="46628"/>
            </a:xfrm>
            <a:custGeom>
              <a:avLst/>
              <a:gdLst/>
              <a:ahLst/>
              <a:cxnLst/>
              <a:rect l="l" t="t" r="r" b="b"/>
              <a:pathLst>
                <a:path w="5941" h="2858" extrusionOk="0">
                  <a:moveTo>
                    <a:pt x="5602" y="1"/>
                  </a:moveTo>
                  <a:lnTo>
                    <a:pt x="0" y="1918"/>
                  </a:lnTo>
                  <a:lnTo>
                    <a:pt x="339" y="2858"/>
                  </a:lnTo>
                  <a:lnTo>
                    <a:pt x="5940" y="941"/>
                  </a:lnTo>
                  <a:lnTo>
                    <a:pt x="560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44"/>
            <p:cNvSpPr/>
            <p:nvPr/>
          </p:nvSpPr>
          <p:spPr>
            <a:xfrm flipH="1">
              <a:off x="3313543" y="2968631"/>
              <a:ext cx="13509" cy="12448"/>
            </a:xfrm>
            <a:custGeom>
              <a:avLst/>
              <a:gdLst/>
              <a:ahLst/>
              <a:cxnLst/>
              <a:rect l="l" t="t" r="r" b="b"/>
              <a:pathLst>
                <a:path w="828" h="763" extrusionOk="0">
                  <a:moveTo>
                    <a:pt x="425" y="1"/>
                  </a:moveTo>
                  <a:cubicBezTo>
                    <a:pt x="383" y="1"/>
                    <a:pt x="342" y="8"/>
                    <a:pt x="301" y="24"/>
                  </a:cubicBezTo>
                  <a:cubicBezTo>
                    <a:pt x="113" y="99"/>
                    <a:pt x="1" y="325"/>
                    <a:pt x="76" y="513"/>
                  </a:cubicBezTo>
                  <a:cubicBezTo>
                    <a:pt x="135" y="661"/>
                    <a:pt x="264" y="762"/>
                    <a:pt x="408" y="762"/>
                  </a:cubicBezTo>
                  <a:cubicBezTo>
                    <a:pt x="447" y="762"/>
                    <a:pt x="487" y="755"/>
                    <a:pt x="527" y="739"/>
                  </a:cubicBezTo>
                  <a:cubicBezTo>
                    <a:pt x="753" y="663"/>
                    <a:pt x="828" y="475"/>
                    <a:pt x="753" y="250"/>
                  </a:cubicBezTo>
                  <a:cubicBezTo>
                    <a:pt x="723" y="102"/>
                    <a:pt x="577" y="1"/>
                    <a:pt x="42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44"/>
            <p:cNvSpPr/>
            <p:nvPr/>
          </p:nvSpPr>
          <p:spPr>
            <a:xfrm flipH="1">
              <a:off x="3265088" y="2952920"/>
              <a:ext cx="42941" cy="20883"/>
            </a:xfrm>
            <a:custGeom>
              <a:avLst/>
              <a:gdLst/>
              <a:ahLst/>
              <a:cxnLst/>
              <a:rect l="l" t="t" r="r" b="b"/>
              <a:pathLst>
                <a:path w="2632" h="1280" extrusionOk="0">
                  <a:moveTo>
                    <a:pt x="2295" y="0"/>
                  </a:moveTo>
                  <a:cubicBezTo>
                    <a:pt x="2270" y="0"/>
                    <a:pt x="2244" y="3"/>
                    <a:pt x="2218" y="10"/>
                  </a:cubicBezTo>
                  <a:lnTo>
                    <a:pt x="226" y="687"/>
                  </a:lnTo>
                  <a:cubicBezTo>
                    <a:pt x="75" y="762"/>
                    <a:pt x="0" y="912"/>
                    <a:pt x="38" y="1062"/>
                  </a:cubicBezTo>
                  <a:cubicBezTo>
                    <a:pt x="66" y="1202"/>
                    <a:pt x="176" y="1279"/>
                    <a:pt x="293" y="1279"/>
                  </a:cubicBezTo>
                  <a:cubicBezTo>
                    <a:pt x="333" y="1279"/>
                    <a:pt x="375" y="1270"/>
                    <a:pt x="414" y="1250"/>
                  </a:cubicBezTo>
                  <a:lnTo>
                    <a:pt x="2406" y="574"/>
                  </a:lnTo>
                  <a:cubicBezTo>
                    <a:pt x="2557" y="536"/>
                    <a:pt x="2632" y="348"/>
                    <a:pt x="2594" y="198"/>
                  </a:cubicBezTo>
                  <a:cubicBezTo>
                    <a:pt x="2532" y="73"/>
                    <a:pt x="2418" y="0"/>
                    <a:pt x="229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44"/>
            <p:cNvSpPr/>
            <p:nvPr/>
          </p:nvSpPr>
          <p:spPr>
            <a:xfrm flipH="1">
              <a:off x="2840653" y="3169501"/>
              <a:ext cx="362503" cy="590750"/>
            </a:xfrm>
            <a:custGeom>
              <a:avLst/>
              <a:gdLst/>
              <a:ahLst/>
              <a:cxnLst/>
              <a:rect l="l" t="t" r="r" b="b"/>
              <a:pathLst>
                <a:path w="22219" h="36209" extrusionOk="0">
                  <a:moveTo>
                    <a:pt x="3926" y="1"/>
                  </a:moveTo>
                  <a:cubicBezTo>
                    <a:pt x="2537" y="1"/>
                    <a:pt x="1414" y="183"/>
                    <a:pt x="1129" y="645"/>
                  </a:cubicBezTo>
                  <a:cubicBezTo>
                    <a:pt x="1" y="2487"/>
                    <a:pt x="2256" y="3690"/>
                    <a:pt x="3497" y="4479"/>
                  </a:cubicBezTo>
                  <a:cubicBezTo>
                    <a:pt x="4775" y="5269"/>
                    <a:pt x="6692" y="5983"/>
                    <a:pt x="6692" y="5983"/>
                  </a:cubicBezTo>
                  <a:cubicBezTo>
                    <a:pt x="6692" y="5983"/>
                    <a:pt x="4775" y="10570"/>
                    <a:pt x="6993" y="17562"/>
                  </a:cubicBezTo>
                  <a:lnTo>
                    <a:pt x="12971" y="36209"/>
                  </a:lnTo>
                  <a:lnTo>
                    <a:pt x="22219" y="32713"/>
                  </a:lnTo>
                  <a:lnTo>
                    <a:pt x="15001" y="12412"/>
                  </a:lnTo>
                  <a:cubicBezTo>
                    <a:pt x="15001" y="12412"/>
                    <a:pt x="12068" y="2073"/>
                    <a:pt x="10602" y="1171"/>
                  </a:cubicBezTo>
                  <a:cubicBezTo>
                    <a:pt x="9666" y="571"/>
                    <a:pt x="6382" y="1"/>
                    <a:pt x="3926" y="1"/>
                  </a:cubicBezTo>
                  <a:close/>
                </a:path>
              </a:pathLst>
            </a:custGeom>
            <a:solidFill>
              <a:srgbClr val="C789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44"/>
            <p:cNvSpPr/>
            <p:nvPr/>
          </p:nvSpPr>
          <p:spPr>
            <a:xfrm flipH="1">
              <a:off x="2835742" y="3169126"/>
              <a:ext cx="371085" cy="594812"/>
            </a:xfrm>
            <a:custGeom>
              <a:avLst/>
              <a:gdLst/>
              <a:ahLst/>
              <a:cxnLst/>
              <a:rect l="l" t="t" r="r" b="b"/>
              <a:pathLst>
                <a:path w="22745" h="36458" extrusionOk="0">
                  <a:moveTo>
                    <a:pt x="4802" y="1"/>
                  </a:moveTo>
                  <a:cubicBezTo>
                    <a:pt x="3785" y="1"/>
                    <a:pt x="2840" y="77"/>
                    <a:pt x="2143" y="254"/>
                  </a:cubicBezTo>
                  <a:cubicBezTo>
                    <a:pt x="1541" y="367"/>
                    <a:pt x="1166" y="593"/>
                    <a:pt x="978" y="856"/>
                  </a:cubicBezTo>
                  <a:cubicBezTo>
                    <a:pt x="0" y="2510"/>
                    <a:pt x="1917" y="3675"/>
                    <a:pt x="3196" y="4465"/>
                  </a:cubicBezTo>
                  <a:cubicBezTo>
                    <a:pt x="3346" y="4540"/>
                    <a:pt x="3496" y="4615"/>
                    <a:pt x="3609" y="4690"/>
                  </a:cubicBezTo>
                  <a:cubicBezTo>
                    <a:pt x="4624" y="5329"/>
                    <a:pt x="6053" y="5931"/>
                    <a:pt x="6617" y="6119"/>
                  </a:cubicBezTo>
                  <a:cubicBezTo>
                    <a:pt x="6241" y="7171"/>
                    <a:pt x="5038" y="11457"/>
                    <a:pt x="6993" y="17660"/>
                  </a:cubicBezTo>
                  <a:lnTo>
                    <a:pt x="7444" y="17510"/>
                  </a:lnTo>
                  <a:cubicBezTo>
                    <a:pt x="5263" y="10705"/>
                    <a:pt x="7105" y="6119"/>
                    <a:pt x="7105" y="6081"/>
                  </a:cubicBezTo>
                  <a:lnTo>
                    <a:pt x="7218" y="5856"/>
                  </a:lnTo>
                  <a:lnTo>
                    <a:pt x="6993" y="5781"/>
                  </a:lnTo>
                  <a:cubicBezTo>
                    <a:pt x="6955" y="5781"/>
                    <a:pt x="5075" y="5066"/>
                    <a:pt x="3872" y="4314"/>
                  </a:cubicBezTo>
                  <a:cubicBezTo>
                    <a:pt x="3722" y="4239"/>
                    <a:pt x="3609" y="4126"/>
                    <a:pt x="3459" y="4051"/>
                  </a:cubicBezTo>
                  <a:cubicBezTo>
                    <a:pt x="1917" y="3111"/>
                    <a:pt x="714" y="2247"/>
                    <a:pt x="1391" y="1119"/>
                  </a:cubicBezTo>
                  <a:cubicBezTo>
                    <a:pt x="1429" y="1006"/>
                    <a:pt x="1617" y="856"/>
                    <a:pt x="2256" y="705"/>
                  </a:cubicBezTo>
                  <a:cubicBezTo>
                    <a:pt x="2920" y="539"/>
                    <a:pt x="3826" y="468"/>
                    <a:pt x="4803" y="468"/>
                  </a:cubicBezTo>
                  <a:cubicBezTo>
                    <a:pt x="7143" y="468"/>
                    <a:pt x="9892" y="878"/>
                    <a:pt x="10714" y="1382"/>
                  </a:cubicBezTo>
                  <a:cubicBezTo>
                    <a:pt x="11729" y="2021"/>
                    <a:pt x="13835" y="8375"/>
                    <a:pt x="15000" y="12510"/>
                  </a:cubicBezTo>
                  <a:lnTo>
                    <a:pt x="22143" y="32585"/>
                  </a:lnTo>
                  <a:lnTo>
                    <a:pt x="13120" y="36006"/>
                  </a:lnTo>
                  <a:lnTo>
                    <a:pt x="13308" y="36457"/>
                  </a:lnTo>
                  <a:lnTo>
                    <a:pt x="22745" y="32848"/>
                  </a:lnTo>
                  <a:lnTo>
                    <a:pt x="15451" y="12359"/>
                  </a:lnTo>
                  <a:cubicBezTo>
                    <a:pt x="15151" y="11307"/>
                    <a:pt x="12444" y="1908"/>
                    <a:pt x="10940" y="968"/>
                  </a:cubicBezTo>
                  <a:cubicBezTo>
                    <a:pt x="10091" y="438"/>
                    <a:pt x="7240" y="1"/>
                    <a:pt x="48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44"/>
            <p:cNvSpPr/>
            <p:nvPr/>
          </p:nvSpPr>
          <p:spPr>
            <a:xfrm flipH="1">
              <a:off x="3238103" y="3295665"/>
              <a:ext cx="111644" cy="77790"/>
            </a:xfrm>
            <a:custGeom>
              <a:avLst/>
              <a:gdLst/>
              <a:ahLst/>
              <a:cxnLst/>
              <a:rect l="l" t="t" r="r" b="b"/>
              <a:pathLst>
                <a:path w="6843" h="4768" extrusionOk="0">
                  <a:moveTo>
                    <a:pt x="1388" y="0"/>
                  </a:moveTo>
                  <a:cubicBezTo>
                    <a:pt x="1158" y="0"/>
                    <a:pt x="962" y="38"/>
                    <a:pt x="828" y="130"/>
                  </a:cubicBezTo>
                  <a:cubicBezTo>
                    <a:pt x="113" y="581"/>
                    <a:pt x="1" y="2122"/>
                    <a:pt x="1354" y="3212"/>
                  </a:cubicBezTo>
                  <a:cubicBezTo>
                    <a:pt x="2301" y="3929"/>
                    <a:pt x="4275" y="4767"/>
                    <a:pt x="5511" y="4767"/>
                  </a:cubicBezTo>
                  <a:cubicBezTo>
                    <a:pt x="6091" y="4767"/>
                    <a:pt x="6508" y="4583"/>
                    <a:pt x="6580" y="4115"/>
                  </a:cubicBezTo>
                  <a:cubicBezTo>
                    <a:pt x="6843" y="2611"/>
                    <a:pt x="3986" y="694"/>
                    <a:pt x="3986" y="694"/>
                  </a:cubicBezTo>
                  <a:cubicBezTo>
                    <a:pt x="3986" y="694"/>
                    <a:pt x="2376" y="0"/>
                    <a:pt x="1388" y="0"/>
                  </a:cubicBezTo>
                  <a:close/>
                </a:path>
              </a:pathLst>
            </a:custGeom>
            <a:solidFill>
              <a:srgbClr val="C789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44"/>
            <p:cNvSpPr/>
            <p:nvPr/>
          </p:nvSpPr>
          <p:spPr>
            <a:xfrm flipH="1">
              <a:off x="3233812" y="3291749"/>
              <a:ext cx="115314" cy="85784"/>
            </a:xfrm>
            <a:custGeom>
              <a:avLst/>
              <a:gdLst/>
              <a:ahLst/>
              <a:cxnLst/>
              <a:rect l="l" t="t" r="r" b="b"/>
              <a:pathLst>
                <a:path w="7068" h="5258" extrusionOk="0">
                  <a:moveTo>
                    <a:pt x="1316" y="483"/>
                  </a:moveTo>
                  <a:cubicBezTo>
                    <a:pt x="1955" y="483"/>
                    <a:pt x="3083" y="821"/>
                    <a:pt x="3835" y="1159"/>
                  </a:cubicBezTo>
                  <a:cubicBezTo>
                    <a:pt x="4624" y="1686"/>
                    <a:pt x="6504" y="3227"/>
                    <a:pt x="6316" y="4317"/>
                  </a:cubicBezTo>
                  <a:cubicBezTo>
                    <a:pt x="6279" y="4505"/>
                    <a:pt x="6203" y="4618"/>
                    <a:pt x="5978" y="4693"/>
                  </a:cubicBezTo>
                  <a:cubicBezTo>
                    <a:pt x="5830" y="4750"/>
                    <a:pt x="5647" y="4776"/>
                    <a:pt x="5439" y="4776"/>
                  </a:cubicBezTo>
                  <a:cubicBezTo>
                    <a:pt x="4281" y="4776"/>
                    <a:pt x="2359" y="3966"/>
                    <a:pt x="1466" y="3265"/>
                  </a:cubicBezTo>
                  <a:cubicBezTo>
                    <a:pt x="827" y="2776"/>
                    <a:pt x="489" y="2062"/>
                    <a:pt x="489" y="1422"/>
                  </a:cubicBezTo>
                  <a:cubicBezTo>
                    <a:pt x="527" y="1046"/>
                    <a:pt x="677" y="708"/>
                    <a:pt x="903" y="558"/>
                  </a:cubicBezTo>
                  <a:cubicBezTo>
                    <a:pt x="978" y="483"/>
                    <a:pt x="1128" y="483"/>
                    <a:pt x="1316" y="483"/>
                  </a:cubicBezTo>
                  <a:close/>
                  <a:moveTo>
                    <a:pt x="1287" y="1"/>
                  </a:moveTo>
                  <a:cubicBezTo>
                    <a:pt x="1029" y="1"/>
                    <a:pt x="804" y="42"/>
                    <a:pt x="639" y="144"/>
                  </a:cubicBezTo>
                  <a:cubicBezTo>
                    <a:pt x="301" y="407"/>
                    <a:pt x="38" y="859"/>
                    <a:pt x="38" y="1385"/>
                  </a:cubicBezTo>
                  <a:cubicBezTo>
                    <a:pt x="0" y="2212"/>
                    <a:pt x="414" y="3039"/>
                    <a:pt x="1203" y="3640"/>
                  </a:cubicBezTo>
                  <a:cubicBezTo>
                    <a:pt x="2181" y="4392"/>
                    <a:pt x="4136" y="5257"/>
                    <a:pt x="5451" y="5257"/>
                  </a:cubicBezTo>
                  <a:cubicBezTo>
                    <a:pt x="5715" y="5257"/>
                    <a:pt x="5978" y="5219"/>
                    <a:pt x="6166" y="5144"/>
                  </a:cubicBezTo>
                  <a:cubicBezTo>
                    <a:pt x="6504" y="4994"/>
                    <a:pt x="6730" y="4731"/>
                    <a:pt x="6805" y="4392"/>
                  </a:cubicBezTo>
                  <a:cubicBezTo>
                    <a:pt x="7068" y="2776"/>
                    <a:pt x="4211" y="821"/>
                    <a:pt x="4098" y="746"/>
                  </a:cubicBezTo>
                  <a:lnTo>
                    <a:pt x="4060" y="746"/>
                  </a:lnTo>
                  <a:cubicBezTo>
                    <a:pt x="3703" y="597"/>
                    <a:pt x="2263" y="1"/>
                    <a:pt x="12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44"/>
            <p:cNvSpPr/>
            <p:nvPr/>
          </p:nvSpPr>
          <p:spPr>
            <a:xfrm flipH="1">
              <a:off x="3252199" y="3231694"/>
              <a:ext cx="125756" cy="102817"/>
            </a:xfrm>
            <a:custGeom>
              <a:avLst/>
              <a:gdLst/>
              <a:ahLst/>
              <a:cxnLst/>
              <a:rect l="l" t="t" r="r" b="b"/>
              <a:pathLst>
                <a:path w="7708" h="6302" extrusionOk="0">
                  <a:moveTo>
                    <a:pt x="1998" y="1"/>
                  </a:moveTo>
                  <a:cubicBezTo>
                    <a:pt x="1277" y="1"/>
                    <a:pt x="622" y="319"/>
                    <a:pt x="376" y="742"/>
                  </a:cubicBezTo>
                  <a:cubicBezTo>
                    <a:pt x="0" y="1457"/>
                    <a:pt x="188" y="2735"/>
                    <a:pt x="1842" y="4126"/>
                  </a:cubicBezTo>
                  <a:cubicBezTo>
                    <a:pt x="2986" y="5110"/>
                    <a:pt x="4921" y="6301"/>
                    <a:pt x="6140" y="6301"/>
                  </a:cubicBezTo>
                  <a:cubicBezTo>
                    <a:pt x="6645" y="6301"/>
                    <a:pt x="7027" y="6098"/>
                    <a:pt x="7181" y="5592"/>
                  </a:cubicBezTo>
                  <a:cubicBezTo>
                    <a:pt x="7707" y="3825"/>
                    <a:pt x="3459" y="517"/>
                    <a:pt x="3459" y="517"/>
                  </a:cubicBezTo>
                  <a:cubicBezTo>
                    <a:pt x="3016" y="150"/>
                    <a:pt x="2492" y="1"/>
                    <a:pt x="1998" y="1"/>
                  </a:cubicBezTo>
                  <a:close/>
                </a:path>
              </a:pathLst>
            </a:custGeom>
            <a:solidFill>
              <a:srgbClr val="C789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44"/>
            <p:cNvSpPr/>
            <p:nvPr/>
          </p:nvSpPr>
          <p:spPr>
            <a:xfrm flipH="1">
              <a:off x="3247908" y="3227942"/>
              <a:ext cx="133734" cy="110322"/>
            </a:xfrm>
            <a:custGeom>
              <a:avLst/>
              <a:gdLst/>
              <a:ahLst/>
              <a:cxnLst/>
              <a:rect l="l" t="t" r="r" b="b"/>
              <a:pathLst>
                <a:path w="8197" h="6762" extrusionOk="0">
                  <a:moveTo>
                    <a:pt x="2219" y="484"/>
                  </a:moveTo>
                  <a:cubicBezTo>
                    <a:pt x="2708" y="484"/>
                    <a:pt x="3159" y="634"/>
                    <a:pt x="3535" y="935"/>
                  </a:cubicBezTo>
                  <a:cubicBezTo>
                    <a:pt x="4662" y="1837"/>
                    <a:pt x="7595" y="4431"/>
                    <a:pt x="7181" y="5747"/>
                  </a:cubicBezTo>
                  <a:cubicBezTo>
                    <a:pt x="7106" y="6010"/>
                    <a:pt x="6956" y="6160"/>
                    <a:pt x="6693" y="6236"/>
                  </a:cubicBezTo>
                  <a:cubicBezTo>
                    <a:pt x="6584" y="6269"/>
                    <a:pt x="6462" y="6285"/>
                    <a:pt x="6329" y="6285"/>
                  </a:cubicBezTo>
                  <a:cubicBezTo>
                    <a:pt x="5264" y="6285"/>
                    <a:pt x="3489" y="5271"/>
                    <a:pt x="2219" y="4168"/>
                  </a:cubicBezTo>
                  <a:cubicBezTo>
                    <a:pt x="640" y="2852"/>
                    <a:pt x="490" y="1687"/>
                    <a:pt x="828" y="1085"/>
                  </a:cubicBezTo>
                  <a:cubicBezTo>
                    <a:pt x="978" y="822"/>
                    <a:pt x="1354" y="597"/>
                    <a:pt x="1805" y="521"/>
                  </a:cubicBezTo>
                  <a:cubicBezTo>
                    <a:pt x="1956" y="484"/>
                    <a:pt x="2068" y="484"/>
                    <a:pt x="2219" y="484"/>
                  </a:cubicBezTo>
                  <a:close/>
                  <a:moveTo>
                    <a:pt x="2157" y="1"/>
                  </a:moveTo>
                  <a:cubicBezTo>
                    <a:pt x="2015" y="1"/>
                    <a:pt x="1873" y="11"/>
                    <a:pt x="1730" y="33"/>
                  </a:cubicBezTo>
                  <a:cubicBezTo>
                    <a:pt x="1129" y="145"/>
                    <a:pt x="640" y="446"/>
                    <a:pt x="414" y="860"/>
                  </a:cubicBezTo>
                  <a:cubicBezTo>
                    <a:pt x="1" y="1612"/>
                    <a:pt x="151" y="3003"/>
                    <a:pt x="1918" y="4544"/>
                  </a:cubicBezTo>
                  <a:cubicBezTo>
                    <a:pt x="3046" y="5484"/>
                    <a:pt x="5001" y="6762"/>
                    <a:pt x="6354" y="6762"/>
                  </a:cubicBezTo>
                  <a:cubicBezTo>
                    <a:pt x="6505" y="6762"/>
                    <a:pt x="6693" y="6762"/>
                    <a:pt x="6805" y="6687"/>
                  </a:cubicBezTo>
                  <a:cubicBezTo>
                    <a:pt x="7219" y="6574"/>
                    <a:pt x="7520" y="6311"/>
                    <a:pt x="7632" y="5860"/>
                  </a:cubicBezTo>
                  <a:cubicBezTo>
                    <a:pt x="8196" y="4018"/>
                    <a:pt x="4287" y="935"/>
                    <a:pt x="3798" y="559"/>
                  </a:cubicBezTo>
                  <a:cubicBezTo>
                    <a:pt x="3341" y="193"/>
                    <a:pt x="2761" y="1"/>
                    <a:pt x="21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44"/>
            <p:cNvSpPr/>
            <p:nvPr/>
          </p:nvSpPr>
          <p:spPr>
            <a:xfrm flipH="1">
              <a:off x="1964782" y="3322307"/>
              <a:ext cx="1170895" cy="1214554"/>
            </a:xfrm>
            <a:custGeom>
              <a:avLst/>
              <a:gdLst/>
              <a:ahLst/>
              <a:cxnLst/>
              <a:rect l="l" t="t" r="r" b="b"/>
              <a:pathLst>
                <a:path w="71768" h="74444" extrusionOk="0">
                  <a:moveTo>
                    <a:pt x="66692" y="1"/>
                  </a:moveTo>
                  <a:lnTo>
                    <a:pt x="31692" y="33572"/>
                  </a:lnTo>
                  <a:lnTo>
                    <a:pt x="18083" y="16429"/>
                  </a:lnTo>
                  <a:lnTo>
                    <a:pt x="0" y="24963"/>
                  </a:lnTo>
                  <a:cubicBezTo>
                    <a:pt x="0" y="24963"/>
                    <a:pt x="5602" y="59700"/>
                    <a:pt x="16203" y="68948"/>
                  </a:cubicBezTo>
                  <a:cubicBezTo>
                    <a:pt x="20108" y="72341"/>
                    <a:pt x="26222" y="74443"/>
                    <a:pt x="32840" y="74443"/>
                  </a:cubicBezTo>
                  <a:cubicBezTo>
                    <a:pt x="44189" y="74443"/>
                    <a:pt x="57022" y="68262"/>
                    <a:pt x="62745" y="51805"/>
                  </a:cubicBezTo>
                  <a:cubicBezTo>
                    <a:pt x="71767" y="25715"/>
                    <a:pt x="66692" y="1"/>
                    <a:pt x="6669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44"/>
            <p:cNvSpPr/>
            <p:nvPr/>
          </p:nvSpPr>
          <p:spPr>
            <a:xfrm flipH="1">
              <a:off x="2752324" y="3590347"/>
              <a:ext cx="383354" cy="278464"/>
            </a:xfrm>
            <a:custGeom>
              <a:avLst/>
              <a:gdLst/>
              <a:ahLst/>
              <a:cxnLst/>
              <a:rect l="l" t="t" r="r" b="b"/>
              <a:pathLst>
                <a:path w="23497" h="17068" extrusionOk="0">
                  <a:moveTo>
                    <a:pt x="18083" y="0"/>
                  </a:moveTo>
                  <a:lnTo>
                    <a:pt x="0" y="8534"/>
                  </a:lnTo>
                  <a:cubicBezTo>
                    <a:pt x="0" y="8534"/>
                    <a:pt x="564" y="12030"/>
                    <a:pt x="1654" y="17068"/>
                  </a:cubicBezTo>
                  <a:lnTo>
                    <a:pt x="23496" y="6805"/>
                  </a:lnTo>
                  <a:lnTo>
                    <a:pt x="1808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44"/>
            <p:cNvSpPr/>
            <p:nvPr/>
          </p:nvSpPr>
          <p:spPr>
            <a:xfrm flipH="1">
              <a:off x="2746189" y="3585436"/>
              <a:ext cx="393795" cy="288906"/>
            </a:xfrm>
            <a:custGeom>
              <a:avLst/>
              <a:gdLst/>
              <a:ahLst/>
              <a:cxnLst/>
              <a:rect l="l" t="t" r="r" b="b"/>
              <a:pathLst>
                <a:path w="24137" h="17708" extrusionOk="0">
                  <a:moveTo>
                    <a:pt x="18272" y="602"/>
                  </a:moveTo>
                  <a:lnTo>
                    <a:pt x="23384" y="7031"/>
                  </a:lnTo>
                  <a:lnTo>
                    <a:pt x="2106" y="17031"/>
                  </a:lnTo>
                  <a:cubicBezTo>
                    <a:pt x="1204" y="12820"/>
                    <a:pt x="678" y="9737"/>
                    <a:pt x="527" y="8985"/>
                  </a:cubicBezTo>
                  <a:lnTo>
                    <a:pt x="18272" y="602"/>
                  </a:lnTo>
                  <a:close/>
                  <a:moveTo>
                    <a:pt x="18422" y="0"/>
                  </a:moveTo>
                  <a:lnTo>
                    <a:pt x="1" y="8722"/>
                  </a:lnTo>
                  <a:lnTo>
                    <a:pt x="38" y="8873"/>
                  </a:lnTo>
                  <a:cubicBezTo>
                    <a:pt x="38" y="8910"/>
                    <a:pt x="602" y="12444"/>
                    <a:pt x="1693" y="17407"/>
                  </a:cubicBezTo>
                  <a:lnTo>
                    <a:pt x="1768" y="17707"/>
                  </a:lnTo>
                  <a:lnTo>
                    <a:pt x="24136" y="7219"/>
                  </a:lnTo>
                  <a:lnTo>
                    <a:pt x="1842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44"/>
            <p:cNvSpPr/>
            <p:nvPr/>
          </p:nvSpPr>
          <p:spPr>
            <a:xfrm flipH="1">
              <a:off x="2689772" y="3809800"/>
              <a:ext cx="100598" cy="118023"/>
            </a:xfrm>
            <a:custGeom>
              <a:avLst/>
              <a:gdLst/>
              <a:ahLst/>
              <a:cxnLst/>
              <a:rect l="l" t="t" r="r" b="b"/>
              <a:pathLst>
                <a:path w="6166" h="7234" extrusionOk="0">
                  <a:moveTo>
                    <a:pt x="1781" y="0"/>
                  </a:moveTo>
                  <a:cubicBezTo>
                    <a:pt x="1495" y="0"/>
                    <a:pt x="1204" y="75"/>
                    <a:pt x="940" y="233"/>
                  </a:cubicBezTo>
                  <a:cubicBezTo>
                    <a:pt x="226" y="685"/>
                    <a:pt x="1" y="1662"/>
                    <a:pt x="452" y="2414"/>
                  </a:cubicBezTo>
                  <a:lnTo>
                    <a:pt x="3046" y="6512"/>
                  </a:lnTo>
                  <a:cubicBezTo>
                    <a:pt x="3339" y="6976"/>
                    <a:pt x="3854" y="7234"/>
                    <a:pt x="4375" y="7234"/>
                  </a:cubicBezTo>
                  <a:cubicBezTo>
                    <a:pt x="4656" y="7234"/>
                    <a:pt x="4938" y="7159"/>
                    <a:pt x="5189" y="7000"/>
                  </a:cubicBezTo>
                  <a:cubicBezTo>
                    <a:pt x="5940" y="6549"/>
                    <a:pt x="6166" y="5572"/>
                    <a:pt x="5677" y="4858"/>
                  </a:cubicBezTo>
                  <a:lnTo>
                    <a:pt x="3121" y="722"/>
                  </a:lnTo>
                  <a:cubicBezTo>
                    <a:pt x="2828" y="258"/>
                    <a:pt x="2313" y="0"/>
                    <a:pt x="17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44"/>
            <p:cNvSpPr/>
            <p:nvPr/>
          </p:nvSpPr>
          <p:spPr>
            <a:xfrm flipH="1">
              <a:off x="2894623" y="3859512"/>
              <a:ext cx="100598" cy="118577"/>
            </a:xfrm>
            <a:custGeom>
              <a:avLst/>
              <a:gdLst/>
              <a:ahLst/>
              <a:cxnLst/>
              <a:rect l="l" t="t" r="r" b="b"/>
              <a:pathLst>
                <a:path w="6166" h="7268" extrusionOk="0">
                  <a:moveTo>
                    <a:pt x="1782" y="0"/>
                  </a:moveTo>
                  <a:cubicBezTo>
                    <a:pt x="1504" y="0"/>
                    <a:pt x="1225" y="75"/>
                    <a:pt x="978" y="232"/>
                  </a:cubicBezTo>
                  <a:cubicBezTo>
                    <a:pt x="226" y="720"/>
                    <a:pt x="0" y="1660"/>
                    <a:pt x="489" y="2412"/>
                  </a:cubicBezTo>
                  <a:lnTo>
                    <a:pt x="3045" y="6510"/>
                  </a:lnTo>
                  <a:cubicBezTo>
                    <a:pt x="3340" y="7001"/>
                    <a:pt x="3859" y="7268"/>
                    <a:pt x="4383" y="7268"/>
                  </a:cubicBezTo>
                  <a:cubicBezTo>
                    <a:pt x="4661" y="7268"/>
                    <a:pt x="4940" y="7193"/>
                    <a:pt x="5188" y="7036"/>
                  </a:cubicBezTo>
                  <a:cubicBezTo>
                    <a:pt x="5940" y="6547"/>
                    <a:pt x="6166" y="5608"/>
                    <a:pt x="5714" y="4856"/>
                  </a:cubicBezTo>
                  <a:lnTo>
                    <a:pt x="3120" y="758"/>
                  </a:lnTo>
                  <a:cubicBezTo>
                    <a:pt x="2826" y="267"/>
                    <a:pt x="2306" y="0"/>
                    <a:pt x="17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44"/>
            <p:cNvSpPr/>
            <p:nvPr/>
          </p:nvSpPr>
          <p:spPr>
            <a:xfrm flipH="1">
              <a:off x="2656033" y="4208049"/>
              <a:ext cx="99995" cy="118431"/>
            </a:xfrm>
            <a:custGeom>
              <a:avLst/>
              <a:gdLst/>
              <a:ahLst/>
              <a:cxnLst/>
              <a:rect l="l" t="t" r="r" b="b"/>
              <a:pathLst>
                <a:path w="6129" h="7259" extrusionOk="0">
                  <a:moveTo>
                    <a:pt x="1803" y="1"/>
                  </a:moveTo>
                  <a:cubicBezTo>
                    <a:pt x="1510" y="1"/>
                    <a:pt x="1211" y="84"/>
                    <a:pt x="941" y="260"/>
                  </a:cubicBezTo>
                  <a:cubicBezTo>
                    <a:pt x="226" y="711"/>
                    <a:pt x="1" y="1651"/>
                    <a:pt x="452" y="2403"/>
                  </a:cubicBezTo>
                  <a:lnTo>
                    <a:pt x="3046" y="6500"/>
                  </a:lnTo>
                  <a:cubicBezTo>
                    <a:pt x="3341" y="6992"/>
                    <a:pt x="3860" y="7258"/>
                    <a:pt x="4384" y="7258"/>
                  </a:cubicBezTo>
                  <a:cubicBezTo>
                    <a:pt x="4662" y="7258"/>
                    <a:pt x="4941" y="7183"/>
                    <a:pt x="5189" y="7027"/>
                  </a:cubicBezTo>
                  <a:cubicBezTo>
                    <a:pt x="5941" y="6538"/>
                    <a:pt x="6129" y="5598"/>
                    <a:pt x="5678" y="4846"/>
                  </a:cubicBezTo>
                  <a:lnTo>
                    <a:pt x="3121" y="748"/>
                  </a:lnTo>
                  <a:cubicBezTo>
                    <a:pt x="2832" y="267"/>
                    <a:pt x="2327" y="1"/>
                    <a:pt x="18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44"/>
            <p:cNvSpPr/>
            <p:nvPr/>
          </p:nvSpPr>
          <p:spPr>
            <a:xfrm flipH="1">
              <a:off x="2529673" y="4017718"/>
              <a:ext cx="100615" cy="118023"/>
            </a:xfrm>
            <a:custGeom>
              <a:avLst/>
              <a:gdLst/>
              <a:ahLst/>
              <a:cxnLst/>
              <a:rect l="l" t="t" r="r" b="b"/>
              <a:pathLst>
                <a:path w="6167" h="7234" extrusionOk="0">
                  <a:moveTo>
                    <a:pt x="1792" y="1"/>
                  </a:moveTo>
                  <a:cubicBezTo>
                    <a:pt x="1511" y="1"/>
                    <a:pt x="1228" y="76"/>
                    <a:pt x="978" y="234"/>
                  </a:cubicBezTo>
                  <a:cubicBezTo>
                    <a:pt x="226" y="685"/>
                    <a:pt x="1" y="1662"/>
                    <a:pt x="489" y="2377"/>
                  </a:cubicBezTo>
                  <a:lnTo>
                    <a:pt x="3046" y="6512"/>
                  </a:lnTo>
                  <a:cubicBezTo>
                    <a:pt x="3339" y="6976"/>
                    <a:pt x="3854" y="7234"/>
                    <a:pt x="4375" y="7234"/>
                  </a:cubicBezTo>
                  <a:cubicBezTo>
                    <a:pt x="4656" y="7234"/>
                    <a:pt x="4938" y="7159"/>
                    <a:pt x="5189" y="7001"/>
                  </a:cubicBezTo>
                  <a:cubicBezTo>
                    <a:pt x="5940" y="6550"/>
                    <a:pt x="6166" y="5572"/>
                    <a:pt x="5715" y="4858"/>
                  </a:cubicBezTo>
                  <a:lnTo>
                    <a:pt x="3121" y="723"/>
                  </a:lnTo>
                  <a:cubicBezTo>
                    <a:pt x="2828" y="259"/>
                    <a:pt x="2313" y="1"/>
                    <a:pt x="17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44"/>
            <p:cNvSpPr/>
            <p:nvPr/>
          </p:nvSpPr>
          <p:spPr>
            <a:xfrm flipH="1">
              <a:off x="2444427" y="4227496"/>
              <a:ext cx="100598" cy="118023"/>
            </a:xfrm>
            <a:custGeom>
              <a:avLst/>
              <a:gdLst/>
              <a:ahLst/>
              <a:cxnLst/>
              <a:rect l="l" t="t" r="r" b="b"/>
              <a:pathLst>
                <a:path w="6166" h="7234" extrusionOk="0">
                  <a:moveTo>
                    <a:pt x="1781" y="0"/>
                  </a:moveTo>
                  <a:cubicBezTo>
                    <a:pt x="1495" y="0"/>
                    <a:pt x="1203" y="75"/>
                    <a:pt x="940" y="233"/>
                  </a:cubicBezTo>
                  <a:cubicBezTo>
                    <a:pt x="226" y="684"/>
                    <a:pt x="0" y="1662"/>
                    <a:pt x="451" y="2376"/>
                  </a:cubicBezTo>
                  <a:lnTo>
                    <a:pt x="3045" y="6511"/>
                  </a:lnTo>
                  <a:cubicBezTo>
                    <a:pt x="3338" y="6975"/>
                    <a:pt x="3854" y="7233"/>
                    <a:pt x="4374" y="7233"/>
                  </a:cubicBezTo>
                  <a:cubicBezTo>
                    <a:pt x="4655" y="7233"/>
                    <a:pt x="4938" y="7158"/>
                    <a:pt x="5188" y="7000"/>
                  </a:cubicBezTo>
                  <a:cubicBezTo>
                    <a:pt x="5940" y="6549"/>
                    <a:pt x="6166" y="5572"/>
                    <a:pt x="5677" y="4857"/>
                  </a:cubicBezTo>
                  <a:lnTo>
                    <a:pt x="3121" y="722"/>
                  </a:lnTo>
                  <a:cubicBezTo>
                    <a:pt x="2827" y="258"/>
                    <a:pt x="2312" y="0"/>
                    <a:pt x="17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44"/>
            <p:cNvSpPr/>
            <p:nvPr/>
          </p:nvSpPr>
          <p:spPr>
            <a:xfrm flipH="1">
              <a:off x="2448718" y="3810093"/>
              <a:ext cx="105509" cy="114189"/>
            </a:xfrm>
            <a:custGeom>
              <a:avLst/>
              <a:gdLst/>
              <a:ahLst/>
              <a:cxnLst/>
              <a:rect l="l" t="t" r="r" b="b"/>
              <a:pathLst>
                <a:path w="6467" h="6999" extrusionOk="0">
                  <a:moveTo>
                    <a:pt x="4698" y="1"/>
                  </a:moveTo>
                  <a:cubicBezTo>
                    <a:pt x="4226" y="1"/>
                    <a:pt x="3766" y="213"/>
                    <a:pt x="3459" y="629"/>
                  </a:cubicBezTo>
                  <a:lnTo>
                    <a:pt x="527" y="4464"/>
                  </a:lnTo>
                  <a:cubicBezTo>
                    <a:pt x="0" y="5178"/>
                    <a:pt x="151" y="6155"/>
                    <a:pt x="827" y="6682"/>
                  </a:cubicBezTo>
                  <a:cubicBezTo>
                    <a:pt x="1103" y="6896"/>
                    <a:pt x="1429" y="6998"/>
                    <a:pt x="1753" y="6998"/>
                  </a:cubicBezTo>
                  <a:cubicBezTo>
                    <a:pt x="2225" y="6998"/>
                    <a:pt x="2696" y="6782"/>
                    <a:pt x="3008" y="6381"/>
                  </a:cubicBezTo>
                  <a:lnTo>
                    <a:pt x="5940" y="2509"/>
                  </a:lnTo>
                  <a:cubicBezTo>
                    <a:pt x="6466" y="1832"/>
                    <a:pt x="6354" y="855"/>
                    <a:pt x="5677" y="328"/>
                  </a:cubicBezTo>
                  <a:cubicBezTo>
                    <a:pt x="5379" y="109"/>
                    <a:pt x="5036" y="1"/>
                    <a:pt x="46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44"/>
            <p:cNvSpPr/>
            <p:nvPr/>
          </p:nvSpPr>
          <p:spPr>
            <a:xfrm flipH="1">
              <a:off x="2537651" y="4393730"/>
              <a:ext cx="100615" cy="118594"/>
            </a:xfrm>
            <a:custGeom>
              <a:avLst/>
              <a:gdLst/>
              <a:ahLst/>
              <a:cxnLst/>
              <a:rect l="l" t="t" r="r" b="b"/>
              <a:pathLst>
                <a:path w="6167" h="7269" extrusionOk="0">
                  <a:moveTo>
                    <a:pt x="1783" y="1"/>
                  </a:moveTo>
                  <a:cubicBezTo>
                    <a:pt x="1505" y="1"/>
                    <a:pt x="1226" y="76"/>
                    <a:pt x="978" y="232"/>
                  </a:cubicBezTo>
                  <a:cubicBezTo>
                    <a:pt x="226" y="721"/>
                    <a:pt x="1" y="1661"/>
                    <a:pt x="452" y="2413"/>
                  </a:cubicBezTo>
                  <a:lnTo>
                    <a:pt x="3046" y="6510"/>
                  </a:lnTo>
                  <a:cubicBezTo>
                    <a:pt x="3341" y="7002"/>
                    <a:pt x="3860" y="7268"/>
                    <a:pt x="4384" y="7268"/>
                  </a:cubicBezTo>
                  <a:cubicBezTo>
                    <a:pt x="4662" y="7268"/>
                    <a:pt x="4941" y="7193"/>
                    <a:pt x="5189" y="7037"/>
                  </a:cubicBezTo>
                  <a:cubicBezTo>
                    <a:pt x="5941" y="6548"/>
                    <a:pt x="6166" y="5608"/>
                    <a:pt x="5715" y="4856"/>
                  </a:cubicBezTo>
                  <a:lnTo>
                    <a:pt x="3121" y="758"/>
                  </a:lnTo>
                  <a:cubicBezTo>
                    <a:pt x="2826" y="267"/>
                    <a:pt x="2307" y="1"/>
                    <a:pt x="17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44"/>
            <p:cNvSpPr/>
            <p:nvPr/>
          </p:nvSpPr>
          <p:spPr>
            <a:xfrm flipH="1">
              <a:off x="2725339" y="3984452"/>
              <a:ext cx="99995" cy="118170"/>
            </a:xfrm>
            <a:custGeom>
              <a:avLst/>
              <a:gdLst/>
              <a:ahLst/>
              <a:cxnLst/>
              <a:rect l="l" t="t" r="r" b="b"/>
              <a:pathLst>
                <a:path w="6129" h="7243" extrusionOk="0">
                  <a:moveTo>
                    <a:pt x="1795" y="1"/>
                  </a:moveTo>
                  <a:cubicBezTo>
                    <a:pt x="1507" y="1"/>
                    <a:pt x="1212" y="80"/>
                    <a:pt x="941" y="243"/>
                  </a:cubicBezTo>
                  <a:cubicBezTo>
                    <a:pt x="226" y="694"/>
                    <a:pt x="1" y="1671"/>
                    <a:pt x="452" y="2386"/>
                  </a:cubicBezTo>
                  <a:lnTo>
                    <a:pt x="3008" y="6521"/>
                  </a:lnTo>
                  <a:cubicBezTo>
                    <a:pt x="3301" y="6985"/>
                    <a:pt x="3816" y="7243"/>
                    <a:pt x="4348" y="7243"/>
                  </a:cubicBezTo>
                  <a:cubicBezTo>
                    <a:pt x="4634" y="7243"/>
                    <a:pt x="4925" y="7168"/>
                    <a:pt x="5189" y="7010"/>
                  </a:cubicBezTo>
                  <a:cubicBezTo>
                    <a:pt x="5903" y="6559"/>
                    <a:pt x="6129" y="5581"/>
                    <a:pt x="5677" y="4829"/>
                  </a:cubicBezTo>
                  <a:lnTo>
                    <a:pt x="3083" y="732"/>
                  </a:lnTo>
                  <a:cubicBezTo>
                    <a:pt x="2795" y="251"/>
                    <a:pt x="2307" y="1"/>
                    <a:pt x="17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44"/>
            <p:cNvSpPr/>
            <p:nvPr/>
          </p:nvSpPr>
          <p:spPr>
            <a:xfrm flipH="1">
              <a:off x="2044530" y="3319860"/>
              <a:ext cx="577176" cy="552638"/>
            </a:xfrm>
            <a:custGeom>
              <a:avLst/>
              <a:gdLst/>
              <a:ahLst/>
              <a:cxnLst/>
              <a:rect l="l" t="t" r="r" b="b"/>
              <a:pathLst>
                <a:path w="35377" h="33873" extrusionOk="0">
                  <a:moveTo>
                    <a:pt x="35076" y="0"/>
                  </a:moveTo>
                  <a:lnTo>
                    <a:pt x="1" y="33534"/>
                  </a:lnTo>
                  <a:lnTo>
                    <a:pt x="339" y="33873"/>
                  </a:lnTo>
                  <a:lnTo>
                    <a:pt x="35377" y="339"/>
                  </a:lnTo>
                  <a:lnTo>
                    <a:pt x="3507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44"/>
            <p:cNvSpPr/>
            <p:nvPr/>
          </p:nvSpPr>
          <p:spPr>
            <a:xfrm flipH="1">
              <a:off x="2538271" y="3585436"/>
              <a:ext cx="598646" cy="384577"/>
            </a:xfrm>
            <a:custGeom>
              <a:avLst/>
              <a:gdLst/>
              <a:ahLst/>
              <a:cxnLst/>
              <a:rect l="l" t="t" r="r" b="b"/>
              <a:pathLst>
                <a:path w="36693" h="23572" extrusionOk="0">
                  <a:moveTo>
                    <a:pt x="18234" y="0"/>
                  </a:moveTo>
                  <a:lnTo>
                    <a:pt x="1" y="8647"/>
                  </a:lnTo>
                  <a:lnTo>
                    <a:pt x="189" y="9061"/>
                  </a:lnTo>
                  <a:lnTo>
                    <a:pt x="18084" y="602"/>
                  </a:lnTo>
                  <a:lnTo>
                    <a:pt x="36317" y="23572"/>
                  </a:lnTo>
                  <a:lnTo>
                    <a:pt x="36693" y="23271"/>
                  </a:lnTo>
                  <a:lnTo>
                    <a:pt x="1823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44"/>
            <p:cNvSpPr/>
            <p:nvPr/>
          </p:nvSpPr>
          <p:spPr>
            <a:xfrm flipH="1">
              <a:off x="2098500" y="3522754"/>
              <a:ext cx="55210" cy="115070"/>
            </a:xfrm>
            <a:custGeom>
              <a:avLst/>
              <a:gdLst/>
              <a:ahLst/>
              <a:cxnLst/>
              <a:rect l="l" t="t" r="r" b="b"/>
              <a:pathLst>
                <a:path w="3384" h="7053" extrusionOk="0">
                  <a:moveTo>
                    <a:pt x="1925" y="1"/>
                  </a:moveTo>
                  <a:cubicBezTo>
                    <a:pt x="1232" y="1"/>
                    <a:pt x="632" y="509"/>
                    <a:pt x="527" y="1248"/>
                  </a:cubicBezTo>
                  <a:lnTo>
                    <a:pt x="75" y="5534"/>
                  </a:lnTo>
                  <a:cubicBezTo>
                    <a:pt x="0" y="6286"/>
                    <a:pt x="527" y="6963"/>
                    <a:pt x="1316" y="7038"/>
                  </a:cubicBezTo>
                  <a:cubicBezTo>
                    <a:pt x="1381" y="7048"/>
                    <a:pt x="1445" y="7052"/>
                    <a:pt x="1508" y="7052"/>
                  </a:cubicBezTo>
                  <a:cubicBezTo>
                    <a:pt x="2180" y="7052"/>
                    <a:pt x="2751" y="6522"/>
                    <a:pt x="2820" y="5835"/>
                  </a:cubicBezTo>
                  <a:lnTo>
                    <a:pt x="3309" y="1549"/>
                  </a:lnTo>
                  <a:cubicBezTo>
                    <a:pt x="3384" y="760"/>
                    <a:pt x="2820" y="83"/>
                    <a:pt x="2068" y="8"/>
                  </a:cubicBezTo>
                  <a:cubicBezTo>
                    <a:pt x="2020" y="3"/>
                    <a:pt x="1973" y="1"/>
                    <a:pt x="19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44"/>
            <p:cNvSpPr/>
            <p:nvPr/>
          </p:nvSpPr>
          <p:spPr>
            <a:xfrm flipH="1">
              <a:off x="2018149" y="3701256"/>
              <a:ext cx="55830" cy="115543"/>
            </a:xfrm>
            <a:custGeom>
              <a:avLst/>
              <a:gdLst/>
              <a:ahLst/>
              <a:cxnLst/>
              <a:rect l="l" t="t" r="r" b="b"/>
              <a:pathLst>
                <a:path w="3422" h="7082" extrusionOk="0">
                  <a:moveTo>
                    <a:pt x="1971" y="0"/>
                  </a:moveTo>
                  <a:cubicBezTo>
                    <a:pt x="1270" y="0"/>
                    <a:pt x="635" y="541"/>
                    <a:pt x="564" y="1247"/>
                  </a:cubicBezTo>
                  <a:lnTo>
                    <a:pt x="113" y="5533"/>
                  </a:lnTo>
                  <a:cubicBezTo>
                    <a:pt x="0" y="6285"/>
                    <a:pt x="564" y="6962"/>
                    <a:pt x="1316" y="7074"/>
                  </a:cubicBezTo>
                  <a:cubicBezTo>
                    <a:pt x="1364" y="7079"/>
                    <a:pt x="1411" y="7081"/>
                    <a:pt x="1457" y="7081"/>
                  </a:cubicBezTo>
                  <a:cubicBezTo>
                    <a:pt x="2185" y="7081"/>
                    <a:pt x="2787" y="6541"/>
                    <a:pt x="2858" y="5834"/>
                  </a:cubicBezTo>
                  <a:lnTo>
                    <a:pt x="3346" y="1548"/>
                  </a:lnTo>
                  <a:cubicBezTo>
                    <a:pt x="3422" y="796"/>
                    <a:pt x="2858" y="120"/>
                    <a:pt x="2106" y="7"/>
                  </a:cubicBezTo>
                  <a:cubicBezTo>
                    <a:pt x="2061" y="2"/>
                    <a:pt x="2016" y="0"/>
                    <a:pt x="19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44"/>
            <p:cNvSpPr/>
            <p:nvPr/>
          </p:nvSpPr>
          <p:spPr>
            <a:xfrm flipH="1">
              <a:off x="2203373" y="3779747"/>
              <a:ext cx="55226" cy="114955"/>
            </a:xfrm>
            <a:custGeom>
              <a:avLst/>
              <a:gdLst/>
              <a:ahLst/>
              <a:cxnLst/>
              <a:rect l="l" t="t" r="r" b="b"/>
              <a:pathLst>
                <a:path w="3385" h="7046" extrusionOk="0">
                  <a:moveTo>
                    <a:pt x="1926" y="1"/>
                  </a:moveTo>
                  <a:cubicBezTo>
                    <a:pt x="1233" y="1"/>
                    <a:pt x="635" y="509"/>
                    <a:pt x="565" y="1248"/>
                  </a:cubicBezTo>
                  <a:lnTo>
                    <a:pt x="76" y="5497"/>
                  </a:lnTo>
                  <a:cubicBezTo>
                    <a:pt x="1" y="6286"/>
                    <a:pt x="527" y="6963"/>
                    <a:pt x="1316" y="7038"/>
                  </a:cubicBezTo>
                  <a:cubicBezTo>
                    <a:pt x="1364" y="7043"/>
                    <a:pt x="1412" y="7045"/>
                    <a:pt x="1459" y="7045"/>
                  </a:cubicBezTo>
                  <a:cubicBezTo>
                    <a:pt x="2152" y="7045"/>
                    <a:pt x="2750" y="6539"/>
                    <a:pt x="2820" y="5835"/>
                  </a:cubicBezTo>
                  <a:lnTo>
                    <a:pt x="3309" y="1549"/>
                  </a:lnTo>
                  <a:cubicBezTo>
                    <a:pt x="3384" y="760"/>
                    <a:pt x="2858" y="83"/>
                    <a:pt x="2068" y="8"/>
                  </a:cubicBezTo>
                  <a:cubicBezTo>
                    <a:pt x="2020" y="3"/>
                    <a:pt x="1973" y="1"/>
                    <a:pt x="19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44"/>
            <p:cNvSpPr/>
            <p:nvPr/>
          </p:nvSpPr>
          <p:spPr>
            <a:xfrm flipH="1">
              <a:off x="1814521" y="3801920"/>
              <a:ext cx="48472" cy="115380"/>
            </a:xfrm>
            <a:custGeom>
              <a:avLst/>
              <a:gdLst/>
              <a:ahLst/>
              <a:cxnLst/>
              <a:rect l="l" t="t" r="r" b="b"/>
              <a:pathLst>
                <a:path w="2971" h="7072" extrusionOk="0">
                  <a:moveTo>
                    <a:pt x="1547" y="1"/>
                  </a:moveTo>
                  <a:cubicBezTo>
                    <a:pt x="790" y="1"/>
                    <a:pt x="189" y="588"/>
                    <a:pt x="189" y="1318"/>
                  </a:cubicBezTo>
                  <a:lnTo>
                    <a:pt x="1" y="5641"/>
                  </a:lnTo>
                  <a:cubicBezTo>
                    <a:pt x="1" y="6393"/>
                    <a:pt x="565" y="7032"/>
                    <a:pt x="1354" y="7070"/>
                  </a:cubicBezTo>
                  <a:cubicBezTo>
                    <a:pt x="1377" y="7071"/>
                    <a:pt x="1399" y="7072"/>
                    <a:pt x="1421" y="7072"/>
                  </a:cubicBezTo>
                  <a:cubicBezTo>
                    <a:pt x="2144" y="7072"/>
                    <a:pt x="2746" y="6483"/>
                    <a:pt x="2783" y="5717"/>
                  </a:cubicBezTo>
                  <a:lnTo>
                    <a:pt x="2933" y="1431"/>
                  </a:lnTo>
                  <a:cubicBezTo>
                    <a:pt x="2971" y="679"/>
                    <a:pt x="2369" y="2"/>
                    <a:pt x="1617" y="2"/>
                  </a:cubicBezTo>
                  <a:cubicBezTo>
                    <a:pt x="1594" y="1"/>
                    <a:pt x="1571" y="1"/>
                    <a:pt x="15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44"/>
            <p:cNvSpPr/>
            <p:nvPr/>
          </p:nvSpPr>
          <p:spPr>
            <a:xfrm flipH="1">
              <a:off x="1799185" y="4068735"/>
              <a:ext cx="49076" cy="115380"/>
            </a:xfrm>
            <a:custGeom>
              <a:avLst/>
              <a:gdLst/>
              <a:ahLst/>
              <a:cxnLst/>
              <a:rect l="l" t="t" r="r" b="b"/>
              <a:pathLst>
                <a:path w="3008" h="7072" extrusionOk="0">
                  <a:moveTo>
                    <a:pt x="1550" y="0"/>
                  </a:moveTo>
                  <a:cubicBezTo>
                    <a:pt x="827" y="0"/>
                    <a:pt x="225" y="588"/>
                    <a:pt x="188" y="1317"/>
                  </a:cubicBezTo>
                  <a:lnTo>
                    <a:pt x="38" y="5641"/>
                  </a:lnTo>
                  <a:cubicBezTo>
                    <a:pt x="0" y="6393"/>
                    <a:pt x="602" y="7032"/>
                    <a:pt x="1354" y="7069"/>
                  </a:cubicBezTo>
                  <a:cubicBezTo>
                    <a:pt x="1377" y="7070"/>
                    <a:pt x="1400" y="7071"/>
                    <a:pt x="1423" y="7071"/>
                  </a:cubicBezTo>
                  <a:cubicBezTo>
                    <a:pt x="2180" y="7071"/>
                    <a:pt x="2783" y="6482"/>
                    <a:pt x="2820" y="5716"/>
                  </a:cubicBezTo>
                  <a:lnTo>
                    <a:pt x="2970" y="1430"/>
                  </a:lnTo>
                  <a:cubicBezTo>
                    <a:pt x="3008" y="678"/>
                    <a:pt x="2406" y="2"/>
                    <a:pt x="1617" y="2"/>
                  </a:cubicBezTo>
                  <a:cubicBezTo>
                    <a:pt x="1594" y="1"/>
                    <a:pt x="1572" y="0"/>
                    <a:pt x="15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44"/>
            <p:cNvSpPr/>
            <p:nvPr/>
          </p:nvSpPr>
          <p:spPr>
            <a:xfrm flipH="1">
              <a:off x="2004036" y="4005580"/>
              <a:ext cx="48472" cy="115934"/>
            </a:xfrm>
            <a:custGeom>
              <a:avLst/>
              <a:gdLst/>
              <a:ahLst/>
              <a:cxnLst/>
              <a:rect l="l" t="t" r="r" b="b"/>
              <a:pathLst>
                <a:path w="2971" h="7106" extrusionOk="0">
                  <a:moveTo>
                    <a:pt x="1617" y="0"/>
                  </a:moveTo>
                  <a:cubicBezTo>
                    <a:pt x="865" y="0"/>
                    <a:pt x="188" y="564"/>
                    <a:pt x="188" y="1354"/>
                  </a:cubicBezTo>
                  <a:lnTo>
                    <a:pt x="0" y="5640"/>
                  </a:lnTo>
                  <a:cubicBezTo>
                    <a:pt x="0" y="6429"/>
                    <a:pt x="564" y="7068"/>
                    <a:pt x="1354" y="7106"/>
                  </a:cubicBezTo>
                  <a:cubicBezTo>
                    <a:pt x="2106" y="7106"/>
                    <a:pt x="2745" y="6504"/>
                    <a:pt x="2782" y="5752"/>
                  </a:cubicBezTo>
                  <a:lnTo>
                    <a:pt x="2933" y="1467"/>
                  </a:lnTo>
                  <a:cubicBezTo>
                    <a:pt x="2970" y="677"/>
                    <a:pt x="2369" y="38"/>
                    <a:pt x="16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44"/>
            <p:cNvSpPr/>
            <p:nvPr/>
          </p:nvSpPr>
          <p:spPr>
            <a:xfrm flipH="1">
              <a:off x="2206440" y="4079764"/>
              <a:ext cx="49092" cy="115380"/>
            </a:xfrm>
            <a:custGeom>
              <a:avLst/>
              <a:gdLst/>
              <a:ahLst/>
              <a:cxnLst/>
              <a:rect l="l" t="t" r="r" b="b"/>
              <a:pathLst>
                <a:path w="3009" h="7072" extrusionOk="0">
                  <a:moveTo>
                    <a:pt x="1550" y="1"/>
                  </a:moveTo>
                  <a:cubicBezTo>
                    <a:pt x="828" y="1"/>
                    <a:pt x="225" y="589"/>
                    <a:pt x="189" y="1318"/>
                  </a:cubicBezTo>
                  <a:lnTo>
                    <a:pt x="38" y="5641"/>
                  </a:lnTo>
                  <a:cubicBezTo>
                    <a:pt x="1" y="6393"/>
                    <a:pt x="602" y="7032"/>
                    <a:pt x="1354" y="7070"/>
                  </a:cubicBezTo>
                  <a:cubicBezTo>
                    <a:pt x="1377" y="7071"/>
                    <a:pt x="1401" y="7072"/>
                    <a:pt x="1424" y="7072"/>
                  </a:cubicBezTo>
                  <a:cubicBezTo>
                    <a:pt x="2181" y="7072"/>
                    <a:pt x="2784" y="6484"/>
                    <a:pt x="2820" y="5754"/>
                  </a:cubicBezTo>
                  <a:lnTo>
                    <a:pt x="2971" y="1431"/>
                  </a:lnTo>
                  <a:cubicBezTo>
                    <a:pt x="3008" y="679"/>
                    <a:pt x="2407" y="40"/>
                    <a:pt x="1617" y="2"/>
                  </a:cubicBezTo>
                  <a:cubicBezTo>
                    <a:pt x="1595" y="1"/>
                    <a:pt x="1573" y="1"/>
                    <a:pt x="15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44"/>
            <p:cNvSpPr/>
            <p:nvPr/>
          </p:nvSpPr>
          <p:spPr>
            <a:xfrm flipH="1">
              <a:off x="1548326" y="4079764"/>
              <a:ext cx="49076" cy="115380"/>
            </a:xfrm>
            <a:custGeom>
              <a:avLst/>
              <a:gdLst/>
              <a:ahLst/>
              <a:cxnLst/>
              <a:rect l="l" t="t" r="r" b="b"/>
              <a:pathLst>
                <a:path w="3008" h="7072" extrusionOk="0">
                  <a:moveTo>
                    <a:pt x="1584" y="1"/>
                  </a:moveTo>
                  <a:cubicBezTo>
                    <a:pt x="827" y="1"/>
                    <a:pt x="225" y="589"/>
                    <a:pt x="188" y="1318"/>
                  </a:cubicBezTo>
                  <a:lnTo>
                    <a:pt x="38" y="5641"/>
                  </a:lnTo>
                  <a:cubicBezTo>
                    <a:pt x="0" y="6393"/>
                    <a:pt x="602" y="7032"/>
                    <a:pt x="1391" y="7070"/>
                  </a:cubicBezTo>
                  <a:cubicBezTo>
                    <a:pt x="1413" y="7071"/>
                    <a:pt x="1436" y="7072"/>
                    <a:pt x="1458" y="7072"/>
                  </a:cubicBezTo>
                  <a:cubicBezTo>
                    <a:pt x="2180" y="7072"/>
                    <a:pt x="2783" y="6484"/>
                    <a:pt x="2820" y="5754"/>
                  </a:cubicBezTo>
                  <a:lnTo>
                    <a:pt x="2970" y="1431"/>
                  </a:lnTo>
                  <a:cubicBezTo>
                    <a:pt x="3008" y="679"/>
                    <a:pt x="2406" y="40"/>
                    <a:pt x="1654" y="2"/>
                  </a:cubicBezTo>
                  <a:cubicBezTo>
                    <a:pt x="1631" y="1"/>
                    <a:pt x="1607" y="1"/>
                    <a:pt x="158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44"/>
            <p:cNvSpPr/>
            <p:nvPr/>
          </p:nvSpPr>
          <p:spPr>
            <a:xfrm flipH="1">
              <a:off x="1929819" y="4224511"/>
              <a:ext cx="49092" cy="115380"/>
            </a:xfrm>
            <a:custGeom>
              <a:avLst/>
              <a:gdLst/>
              <a:ahLst/>
              <a:cxnLst/>
              <a:rect l="l" t="t" r="r" b="b"/>
              <a:pathLst>
                <a:path w="3009" h="7072" extrusionOk="0">
                  <a:moveTo>
                    <a:pt x="1585" y="1"/>
                  </a:moveTo>
                  <a:cubicBezTo>
                    <a:pt x="828" y="1"/>
                    <a:pt x="225" y="589"/>
                    <a:pt x="189" y="1318"/>
                  </a:cubicBezTo>
                  <a:lnTo>
                    <a:pt x="38" y="5642"/>
                  </a:lnTo>
                  <a:cubicBezTo>
                    <a:pt x="1" y="6394"/>
                    <a:pt x="602" y="7033"/>
                    <a:pt x="1392" y="7070"/>
                  </a:cubicBezTo>
                  <a:cubicBezTo>
                    <a:pt x="1414" y="7071"/>
                    <a:pt x="1436" y="7072"/>
                    <a:pt x="1458" y="7072"/>
                  </a:cubicBezTo>
                  <a:cubicBezTo>
                    <a:pt x="2181" y="7072"/>
                    <a:pt x="2784" y="6483"/>
                    <a:pt x="2820" y="5717"/>
                  </a:cubicBezTo>
                  <a:lnTo>
                    <a:pt x="2971" y="1431"/>
                  </a:lnTo>
                  <a:cubicBezTo>
                    <a:pt x="3008" y="642"/>
                    <a:pt x="2407" y="3"/>
                    <a:pt x="1655" y="3"/>
                  </a:cubicBezTo>
                  <a:cubicBezTo>
                    <a:pt x="1631" y="1"/>
                    <a:pt x="1608" y="1"/>
                    <a:pt x="15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44"/>
            <p:cNvSpPr/>
            <p:nvPr/>
          </p:nvSpPr>
          <p:spPr>
            <a:xfrm flipH="1">
              <a:off x="1780782" y="4463118"/>
              <a:ext cx="48472" cy="115380"/>
            </a:xfrm>
            <a:custGeom>
              <a:avLst/>
              <a:gdLst/>
              <a:ahLst/>
              <a:cxnLst/>
              <a:rect l="l" t="t" r="r" b="b"/>
              <a:pathLst>
                <a:path w="2971" h="7072" extrusionOk="0">
                  <a:moveTo>
                    <a:pt x="1550" y="0"/>
                  </a:moveTo>
                  <a:cubicBezTo>
                    <a:pt x="828" y="0"/>
                    <a:pt x="225" y="588"/>
                    <a:pt x="189" y="1318"/>
                  </a:cubicBezTo>
                  <a:lnTo>
                    <a:pt x="38" y="5641"/>
                  </a:lnTo>
                  <a:cubicBezTo>
                    <a:pt x="1" y="6393"/>
                    <a:pt x="602" y="7032"/>
                    <a:pt x="1354" y="7069"/>
                  </a:cubicBezTo>
                  <a:cubicBezTo>
                    <a:pt x="1377" y="7071"/>
                    <a:pt x="1401" y="7071"/>
                    <a:pt x="1424" y="7071"/>
                  </a:cubicBezTo>
                  <a:cubicBezTo>
                    <a:pt x="2181" y="7071"/>
                    <a:pt x="2782" y="6483"/>
                    <a:pt x="2782" y="5754"/>
                  </a:cubicBezTo>
                  <a:lnTo>
                    <a:pt x="2970" y="1430"/>
                  </a:lnTo>
                  <a:cubicBezTo>
                    <a:pt x="2970" y="678"/>
                    <a:pt x="2407" y="39"/>
                    <a:pt x="1617" y="2"/>
                  </a:cubicBezTo>
                  <a:cubicBezTo>
                    <a:pt x="1595" y="1"/>
                    <a:pt x="1572" y="0"/>
                    <a:pt x="155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44"/>
            <p:cNvSpPr/>
            <p:nvPr/>
          </p:nvSpPr>
          <p:spPr>
            <a:xfrm flipH="1">
              <a:off x="2338314" y="4208571"/>
              <a:ext cx="49092" cy="115380"/>
            </a:xfrm>
            <a:custGeom>
              <a:avLst/>
              <a:gdLst/>
              <a:ahLst/>
              <a:cxnLst/>
              <a:rect l="l" t="t" r="r" b="b"/>
              <a:pathLst>
                <a:path w="3009" h="7072" extrusionOk="0">
                  <a:moveTo>
                    <a:pt x="1585" y="0"/>
                  </a:moveTo>
                  <a:cubicBezTo>
                    <a:pt x="828" y="0"/>
                    <a:pt x="225" y="590"/>
                    <a:pt x="189" y="1356"/>
                  </a:cubicBezTo>
                  <a:lnTo>
                    <a:pt x="38" y="5641"/>
                  </a:lnTo>
                  <a:cubicBezTo>
                    <a:pt x="1" y="6393"/>
                    <a:pt x="602" y="7070"/>
                    <a:pt x="1392" y="7070"/>
                  </a:cubicBezTo>
                  <a:cubicBezTo>
                    <a:pt x="1414" y="7071"/>
                    <a:pt x="1437" y="7072"/>
                    <a:pt x="1459" y="7072"/>
                  </a:cubicBezTo>
                  <a:cubicBezTo>
                    <a:pt x="2181" y="7072"/>
                    <a:pt x="2784" y="6484"/>
                    <a:pt x="2820" y="5754"/>
                  </a:cubicBezTo>
                  <a:lnTo>
                    <a:pt x="2971" y="1431"/>
                  </a:lnTo>
                  <a:cubicBezTo>
                    <a:pt x="3008" y="679"/>
                    <a:pt x="2407" y="40"/>
                    <a:pt x="1655" y="2"/>
                  </a:cubicBezTo>
                  <a:cubicBezTo>
                    <a:pt x="1632" y="1"/>
                    <a:pt x="1608" y="0"/>
                    <a:pt x="15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44"/>
            <p:cNvSpPr/>
            <p:nvPr/>
          </p:nvSpPr>
          <p:spPr>
            <a:xfrm flipH="1">
              <a:off x="2338314" y="4670416"/>
              <a:ext cx="49092" cy="115380"/>
            </a:xfrm>
            <a:custGeom>
              <a:avLst/>
              <a:gdLst/>
              <a:ahLst/>
              <a:cxnLst/>
              <a:rect l="l" t="t" r="r" b="b"/>
              <a:pathLst>
                <a:path w="3009" h="7072" extrusionOk="0">
                  <a:moveTo>
                    <a:pt x="1585" y="1"/>
                  </a:moveTo>
                  <a:cubicBezTo>
                    <a:pt x="828" y="1"/>
                    <a:pt x="225" y="590"/>
                    <a:pt x="189" y="1356"/>
                  </a:cubicBezTo>
                  <a:lnTo>
                    <a:pt x="38" y="5642"/>
                  </a:lnTo>
                  <a:cubicBezTo>
                    <a:pt x="1" y="6431"/>
                    <a:pt x="602" y="7070"/>
                    <a:pt x="1392" y="7070"/>
                  </a:cubicBezTo>
                  <a:cubicBezTo>
                    <a:pt x="1414" y="7071"/>
                    <a:pt x="1437" y="7072"/>
                    <a:pt x="1459" y="7072"/>
                  </a:cubicBezTo>
                  <a:cubicBezTo>
                    <a:pt x="2181" y="7072"/>
                    <a:pt x="2784" y="6484"/>
                    <a:pt x="2820" y="5754"/>
                  </a:cubicBezTo>
                  <a:lnTo>
                    <a:pt x="2971" y="1431"/>
                  </a:lnTo>
                  <a:cubicBezTo>
                    <a:pt x="3008" y="679"/>
                    <a:pt x="2407" y="40"/>
                    <a:pt x="1655" y="3"/>
                  </a:cubicBezTo>
                  <a:cubicBezTo>
                    <a:pt x="1632" y="1"/>
                    <a:pt x="1608" y="1"/>
                    <a:pt x="15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44"/>
            <p:cNvSpPr/>
            <p:nvPr/>
          </p:nvSpPr>
          <p:spPr>
            <a:xfrm flipH="1">
              <a:off x="2163515" y="4379715"/>
              <a:ext cx="609675" cy="412688"/>
            </a:xfrm>
            <a:custGeom>
              <a:avLst/>
              <a:gdLst/>
              <a:ahLst/>
              <a:cxnLst/>
              <a:rect l="l" t="t" r="r" b="b"/>
              <a:pathLst>
                <a:path w="37369" h="25295" extrusionOk="0">
                  <a:moveTo>
                    <a:pt x="33722" y="1"/>
                  </a:moveTo>
                  <a:cubicBezTo>
                    <a:pt x="33722" y="1"/>
                    <a:pt x="23835" y="1730"/>
                    <a:pt x="20790" y="2294"/>
                  </a:cubicBezTo>
                  <a:cubicBezTo>
                    <a:pt x="17707" y="2858"/>
                    <a:pt x="10489" y="4324"/>
                    <a:pt x="7933" y="5151"/>
                  </a:cubicBezTo>
                  <a:cubicBezTo>
                    <a:pt x="5414" y="6016"/>
                    <a:pt x="3196" y="8121"/>
                    <a:pt x="2105" y="9851"/>
                  </a:cubicBezTo>
                  <a:cubicBezTo>
                    <a:pt x="1015" y="11542"/>
                    <a:pt x="151" y="15490"/>
                    <a:pt x="113" y="17219"/>
                  </a:cubicBezTo>
                  <a:cubicBezTo>
                    <a:pt x="75" y="18986"/>
                    <a:pt x="0" y="21655"/>
                    <a:pt x="1053" y="23234"/>
                  </a:cubicBezTo>
                  <a:cubicBezTo>
                    <a:pt x="1634" y="24095"/>
                    <a:pt x="2300" y="24327"/>
                    <a:pt x="2841" y="24327"/>
                  </a:cubicBezTo>
                  <a:cubicBezTo>
                    <a:pt x="3316" y="24327"/>
                    <a:pt x="3694" y="24149"/>
                    <a:pt x="3835" y="24061"/>
                  </a:cubicBezTo>
                  <a:cubicBezTo>
                    <a:pt x="4076" y="23927"/>
                    <a:pt x="4241" y="23908"/>
                    <a:pt x="4316" y="23908"/>
                  </a:cubicBezTo>
                  <a:cubicBezTo>
                    <a:pt x="4346" y="23908"/>
                    <a:pt x="4361" y="23911"/>
                    <a:pt x="4361" y="23911"/>
                  </a:cubicBezTo>
                  <a:cubicBezTo>
                    <a:pt x="4361" y="23911"/>
                    <a:pt x="4662" y="24324"/>
                    <a:pt x="5376" y="24926"/>
                  </a:cubicBezTo>
                  <a:cubicBezTo>
                    <a:pt x="5598" y="25125"/>
                    <a:pt x="5854" y="25200"/>
                    <a:pt x="6106" y="25200"/>
                  </a:cubicBezTo>
                  <a:cubicBezTo>
                    <a:pt x="6666" y="25200"/>
                    <a:pt x="7213" y="24832"/>
                    <a:pt x="7369" y="24625"/>
                  </a:cubicBezTo>
                  <a:cubicBezTo>
                    <a:pt x="7451" y="24516"/>
                    <a:pt x="7528" y="24481"/>
                    <a:pt x="7593" y="24481"/>
                  </a:cubicBezTo>
                  <a:cubicBezTo>
                    <a:pt x="7706" y="24481"/>
                    <a:pt x="7782" y="24588"/>
                    <a:pt x="7782" y="24588"/>
                  </a:cubicBezTo>
                  <a:cubicBezTo>
                    <a:pt x="7782" y="24588"/>
                    <a:pt x="7782" y="24584"/>
                    <a:pt x="7788" y="24584"/>
                  </a:cubicBezTo>
                  <a:cubicBezTo>
                    <a:pt x="7810" y="24584"/>
                    <a:pt x="7907" y="24629"/>
                    <a:pt x="8346" y="25039"/>
                  </a:cubicBezTo>
                  <a:cubicBezTo>
                    <a:pt x="8518" y="25223"/>
                    <a:pt x="8719" y="25295"/>
                    <a:pt x="8919" y="25295"/>
                  </a:cubicBezTo>
                  <a:cubicBezTo>
                    <a:pt x="9333" y="25295"/>
                    <a:pt x="9748" y="24991"/>
                    <a:pt x="9925" y="24738"/>
                  </a:cubicBezTo>
                  <a:cubicBezTo>
                    <a:pt x="10090" y="24503"/>
                    <a:pt x="10254" y="24459"/>
                    <a:pt x="10354" y="24459"/>
                  </a:cubicBezTo>
                  <a:cubicBezTo>
                    <a:pt x="10414" y="24459"/>
                    <a:pt x="10451" y="24475"/>
                    <a:pt x="10451" y="24475"/>
                  </a:cubicBezTo>
                  <a:lnTo>
                    <a:pt x="11128" y="24963"/>
                  </a:lnTo>
                  <a:cubicBezTo>
                    <a:pt x="11407" y="25169"/>
                    <a:pt x="11679" y="25282"/>
                    <a:pt x="11951" y="25282"/>
                  </a:cubicBezTo>
                  <a:cubicBezTo>
                    <a:pt x="12376" y="25282"/>
                    <a:pt x="12798" y="25004"/>
                    <a:pt x="13233" y="24362"/>
                  </a:cubicBezTo>
                  <a:cubicBezTo>
                    <a:pt x="13910" y="23272"/>
                    <a:pt x="14023" y="21430"/>
                    <a:pt x="14060" y="20941"/>
                  </a:cubicBezTo>
                  <a:cubicBezTo>
                    <a:pt x="14098" y="20452"/>
                    <a:pt x="13948" y="19700"/>
                    <a:pt x="15188" y="18046"/>
                  </a:cubicBezTo>
                  <a:cubicBezTo>
                    <a:pt x="16096" y="16827"/>
                    <a:pt x="17388" y="16677"/>
                    <a:pt x="17969" y="16677"/>
                  </a:cubicBezTo>
                  <a:cubicBezTo>
                    <a:pt x="18158" y="16677"/>
                    <a:pt x="18271" y="16693"/>
                    <a:pt x="18271" y="16693"/>
                  </a:cubicBezTo>
                  <a:lnTo>
                    <a:pt x="37369" y="15603"/>
                  </a:lnTo>
                  <a:lnTo>
                    <a:pt x="33722" y="1"/>
                  </a:lnTo>
                  <a:close/>
                </a:path>
              </a:pathLst>
            </a:custGeom>
            <a:solidFill>
              <a:srgbClr val="C789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44"/>
            <p:cNvSpPr/>
            <p:nvPr/>
          </p:nvSpPr>
          <p:spPr>
            <a:xfrm flipH="1">
              <a:off x="2147559" y="4591321"/>
              <a:ext cx="477214" cy="205487"/>
            </a:xfrm>
            <a:custGeom>
              <a:avLst/>
              <a:gdLst/>
              <a:ahLst/>
              <a:cxnLst/>
              <a:rect l="l" t="t" r="r" b="b"/>
              <a:pathLst>
                <a:path w="29250" h="12595" extrusionOk="0">
                  <a:moveTo>
                    <a:pt x="2106" y="1"/>
                  </a:moveTo>
                  <a:cubicBezTo>
                    <a:pt x="2031" y="226"/>
                    <a:pt x="114" y="5339"/>
                    <a:pt x="39" y="8121"/>
                  </a:cubicBezTo>
                  <a:cubicBezTo>
                    <a:pt x="1" y="10039"/>
                    <a:pt x="828" y="11467"/>
                    <a:pt x="1655" y="12106"/>
                  </a:cubicBezTo>
                  <a:cubicBezTo>
                    <a:pt x="2031" y="12407"/>
                    <a:pt x="2407" y="12595"/>
                    <a:pt x="2745" y="12595"/>
                  </a:cubicBezTo>
                  <a:cubicBezTo>
                    <a:pt x="2783" y="12595"/>
                    <a:pt x="2858" y="12595"/>
                    <a:pt x="2933" y="12557"/>
                  </a:cubicBezTo>
                  <a:cubicBezTo>
                    <a:pt x="3948" y="12332"/>
                    <a:pt x="5039" y="11129"/>
                    <a:pt x="5189" y="8384"/>
                  </a:cubicBezTo>
                  <a:cubicBezTo>
                    <a:pt x="5302" y="5903"/>
                    <a:pt x="6693" y="4324"/>
                    <a:pt x="7933" y="4099"/>
                  </a:cubicBezTo>
                  <a:cubicBezTo>
                    <a:pt x="9212" y="3873"/>
                    <a:pt x="29061" y="2820"/>
                    <a:pt x="29249" y="2783"/>
                  </a:cubicBezTo>
                  <a:lnTo>
                    <a:pt x="29249" y="2332"/>
                  </a:lnTo>
                  <a:cubicBezTo>
                    <a:pt x="28422" y="2369"/>
                    <a:pt x="9136" y="3384"/>
                    <a:pt x="7858" y="3610"/>
                  </a:cubicBezTo>
                  <a:cubicBezTo>
                    <a:pt x="6430" y="3873"/>
                    <a:pt x="4851" y="5640"/>
                    <a:pt x="4700" y="8347"/>
                  </a:cubicBezTo>
                  <a:cubicBezTo>
                    <a:pt x="4587" y="10828"/>
                    <a:pt x="3610" y="11918"/>
                    <a:pt x="2821" y="12106"/>
                  </a:cubicBezTo>
                  <a:cubicBezTo>
                    <a:pt x="2792" y="12111"/>
                    <a:pt x="2762" y="12113"/>
                    <a:pt x="2731" y="12113"/>
                  </a:cubicBezTo>
                  <a:cubicBezTo>
                    <a:pt x="2511" y="12113"/>
                    <a:pt x="2219" y="11998"/>
                    <a:pt x="1956" y="11768"/>
                  </a:cubicBezTo>
                  <a:cubicBezTo>
                    <a:pt x="1204" y="11166"/>
                    <a:pt x="452" y="9888"/>
                    <a:pt x="490" y="8121"/>
                  </a:cubicBezTo>
                  <a:cubicBezTo>
                    <a:pt x="565" y="5452"/>
                    <a:pt x="2520" y="226"/>
                    <a:pt x="2557" y="151"/>
                  </a:cubicBezTo>
                  <a:lnTo>
                    <a:pt x="210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44"/>
            <p:cNvSpPr/>
            <p:nvPr/>
          </p:nvSpPr>
          <p:spPr>
            <a:xfrm flipH="1">
              <a:off x="2602063" y="4590097"/>
              <a:ext cx="69926" cy="206711"/>
            </a:xfrm>
            <a:custGeom>
              <a:avLst/>
              <a:gdLst/>
              <a:ahLst/>
              <a:cxnLst/>
              <a:rect l="l" t="t" r="r" b="b"/>
              <a:pathLst>
                <a:path w="4286" h="12670" extrusionOk="0">
                  <a:moveTo>
                    <a:pt x="1429" y="1"/>
                  </a:moveTo>
                  <a:cubicBezTo>
                    <a:pt x="1391" y="226"/>
                    <a:pt x="0" y="5640"/>
                    <a:pt x="226" y="8384"/>
                  </a:cubicBezTo>
                  <a:cubicBezTo>
                    <a:pt x="414" y="11204"/>
                    <a:pt x="1955" y="12670"/>
                    <a:pt x="2745" y="12670"/>
                  </a:cubicBezTo>
                  <a:cubicBezTo>
                    <a:pt x="3459" y="12632"/>
                    <a:pt x="4211" y="11655"/>
                    <a:pt x="4286" y="11542"/>
                  </a:cubicBezTo>
                  <a:lnTo>
                    <a:pt x="3910" y="11279"/>
                  </a:lnTo>
                  <a:cubicBezTo>
                    <a:pt x="3647" y="11617"/>
                    <a:pt x="3121" y="12181"/>
                    <a:pt x="2745" y="12181"/>
                  </a:cubicBezTo>
                  <a:cubicBezTo>
                    <a:pt x="2331" y="12181"/>
                    <a:pt x="902" y="11053"/>
                    <a:pt x="677" y="8347"/>
                  </a:cubicBezTo>
                  <a:cubicBezTo>
                    <a:pt x="489" y="5677"/>
                    <a:pt x="1880" y="151"/>
                    <a:pt x="1918" y="114"/>
                  </a:cubicBezTo>
                  <a:lnTo>
                    <a:pt x="14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44"/>
            <p:cNvSpPr/>
            <p:nvPr/>
          </p:nvSpPr>
          <p:spPr>
            <a:xfrm flipH="1">
              <a:off x="2644987" y="4566179"/>
              <a:ext cx="85279" cy="228182"/>
            </a:xfrm>
            <a:custGeom>
              <a:avLst/>
              <a:gdLst/>
              <a:ahLst/>
              <a:cxnLst/>
              <a:rect l="l" t="t" r="r" b="b"/>
              <a:pathLst>
                <a:path w="5227" h="13986" extrusionOk="0">
                  <a:moveTo>
                    <a:pt x="1693" y="1"/>
                  </a:moveTo>
                  <a:cubicBezTo>
                    <a:pt x="1617" y="226"/>
                    <a:pt x="1" y="5377"/>
                    <a:pt x="302" y="8271"/>
                  </a:cubicBezTo>
                  <a:cubicBezTo>
                    <a:pt x="602" y="11204"/>
                    <a:pt x="1505" y="13196"/>
                    <a:pt x="2820" y="13798"/>
                  </a:cubicBezTo>
                  <a:cubicBezTo>
                    <a:pt x="3046" y="13910"/>
                    <a:pt x="3309" y="13986"/>
                    <a:pt x="3535" y="13986"/>
                  </a:cubicBezTo>
                  <a:cubicBezTo>
                    <a:pt x="4286" y="13986"/>
                    <a:pt x="4926" y="13422"/>
                    <a:pt x="5226" y="13046"/>
                  </a:cubicBezTo>
                  <a:lnTo>
                    <a:pt x="4813" y="12745"/>
                  </a:lnTo>
                  <a:cubicBezTo>
                    <a:pt x="4813" y="12807"/>
                    <a:pt x="4283" y="13499"/>
                    <a:pt x="3533" y="13499"/>
                  </a:cubicBezTo>
                  <a:cubicBezTo>
                    <a:pt x="3368" y="13499"/>
                    <a:pt x="3192" y="13466"/>
                    <a:pt x="3008" y="13384"/>
                  </a:cubicBezTo>
                  <a:cubicBezTo>
                    <a:pt x="1843" y="12858"/>
                    <a:pt x="1053" y="10978"/>
                    <a:pt x="753" y="8234"/>
                  </a:cubicBezTo>
                  <a:cubicBezTo>
                    <a:pt x="489" y="5452"/>
                    <a:pt x="2144" y="189"/>
                    <a:pt x="2144" y="151"/>
                  </a:cubicBezTo>
                  <a:lnTo>
                    <a:pt x="1693" y="1"/>
                  </a:ln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44"/>
            <p:cNvSpPr/>
            <p:nvPr/>
          </p:nvSpPr>
          <p:spPr>
            <a:xfrm flipH="1">
              <a:off x="2214418" y="4374821"/>
              <a:ext cx="566131" cy="406668"/>
            </a:xfrm>
            <a:custGeom>
              <a:avLst/>
              <a:gdLst/>
              <a:ahLst/>
              <a:cxnLst/>
              <a:rect l="l" t="t" r="r" b="b"/>
              <a:pathLst>
                <a:path w="34700" h="24926" extrusionOk="0">
                  <a:moveTo>
                    <a:pt x="34624" y="0"/>
                  </a:moveTo>
                  <a:cubicBezTo>
                    <a:pt x="34436" y="0"/>
                    <a:pt x="15827" y="3120"/>
                    <a:pt x="9925" y="4737"/>
                  </a:cubicBezTo>
                  <a:cubicBezTo>
                    <a:pt x="4925" y="6090"/>
                    <a:pt x="1955" y="9060"/>
                    <a:pt x="865" y="13872"/>
                  </a:cubicBezTo>
                  <a:cubicBezTo>
                    <a:pt x="0" y="17481"/>
                    <a:pt x="263" y="22106"/>
                    <a:pt x="1353" y="23572"/>
                  </a:cubicBezTo>
                  <a:cubicBezTo>
                    <a:pt x="2030" y="24474"/>
                    <a:pt x="2707" y="24925"/>
                    <a:pt x="3421" y="24925"/>
                  </a:cubicBezTo>
                  <a:cubicBezTo>
                    <a:pt x="4286" y="24888"/>
                    <a:pt x="4812" y="24173"/>
                    <a:pt x="4850" y="24136"/>
                  </a:cubicBezTo>
                  <a:lnTo>
                    <a:pt x="4474" y="23872"/>
                  </a:lnTo>
                  <a:cubicBezTo>
                    <a:pt x="4474" y="23872"/>
                    <a:pt x="4060" y="24436"/>
                    <a:pt x="3421" y="24436"/>
                  </a:cubicBezTo>
                  <a:cubicBezTo>
                    <a:pt x="2857" y="24436"/>
                    <a:pt x="2293" y="24060"/>
                    <a:pt x="1729" y="23309"/>
                  </a:cubicBezTo>
                  <a:cubicBezTo>
                    <a:pt x="714" y="21918"/>
                    <a:pt x="526" y="17406"/>
                    <a:pt x="1316" y="13948"/>
                  </a:cubicBezTo>
                  <a:cubicBezTo>
                    <a:pt x="2406" y="9286"/>
                    <a:pt x="5188" y="6504"/>
                    <a:pt x="10038" y="5188"/>
                  </a:cubicBezTo>
                  <a:cubicBezTo>
                    <a:pt x="15902" y="3609"/>
                    <a:pt x="34511" y="489"/>
                    <a:pt x="34699" y="451"/>
                  </a:cubicBezTo>
                  <a:lnTo>
                    <a:pt x="3462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44"/>
            <p:cNvSpPr/>
            <p:nvPr/>
          </p:nvSpPr>
          <p:spPr>
            <a:xfrm flipH="1">
              <a:off x="873635" y="3290412"/>
              <a:ext cx="1437710" cy="1495466"/>
            </a:xfrm>
            <a:custGeom>
              <a:avLst/>
              <a:gdLst/>
              <a:ahLst/>
              <a:cxnLst/>
              <a:rect l="l" t="t" r="r" b="b"/>
              <a:pathLst>
                <a:path w="88122" h="91662" extrusionOk="0">
                  <a:moveTo>
                    <a:pt x="25076" y="1"/>
                  </a:moveTo>
                  <a:lnTo>
                    <a:pt x="17407" y="11768"/>
                  </a:lnTo>
                  <a:lnTo>
                    <a:pt x="39286" y="54587"/>
                  </a:lnTo>
                  <a:lnTo>
                    <a:pt x="1" y="65339"/>
                  </a:lnTo>
                  <a:lnTo>
                    <a:pt x="226" y="85527"/>
                  </a:lnTo>
                  <a:cubicBezTo>
                    <a:pt x="10246" y="89076"/>
                    <a:pt x="22779" y="91662"/>
                    <a:pt x="35211" y="91662"/>
                  </a:cubicBezTo>
                  <a:cubicBezTo>
                    <a:pt x="51231" y="91662"/>
                    <a:pt x="67084" y="87367"/>
                    <a:pt x="77181" y="75302"/>
                  </a:cubicBezTo>
                  <a:cubicBezTo>
                    <a:pt x="88121" y="62257"/>
                    <a:pt x="80114" y="35715"/>
                    <a:pt x="58948" y="19700"/>
                  </a:cubicBezTo>
                  <a:cubicBezTo>
                    <a:pt x="37745" y="3685"/>
                    <a:pt x="25076" y="1"/>
                    <a:pt x="2507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44"/>
            <p:cNvSpPr/>
            <p:nvPr/>
          </p:nvSpPr>
          <p:spPr>
            <a:xfrm flipH="1">
              <a:off x="1670378" y="3781102"/>
              <a:ext cx="207935" cy="399913"/>
            </a:xfrm>
            <a:custGeom>
              <a:avLst/>
              <a:gdLst/>
              <a:ahLst/>
              <a:cxnLst/>
              <a:rect l="l" t="t" r="r" b="b"/>
              <a:pathLst>
                <a:path w="12745" h="24512" extrusionOk="0">
                  <a:moveTo>
                    <a:pt x="0" y="0"/>
                  </a:moveTo>
                  <a:cubicBezTo>
                    <a:pt x="5338" y="10301"/>
                    <a:pt x="12744" y="24511"/>
                    <a:pt x="12744" y="24511"/>
                  </a:cubicBezTo>
                  <a:lnTo>
                    <a:pt x="0"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44"/>
            <p:cNvSpPr/>
            <p:nvPr/>
          </p:nvSpPr>
          <p:spPr>
            <a:xfrm flipH="1">
              <a:off x="1809610" y="3553638"/>
              <a:ext cx="90173" cy="104090"/>
            </a:xfrm>
            <a:custGeom>
              <a:avLst/>
              <a:gdLst/>
              <a:ahLst/>
              <a:cxnLst/>
              <a:rect l="l" t="t" r="r" b="b"/>
              <a:pathLst>
                <a:path w="5527" h="6380" extrusionOk="0">
                  <a:moveTo>
                    <a:pt x="1574" y="0"/>
                  </a:moveTo>
                  <a:cubicBezTo>
                    <a:pt x="1317" y="0"/>
                    <a:pt x="1057" y="71"/>
                    <a:pt x="827" y="220"/>
                  </a:cubicBezTo>
                  <a:cubicBezTo>
                    <a:pt x="188" y="634"/>
                    <a:pt x="0" y="1498"/>
                    <a:pt x="414" y="2137"/>
                  </a:cubicBezTo>
                  <a:lnTo>
                    <a:pt x="2782" y="5746"/>
                  </a:lnTo>
                  <a:cubicBezTo>
                    <a:pt x="3047" y="6156"/>
                    <a:pt x="3496" y="6380"/>
                    <a:pt x="3953" y="6380"/>
                  </a:cubicBezTo>
                  <a:cubicBezTo>
                    <a:pt x="4210" y="6380"/>
                    <a:pt x="4469" y="6309"/>
                    <a:pt x="4699" y="6160"/>
                  </a:cubicBezTo>
                  <a:cubicBezTo>
                    <a:pt x="5339" y="5746"/>
                    <a:pt x="5527" y="4882"/>
                    <a:pt x="5113" y="4243"/>
                  </a:cubicBezTo>
                  <a:lnTo>
                    <a:pt x="2745" y="634"/>
                  </a:lnTo>
                  <a:cubicBezTo>
                    <a:pt x="2480" y="225"/>
                    <a:pt x="2030" y="0"/>
                    <a:pt x="15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44"/>
            <p:cNvSpPr/>
            <p:nvPr/>
          </p:nvSpPr>
          <p:spPr>
            <a:xfrm flipH="1">
              <a:off x="1607207" y="3703295"/>
              <a:ext cx="90173" cy="104090"/>
            </a:xfrm>
            <a:custGeom>
              <a:avLst/>
              <a:gdLst/>
              <a:ahLst/>
              <a:cxnLst/>
              <a:rect l="l" t="t" r="r" b="b"/>
              <a:pathLst>
                <a:path w="5527" h="6380" extrusionOk="0">
                  <a:moveTo>
                    <a:pt x="1574" y="0"/>
                  </a:moveTo>
                  <a:cubicBezTo>
                    <a:pt x="1317" y="0"/>
                    <a:pt x="1057" y="71"/>
                    <a:pt x="827" y="220"/>
                  </a:cubicBezTo>
                  <a:cubicBezTo>
                    <a:pt x="188" y="634"/>
                    <a:pt x="0" y="1498"/>
                    <a:pt x="414" y="2137"/>
                  </a:cubicBezTo>
                  <a:lnTo>
                    <a:pt x="2782" y="5746"/>
                  </a:lnTo>
                  <a:cubicBezTo>
                    <a:pt x="3047" y="6156"/>
                    <a:pt x="3496" y="6380"/>
                    <a:pt x="3953" y="6380"/>
                  </a:cubicBezTo>
                  <a:cubicBezTo>
                    <a:pt x="4210" y="6380"/>
                    <a:pt x="4469" y="6309"/>
                    <a:pt x="4700" y="6160"/>
                  </a:cubicBezTo>
                  <a:cubicBezTo>
                    <a:pt x="5339" y="5746"/>
                    <a:pt x="5527" y="4882"/>
                    <a:pt x="5075" y="4243"/>
                  </a:cubicBezTo>
                  <a:lnTo>
                    <a:pt x="2745" y="634"/>
                  </a:lnTo>
                  <a:cubicBezTo>
                    <a:pt x="2480" y="225"/>
                    <a:pt x="2030" y="0"/>
                    <a:pt x="15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44"/>
            <p:cNvSpPr/>
            <p:nvPr/>
          </p:nvSpPr>
          <p:spPr>
            <a:xfrm flipH="1">
              <a:off x="1401115" y="3941886"/>
              <a:ext cx="90189" cy="104090"/>
            </a:xfrm>
            <a:custGeom>
              <a:avLst/>
              <a:gdLst/>
              <a:ahLst/>
              <a:cxnLst/>
              <a:rect l="l" t="t" r="r" b="b"/>
              <a:pathLst>
                <a:path w="5528" h="6380" extrusionOk="0">
                  <a:moveTo>
                    <a:pt x="1574" y="0"/>
                  </a:moveTo>
                  <a:cubicBezTo>
                    <a:pt x="1317" y="0"/>
                    <a:pt x="1058" y="71"/>
                    <a:pt x="828" y="220"/>
                  </a:cubicBezTo>
                  <a:cubicBezTo>
                    <a:pt x="189" y="634"/>
                    <a:pt x="1" y="1498"/>
                    <a:pt x="414" y="2138"/>
                  </a:cubicBezTo>
                  <a:lnTo>
                    <a:pt x="2783" y="5747"/>
                  </a:lnTo>
                  <a:cubicBezTo>
                    <a:pt x="3048" y="6156"/>
                    <a:pt x="3497" y="6380"/>
                    <a:pt x="3954" y="6380"/>
                  </a:cubicBezTo>
                  <a:cubicBezTo>
                    <a:pt x="4211" y="6380"/>
                    <a:pt x="4470" y="6309"/>
                    <a:pt x="4700" y="6160"/>
                  </a:cubicBezTo>
                  <a:cubicBezTo>
                    <a:pt x="5339" y="5747"/>
                    <a:pt x="5527" y="4882"/>
                    <a:pt x="5114" y="4243"/>
                  </a:cubicBezTo>
                  <a:lnTo>
                    <a:pt x="2745" y="634"/>
                  </a:lnTo>
                  <a:cubicBezTo>
                    <a:pt x="2481" y="225"/>
                    <a:pt x="2031" y="0"/>
                    <a:pt x="15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44"/>
            <p:cNvSpPr/>
            <p:nvPr/>
          </p:nvSpPr>
          <p:spPr>
            <a:xfrm flipH="1">
              <a:off x="1114069" y="3949244"/>
              <a:ext cx="89569" cy="104106"/>
            </a:xfrm>
            <a:custGeom>
              <a:avLst/>
              <a:gdLst/>
              <a:ahLst/>
              <a:cxnLst/>
              <a:rect l="l" t="t" r="r" b="b"/>
              <a:pathLst>
                <a:path w="5490" h="6381" extrusionOk="0">
                  <a:moveTo>
                    <a:pt x="1574" y="1"/>
                  </a:moveTo>
                  <a:cubicBezTo>
                    <a:pt x="1317" y="1"/>
                    <a:pt x="1058" y="72"/>
                    <a:pt x="828" y="220"/>
                  </a:cubicBezTo>
                  <a:cubicBezTo>
                    <a:pt x="151" y="634"/>
                    <a:pt x="1" y="1499"/>
                    <a:pt x="414" y="2138"/>
                  </a:cubicBezTo>
                  <a:lnTo>
                    <a:pt x="2745" y="5747"/>
                  </a:lnTo>
                  <a:cubicBezTo>
                    <a:pt x="3010" y="6156"/>
                    <a:pt x="3459" y="6380"/>
                    <a:pt x="3916" y="6380"/>
                  </a:cubicBezTo>
                  <a:cubicBezTo>
                    <a:pt x="4173" y="6380"/>
                    <a:pt x="4432" y="6309"/>
                    <a:pt x="4662" y="6160"/>
                  </a:cubicBezTo>
                  <a:cubicBezTo>
                    <a:pt x="5301" y="5747"/>
                    <a:pt x="5489" y="4882"/>
                    <a:pt x="5076" y="4243"/>
                  </a:cubicBezTo>
                  <a:lnTo>
                    <a:pt x="2745" y="634"/>
                  </a:lnTo>
                  <a:cubicBezTo>
                    <a:pt x="2480" y="225"/>
                    <a:pt x="2031" y="1"/>
                    <a:pt x="15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44"/>
            <p:cNvSpPr/>
            <p:nvPr/>
          </p:nvSpPr>
          <p:spPr>
            <a:xfrm flipH="1">
              <a:off x="2003433" y="4340200"/>
              <a:ext cx="118382" cy="57592"/>
            </a:xfrm>
            <a:custGeom>
              <a:avLst/>
              <a:gdLst/>
              <a:ahLst/>
              <a:cxnLst/>
              <a:rect l="l" t="t" r="r" b="b"/>
              <a:pathLst>
                <a:path w="7256" h="3530" extrusionOk="0">
                  <a:moveTo>
                    <a:pt x="5706" y="1"/>
                  </a:moveTo>
                  <a:cubicBezTo>
                    <a:pt x="5634" y="1"/>
                    <a:pt x="5561" y="6"/>
                    <a:pt x="5489" y="17"/>
                  </a:cubicBezTo>
                  <a:lnTo>
                    <a:pt x="1278" y="769"/>
                  </a:lnTo>
                  <a:cubicBezTo>
                    <a:pt x="489" y="919"/>
                    <a:pt x="0" y="1633"/>
                    <a:pt x="151" y="2385"/>
                  </a:cubicBezTo>
                  <a:cubicBezTo>
                    <a:pt x="252" y="3065"/>
                    <a:pt x="846" y="3529"/>
                    <a:pt x="1514" y="3529"/>
                  </a:cubicBezTo>
                  <a:cubicBezTo>
                    <a:pt x="1585" y="3529"/>
                    <a:pt x="1657" y="3524"/>
                    <a:pt x="1729" y="3513"/>
                  </a:cubicBezTo>
                  <a:lnTo>
                    <a:pt x="5978" y="2761"/>
                  </a:lnTo>
                  <a:cubicBezTo>
                    <a:pt x="6729" y="2611"/>
                    <a:pt x="7256" y="1897"/>
                    <a:pt x="7105" y="1145"/>
                  </a:cubicBezTo>
                  <a:cubicBezTo>
                    <a:pt x="7004" y="465"/>
                    <a:pt x="6380" y="1"/>
                    <a:pt x="57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44"/>
            <p:cNvSpPr/>
            <p:nvPr/>
          </p:nvSpPr>
          <p:spPr>
            <a:xfrm flipH="1">
              <a:off x="1439146" y="4422216"/>
              <a:ext cx="118398" cy="59778"/>
            </a:xfrm>
            <a:custGeom>
              <a:avLst/>
              <a:gdLst/>
              <a:ahLst/>
              <a:cxnLst/>
              <a:rect l="l" t="t" r="r" b="b"/>
              <a:pathLst>
                <a:path w="7257" h="3664" extrusionOk="0">
                  <a:moveTo>
                    <a:pt x="5726" y="0"/>
                  </a:moveTo>
                  <a:cubicBezTo>
                    <a:pt x="5635" y="0"/>
                    <a:pt x="5544" y="9"/>
                    <a:pt x="5452" y="28"/>
                  </a:cubicBezTo>
                  <a:lnTo>
                    <a:pt x="1241" y="930"/>
                  </a:lnTo>
                  <a:cubicBezTo>
                    <a:pt x="489" y="1080"/>
                    <a:pt x="1" y="1794"/>
                    <a:pt x="151" y="2546"/>
                  </a:cubicBezTo>
                  <a:cubicBezTo>
                    <a:pt x="283" y="3206"/>
                    <a:pt x="879" y="3664"/>
                    <a:pt x="1531" y="3664"/>
                  </a:cubicBezTo>
                  <a:cubicBezTo>
                    <a:pt x="1622" y="3664"/>
                    <a:pt x="1713" y="3655"/>
                    <a:pt x="1805" y="3637"/>
                  </a:cubicBezTo>
                  <a:lnTo>
                    <a:pt x="6016" y="2772"/>
                  </a:lnTo>
                  <a:cubicBezTo>
                    <a:pt x="6768" y="2622"/>
                    <a:pt x="7256" y="1870"/>
                    <a:pt x="7106" y="1118"/>
                  </a:cubicBezTo>
                  <a:cubicBezTo>
                    <a:pt x="6974" y="458"/>
                    <a:pt x="6378" y="0"/>
                    <a:pt x="57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44"/>
            <p:cNvSpPr/>
            <p:nvPr/>
          </p:nvSpPr>
          <p:spPr>
            <a:xfrm flipH="1">
              <a:off x="1187063" y="4515929"/>
              <a:ext cx="114091" cy="77480"/>
            </a:xfrm>
            <a:custGeom>
              <a:avLst/>
              <a:gdLst/>
              <a:ahLst/>
              <a:cxnLst/>
              <a:rect l="l" t="t" r="r" b="b"/>
              <a:pathLst>
                <a:path w="6993" h="4749" extrusionOk="0">
                  <a:moveTo>
                    <a:pt x="5397" y="1"/>
                  </a:moveTo>
                  <a:cubicBezTo>
                    <a:pt x="5187" y="1"/>
                    <a:pt x="4974" y="48"/>
                    <a:pt x="4775" y="148"/>
                  </a:cubicBezTo>
                  <a:lnTo>
                    <a:pt x="940" y="2103"/>
                  </a:lnTo>
                  <a:cubicBezTo>
                    <a:pt x="263" y="2479"/>
                    <a:pt x="0" y="3306"/>
                    <a:pt x="338" y="3983"/>
                  </a:cubicBezTo>
                  <a:cubicBezTo>
                    <a:pt x="603" y="4458"/>
                    <a:pt x="1089" y="4748"/>
                    <a:pt x="1590" y="4748"/>
                  </a:cubicBezTo>
                  <a:cubicBezTo>
                    <a:pt x="1802" y="4748"/>
                    <a:pt x="2017" y="4696"/>
                    <a:pt x="2218" y="4584"/>
                  </a:cubicBezTo>
                  <a:lnTo>
                    <a:pt x="6053" y="2629"/>
                  </a:lnTo>
                  <a:cubicBezTo>
                    <a:pt x="6729" y="2253"/>
                    <a:pt x="6993" y="1426"/>
                    <a:pt x="6654" y="750"/>
                  </a:cubicBezTo>
                  <a:cubicBezTo>
                    <a:pt x="6389" y="273"/>
                    <a:pt x="5900" y="1"/>
                    <a:pt x="53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44"/>
            <p:cNvSpPr/>
            <p:nvPr/>
          </p:nvSpPr>
          <p:spPr>
            <a:xfrm flipH="1">
              <a:off x="1071145" y="4234414"/>
              <a:ext cx="114091" cy="77578"/>
            </a:xfrm>
            <a:custGeom>
              <a:avLst/>
              <a:gdLst/>
              <a:ahLst/>
              <a:cxnLst/>
              <a:rect l="l" t="t" r="r" b="b"/>
              <a:pathLst>
                <a:path w="6993" h="4755" extrusionOk="0">
                  <a:moveTo>
                    <a:pt x="5397" y="0"/>
                  </a:moveTo>
                  <a:cubicBezTo>
                    <a:pt x="5187" y="0"/>
                    <a:pt x="4974" y="48"/>
                    <a:pt x="4775" y="147"/>
                  </a:cubicBezTo>
                  <a:lnTo>
                    <a:pt x="940" y="2140"/>
                  </a:lnTo>
                  <a:cubicBezTo>
                    <a:pt x="264" y="2478"/>
                    <a:pt x="0" y="3305"/>
                    <a:pt x="339" y="3982"/>
                  </a:cubicBezTo>
                  <a:cubicBezTo>
                    <a:pt x="573" y="4476"/>
                    <a:pt x="1059" y="4755"/>
                    <a:pt x="1560" y="4755"/>
                  </a:cubicBezTo>
                  <a:cubicBezTo>
                    <a:pt x="1784" y="4755"/>
                    <a:pt x="2010" y="4699"/>
                    <a:pt x="2218" y="4584"/>
                  </a:cubicBezTo>
                  <a:lnTo>
                    <a:pt x="6053" y="2629"/>
                  </a:lnTo>
                  <a:cubicBezTo>
                    <a:pt x="6730" y="2290"/>
                    <a:pt x="6993" y="1426"/>
                    <a:pt x="6655" y="749"/>
                  </a:cubicBezTo>
                  <a:cubicBezTo>
                    <a:pt x="6389" y="272"/>
                    <a:pt x="5900" y="0"/>
                    <a:pt x="53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44"/>
            <p:cNvSpPr/>
            <p:nvPr/>
          </p:nvSpPr>
          <p:spPr>
            <a:xfrm flipH="1">
              <a:off x="1372287" y="4193806"/>
              <a:ext cx="114107" cy="78345"/>
            </a:xfrm>
            <a:custGeom>
              <a:avLst/>
              <a:gdLst/>
              <a:ahLst/>
              <a:cxnLst/>
              <a:rect l="l" t="t" r="r" b="b"/>
              <a:pathLst>
                <a:path w="6994" h="4802" extrusionOk="0">
                  <a:moveTo>
                    <a:pt x="5422" y="1"/>
                  </a:moveTo>
                  <a:cubicBezTo>
                    <a:pt x="5204" y="1"/>
                    <a:pt x="4982" y="52"/>
                    <a:pt x="4775" y="155"/>
                  </a:cubicBezTo>
                  <a:lnTo>
                    <a:pt x="941" y="2185"/>
                  </a:lnTo>
                  <a:cubicBezTo>
                    <a:pt x="264" y="2524"/>
                    <a:pt x="1" y="3388"/>
                    <a:pt x="377" y="4065"/>
                  </a:cubicBezTo>
                  <a:cubicBezTo>
                    <a:pt x="610" y="4531"/>
                    <a:pt x="1092" y="4801"/>
                    <a:pt x="1591" y="4801"/>
                  </a:cubicBezTo>
                  <a:cubicBezTo>
                    <a:pt x="1817" y="4801"/>
                    <a:pt x="2046" y="4746"/>
                    <a:pt x="2256" y="4629"/>
                  </a:cubicBezTo>
                  <a:lnTo>
                    <a:pt x="6053" y="2599"/>
                  </a:lnTo>
                  <a:cubicBezTo>
                    <a:pt x="6730" y="2261"/>
                    <a:pt x="6993" y="1433"/>
                    <a:pt x="6655" y="757"/>
                  </a:cubicBezTo>
                  <a:cubicBezTo>
                    <a:pt x="6394" y="261"/>
                    <a:pt x="5916" y="1"/>
                    <a:pt x="54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44"/>
            <p:cNvSpPr/>
            <p:nvPr/>
          </p:nvSpPr>
          <p:spPr>
            <a:xfrm flipH="1">
              <a:off x="1618252" y="4640282"/>
              <a:ext cx="117158" cy="50446"/>
            </a:xfrm>
            <a:custGeom>
              <a:avLst/>
              <a:gdLst/>
              <a:ahLst/>
              <a:cxnLst/>
              <a:rect l="l" t="t" r="r" b="b"/>
              <a:pathLst>
                <a:path w="7181" h="3092" extrusionOk="0">
                  <a:moveTo>
                    <a:pt x="5774" y="1"/>
                  </a:moveTo>
                  <a:cubicBezTo>
                    <a:pt x="5729" y="1"/>
                    <a:pt x="5685" y="3"/>
                    <a:pt x="5640" y="7"/>
                  </a:cubicBezTo>
                  <a:lnTo>
                    <a:pt x="1316" y="308"/>
                  </a:lnTo>
                  <a:cubicBezTo>
                    <a:pt x="564" y="346"/>
                    <a:pt x="0" y="1022"/>
                    <a:pt x="38" y="1774"/>
                  </a:cubicBezTo>
                  <a:cubicBezTo>
                    <a:pt x="111" y="2539"/>
                    <a:pt x="713" y="3092"/>
                    <a:pt x="1468" y="3092"/>
                  </a:cubicBezTo>
                  <a:cubicBezTo>
                    <a:pt x="1492" y="3092"/>
                    <a:pt x="1517" y="3091"/>
                    <a:pt x="1542" y="3090"/>
                  </a:cubicBezTo>
                  <a:lnTo>
                    <a:pt x="5828" y="2752"/>
                  </a:lnTo>
                  <a:cubicBezTo>
                    <a:pt x="6579" y="2714"/>
                    <a:pt x="7181" y="2038"/>
                    <a:pt x="7106" y="1286"/>
                  </a:cubicBezTo>
                  <a:cubicBezTo>
                    <a:pt x="7070" y="544"/>
                    <a:pt x="6470" y="1"/>
                    <a:pt x="57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44"/>
            <p:cNvSpPr/>
            <p:nvPr/>
          </p:nvSpPr>
          <p:spPr>
            <a:xfrm flipH="1">
              <a:off x="1957424" y="4639140"/>
              <a:ext cx="116554" cy="49761"/>
            </a:xfrm>
            <a:custGeom>
              <a:avLst/>
              <a:gdLst/>
              <a:ahLst/>
              <a:cxnLst/>
              <a:rect l="l" t="t" r="r" b="b"/>
              <a:pathLst>
                <a:path w="7144" h="3050" extrusionOk="0">
                  <a:moveTo>
                    <a:pt x="1433" y="0"/>
                  </a:moveTo>
                  <a:cubicBezTo>
                    <a:pt x="710" y="0"/>
                    <a:pt x="74" y="554"/>
                    <a:pt x="38" y="1318"/>
                  </a:cubicBezTo>
                  <a:cubicBezTo>
                    <a:pt x="0" y="2070"/>
                    <a:pt x="564" y="2747"/>
                    <a:pt x="1354" y="2784"/>
                  </a:cubicBezTo>
                  <a:lnTo>
                    <a:pt x="5640" y="3047"/>
                  </a:lnTo>
                  <a:cubicBezTo>
                    <a:pt x="5663" y="3049"/>
                    <a:pt x="5687" y="3049"/>
                    <a:pt x="5711" y="3049"/>
                  </a:cubicBezTo>
                  <a:cubicBezTo>
                    <a:pt x="6434" y="3049"/>
                    <a:pt x="7069" y="2496"/>
                    <a:pt x="7106" y="1732"/>
                  </a:cubicBezTo>
                  <a:cubicBezTo>
                    <a:pt x="7143" y="980"/>
                    <a:pt x="6579" y="303"/>
                    <a:pt x="5790" y="265"/>
                  </a:cubicBezTo>
                  <a:lnTo>
                    <a:pt x="1504" y="2"/>
                  </a:lnTo>
                  <a:cubicBezTo>
                    <a:pt x="1481" y="1"/>
                    <a:pt x="1457" y="0"/>
                    <a:pt x="14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44"/>
            <p:cNvSpPr/>
            <p:nvPr/>
          </p:nvSpPr>
          <p:spPr>
            <a:xfrm flipH="1">
              <a:off x="2126709" y="4499304"/>
              <a:ext cx="116554" cy="50364"/>
            </a:xfrm>
            <a:custGeom>
              <a:avLst/>
              <a:gdLst/>
              <a:ahLst/>
              <a:cxnLst/>
              <a:rect l="l" t="t" r="r" b="b"/>
              <a:pathLst>
                <a:path w="7144" h="3087" extrusionOk="0">
                  <a:moveTo>
                    <a:pt x="5711" y="0"/>
                  </a:moveTo>
                  <a:cubicBezTo>
                    <a:pt x="5687" y="0"/>
                    <a:pt x="5663" y="1"/>
                    <a:pt x="5640" y="2"/>
                  </a:cubicBezTo>
                  <a:lnTo>
                    <a:pt x="1316" y="303"/>
                  </a:lnTo>
                  <a:cubicBezTo>
                    <a:pt x="564" y="340"/>
                    <a:pt x="1" y="1017"/>
                    <a:pt x="38" y="1769"/>
                  </a:cubicBezTo>
                  <a:cubicBezTo>
                    <a:pt x="75" y="2498"/>
                    <a:pt x="713" y="3086"/>
                    <a:pt x="1437" y="3086"/>
                  </a:cubicBezTo>
                  <a:cubicBezTo>
                    <a:pt x="1460" y="3086"/>
                    <a:pt x="1482" y="3086"/>
                    <a:pt x="1504" y="3085"/>
                  </a:cubicBezTo>
                  <a:lnTo>
                    <a:pt x="5828" y="2784"/>
                  </a:lnTo>
                  <a:cubicBezTo>
                    <a:pt x="6579" y="2746"/>
                    <a:pt x="7143" y="2069"/>
                    <a:pt x="7106" y="1318"/>
                  </a:cubicBezTo>
                  <a:cubicBezTo>
                    <a:pt x="7069" y="553"/>
                    <a:pt x="6434" y="0"/>
                    <a:pt x="57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44"/>
            <p:cNvSpPr/>
            <p:nvPr/>
          </p:nvSpPr>
          <p:spPr>
            <a:xfrm flipH="1">
              <a:off x="1622543" y="4242473"/>
              <a:ext cx="118382" cy="61247"/>
            </a:xfrm>
            <a:custGeom>
              <a:avLst/>
              <a:gdLst/>
              <a:ahLst/>
              <a:cxnLst/>
              <a:rect l="l" t="t" r="r" b="b"/>
              <a:pathLst>
                <a:path w="7256" h="3754" extrusionOk="0">
                  <a:moveTo>
                    <a:pt x="5704" y="1"/>
                  </a:moveTo>
                  <a:cubicBezTo>
                    <a:pt x="5608" y="1"/>
                    <a:pt x="5511" y="10"/>
                    <a:pt x="5414" y="29"/>
                  </a:cubicBezTo>
                  <a:lnTo>
                    <a:pt x="1203" y="1007"/>
                  </a:lnTo>
                  <a:cubicBezTo>
                    <a:pt x="451" y="1195"/>
                    <a:pt x="0" y="1947"/>
                    <a:pt x="188" y="2661"/>
                  </a:cubicBezTo>
                  <a:cubicBezTo>
                    <a:pt x="317" y="3304"/>
                    <a:pt x="884" y="3754"/>
                    <a:pt x="1516" y="3754"/>
                  </a:cubicBezTo>
                  <a:cubicBezTo>
                    <a:pt x="1624" y="3754"/>
                    <a:pt x="1733" y="3741"/>
                    <a:pt x="1842" y="3714"/>
                  </a:cubicBezTo>
                  <a:lnTo>
                    <a:pt x="6053" y="2736"/>
                  </a:lnTo>
                  <a:cubicBezTo>
                    <a:pt x="6767" y="2586"/>
                    <a:pt x="7256" y="1834"/>
                    <a:pt x="7068" y="1082"/>
                  </a:cubicBezTo>
                  <a:cubicBezTo>
                    <a:pt x="6937" y="427"/>
                    <a:pt x="6350" y="1"/>
                    <a:pt x="57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44"/>
            <p:cNvSpPr/>
            <p:nvPr/>
          </p:nvSpPr>
          <p:spPr>
            <a:xfrm flipH="1">
              <a:off x="1329966" y="3683358"/>
              <a:ext cx="94480" cy="100908"/>
            </a:xfrm>
            <a:custGeom>
              <a:avLst/>
              <a:gdLst/>
              <a:ahLst/>
              <a:cxnLst/>
              <a:rect l="l" t="t" r="r" b="b"/>
              <a:pathLst>
                <a:path w="5791" h="6185" extrusionOk="0">
                  <a:moveTo>
                    <a:pt x="1546" y="1"/>
                  </a:moveTo>
                  <a:cubicBezTo>
                    <a:pt x="1254" y="1"/>
                    <a:pt x="962" y="91"/>
                    <a:pt x="715" y="277"/>
                  </a:cubicBezTo>
                  <a:cubicBezTo>
                    <a:pt x="113" y="765"/>
                    <a:pt x="1" y="1630"/>
                    <a:pt x="452" y="2232"/>
                  </a:cubicBezTo>
                  <a:lnTo>
                    <a:pt x="3121" y="5653"/>
                  </a:lnTo>
                  <a:cubicBezTo>
                    <a:pt x="3381" y="6000"/>
                    <a:pt x="3792" y="6184"/>
                    <a:pt x="4208" y="6184"/>
                  </a:cubicBezTo>
                  <a:cubicBezTo>
                    <a:pt x="4513" y="6184"/>
                    <a:pt x="4821" y="6085"/>
                    <a:pt x="5076" y="5878"/>
                  </a:cubicBezTo>
                  <a:cubicBezTo>
                    <a:pt x="5677" y="5427"/>
                    <a:pt x="5790" y="4525"/>
                    <a:pt x="5301" y="3923"/>
                  </a:cubicBezTo>
                  <a:lnTo>
                    <a:pt x="2670" y="540"/>
                  </a:lnTo>
                  <a:cubicBezTo>
                    <a:pt x="2382" y="186"/>
                    <a:pt x="1964" y="1"/>
                    <a:pt x="15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44"/>
            <p:cNvSpPr/>
            <p:nvPr/>
          </p:nvSpPr>
          <p:spPr>
            <a:xfrm flipH="1">
              <a:off x="1576534" y="3497074"/>
              <a:ext cx="96927" cy="98167"/>
            </a:xfrm>
            <a:custGeom>
              <a:avLst/>
              <a:gdLst/>
              <a:ahLst/>
              <a:cxnLst/>
              <a:rect l="l" t="t" r="r" b="b"/>
              <a:pathLst>
                <a:path w="5941" h="6017" extrusionOk="0">
                  <a:moveTo>
                    <a:pt x="1569" y="1"/>
                  </a:moveTo>
                  <a:cubicBezTo>
                    <a:pt x="1236" y="1"/>
                    <a:pt x="901" y="114"/>
                    <a:pt x="640" y="341"/>
                  </a:cubicBezTo>
                  <a:cubicBezTo>
                    <a:pt x="76" y="830"/>
                    <a:pt x="0" y="1732"/>
                    <a:pt x="527" y="2296"/>
                  </a:cubicBezTo>
                  <a:lnTo>
                    <a:pt x="3346" y="5529"/>
                  </a:lnTo>
                  <a:cubicBezTo>
                    <a:pt x="3612" y="5856"/>
                    <a:pt x="3999" y="6016"/>
                    <a:pt x="4388" y="6016"/>
                  </a:cubicBezTo>
                  <a:cubicBezTo>
                    <a:pt x="4715" y="6016"/>
                    <a:pt x="5044" y="5903"/>
                    <a:pt x="5301" y="5680"/>
                  </a:cubicBezTo>
                  <a:cubicBezTo>
                    <a:pt x="5865" y="5153"/>
                    <a:pt x="5940" y="4289"/>
                    <a:pt x="5452" y="3725"/>
                  </a:cubicBezTo>
                  <a:lnTo>
                    <a:pt x="2594" y="454"/>
                  </a:lnTo>
                  <a:cubicBezTo>
                    <a:pt x="2333" y="152"/>
                    <a:pt x="1952" y="1"/>
                    <a:pt x="15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44"/>
            <p:cNvSpPr/>
            <p:nvPr/>
          </p:nvSpPr>
          <p:spPr>
            <a:xfrm flipH="1">
              <a:off x="2167806" y="4318387"/>
              <a:ext cx="143539" cy="409735"/>
            </a:xfrm>
            <a:custGeom>
              <a:avLst/>
              <a:gdLst/>
              <a:ahLst/>
              <a:cxnLst/>
              <a:rect l="l" t="t" r="r" b="b"/>
              <a:pathLst>
                <a:path w="8798" h="25114" extrusionOk="0">
                  <a:moveTo>
                    <a:pt x="8422" y="1"/>
                  </a:moveTo>
                  <a:lnTo>
                    <a:pt x="1" y="2331"/>
                  </a:lnTo>
                  <a:lnTo>
                    <a:pt x="226" y="22519"/>
                  </a:lnTo>
                  <a:cubicBezTo>
                    <a:pt x="2933" y="23459"/>
                    <a:pt x="5790" y="24362"/>
                    <a:pt x="8798" y="25113"/>
                  </a:cubicBezTo>
                  <a:cubicBezTo>
                    <a:pt x="8685" y="19023"/>
                    <a:pt x="8422" y="4361"/>
                    <a:pt x="842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44"/>
            <p:cNvSpPr/>
            <p:nvPr/>
          </p:nvSpPr>
          <p:spPr>
            <a:xfrm flipH="1">
              <a:off x="2164119" y="4313476"/>
              <a:ext cx="150914" cy="419557"/>
            </a:xfrm>
            <a:custGeom>
              <a:avLst/>
              <a:gdLst/>
              <a:ahLst/>
              <a:cxnLst/>
              <a:rect l="l" t="t" r="r" b="b"/>
              <a:pathLst>
                <a:path w="9250" h="25716" extrusionOk="0">
                  <a:moveTo>
                    <a:pt x="8422" y="640"/>
                  </a:moveTo>
                  <a:cubicBezTo>
                    <a:pt x="8422" y="5226"/>
                    <a:pt x="8685" y="18986"/>
                    <a:pt x="8760" y="25114"/>
                  </a:cubicBezTo>
                  <a:cubicBezTo>
                    <a:pt x="5978" y="24362"/>
                    <a:pt x="3234" y="23535"/>
                    <a:pt x="678" y="22632"/>
                  </a:cubicBezTo>
                  <a:lnTo>
                    <a:pt x="452" y="2783"/>
                  </a:lnTo>
                  <a:lnTo>
                    <a:pt x="8422" y="640"/>
                  </a:lnTo>
                  <a:close/>
                  <a:moveTo>
                    <a:pt x="8911" y="1"/>
                  </a:moveTo>
                  <a:lnTo>
                    <a:pt x="1" y="2444"/>
                  </a:lnTo>
                  <a:lnTo>
                    <a:pt x="227" y="22971"/>
                  </a:lnTo>
                  <a:lnTo>
                    <a:pt x="377" y="23046"/>
                  </a:lnTo>
                  <a:cubicBezTo>
                    <a:pt x="3084" y="23986"/>
                    <a:pt x="5978" y="24888"/>
                    <a:pt x="8948" y="25640"/>
                  </a:cubicBezTo>
                  <a:lnTo>
                    <a:pt x="9249" y="25715"/>
                  </a:lnTo>
                  <a:lnTo>
                    <a:pt x="9249" y="25414"/>
                  </a:lnTo>
                  <a:cubicBezTo>
                    <a:pt x="9136" y="19324"/>
                    <a:pt x="8911" y="4625"/>
                    <a:pt x="8911" y="302"/>
                  </a:cubicBezTo>
                  <a:lnTo>
                    <a:pt x="891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44"/>
            <p:cNvSpPr/>
            <p:nvPr/>
          </p:nvSpPr>
          <p:spPr>
            <a:xfrm flipH="1">
              <a:off x="958277" y="3278143"/>
              <a:ext cx="1356755" cy="1510704"/>
            </a:xfrm>
            <a:custGeom>
              <a:avLst/>
              <a:gdLst/>
              <a:ahLst/>
              <a:cxnLst/>
              <a:rect l="l" t="t" r="r" b="b"/>
              <a:pathLst>
                <a:path w="83160" h="92596" extrusionOk="0">
                  <a:moveTo>
                    <a:pt x="24400" y="1"/>
                  </a:moveTo>
                  <a:lnTo>
                    <a:pt x="24287" y="452"/>
                  </a:lnTo>
                  <a:cubicBezTo>
                    <a:pt x="24400" y="489"/>
                    <a:pt x="38121" y="4850"/>
                    <a:pt x="59024" y="20640"/>
                  </a:cubicBezTo>
                  <a:cubicBezTo>
                    <a:pt x="71618" y="30151"/>
                    <a:pt x="80340" y="44212"/>
                    <a:pt x="81843" y="57332"/>
                  </a:cubicBezTo>
                  <a:cubicBezTo>
                    <a:pt x="82708" y="64851"/>
                    <a:pt x="81092" y="71279"/>
                    <a:pt x="77219" y="75903"/>
                  </a:cubicBezTo>
                  <a:cubicBezTo>
                    <a:pt x="66970" y="88146"/>
                    <a:pt x="51142" y="92149"/>
                    <a:pt x="35670" y="92149"/>
                  </a:cubicBezTo>
                  <a:cubicBezTo>
                    <a:pt x="22541" y="92149"/>
                    <a:pt x="9669" y="89267"/>
                    <a:pt x="678" y="86091"/>
                  </a:cubicBezTo>
                  <a:lnTo>
                    <a:pt x="452" y="66242"/>
                  </a:lnTo>
                  <a:lnTo>
                    <a:pt x="42407" y="54813"/>
                  </a:lnTo>
                  <a:lnTo>
                    <a:pt x="42294" y="54362"/>
                  </a:lnTo>
                  <a:lnTo>
                    <a:pt x="1" y="65903"/>
                  </a:lnTo>
                  <a:lnTo>
                    <a:pt x="227" y="86430"/>
                  </a:lnTo>
                  <a:lnTo>
                    <a:pt x="377" y="86505"/>
                  </a:lnTo>
                  <a:cubicBezTo>
                    <a:pt x="9400" y="89700"/>
                    <a:pt x="22407" y="92595"/>
                    <a:pt x="35640" y="92595"/>
                  </a:cubicBezTo>
                  <a:cubicBezTo>
                    <a:pt x="51242" y="92595"/>
                    <a:pt x="67219" y="88573"/>
                    <a:pt x="77595" y="76204"/>
                  </a:cubicBezTo>
                  <a:cubicBezTo>
                    <a:pt x="81543" y="71467"/>
                    <a:pt x="83159" y="64926"/>
                    <a:pt x="82295" y="57294"/>
                  </a:cubicBezTo>
                  <a:cubicBezTo>
                    <a:pt x="80791" y="44024"/>
                    <a:pt x="71994" y="29851"/>
                    <a:pt x="59325" y="20264"/>
                  </a:cubicBezTo>
                  <a:cubicBezTo>
                    <a:pt x="38347" y="4399"/>
                    <a:pt x="24550" y="38"/>
                    <a:pt x="244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44"/>
            <p:cNvSpPr/>
            <p:nvPr/>
          </p:nvSpPr>
          <p:spPr>
            <a:xfrm flipH="1">
              <a:off x="1667311" y="3779862"/>
              <a:ext cx="214069" cy="402997"/>
            </a:xfrm>
            <a:custGeom>
              <a:avLst/>
              <a:gdLst/>
              <a:ahLst/>
              <a:cxnLst/>
              <a:rect l="l" t="t" r="r" b="b"/>
              <a:pathLst>
                <a:path w="13121" h="24701" extrusionOk="0">
                  <a:moveTo>
                    <a:pt x="414" y="1"/>
                  </a:moveTo>
                  <a:lnTo>
                    <a:pt x="0" y="189"/>
                  </a:lnTo>
                  <a:cubicBezTo>
                    <a:pt x="5263" y="10377"/>
                    <a:pt x="12632" y="24550"/>
                    <a:pt x="12707" y="24700"/>
                  </a:cubicBezTo>
                  <a:lnTo>
                    <a:pt x="13120" y="24475"/>
                  </a:lnTo>
                  <a:cubicBezTo>
                    <a:pt x="13045" y="24362"/>
                    <a:pt x="5677" y="10151"/>
                    <a:pt x="4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44"/>
            <p:cNvSpPr/>
            <p:nvPr/>
          </p:nvSpPr>
          <p:spPr>
            <a:xfrm flipH="1">
              <a:off x="1863580" y="2696073"/>
              <a:ext cx="421384" cy="707826"/>
            </a:xfrm>
            <a:custGeom>
              <a:avLst/>
              <a:gdLst/>
              <a:ahLst/>
              <a:cxnLst/>
              <a:rect l="l" t="t" r="r" b="b"/>
              <a:pathLst>
                <a:path w="25828" h="43385" extrusionOk="0">
                  <a:moveTo>
                    <a:pt x="9098" y="1"/>
                  </a:moveTo>
                  <a:cubicBezTo>
                    <a:pt x="4098" y="1"/>
                    <a:pt x="0" y="4663"/>
                    <a:pt x="0" y="10377"/>
                  </a:cubicBezTo>
                  <a:lnTo>
                    <a:pt x="0" y="22031"/>
                  </a:lnTo>
                  <a:cubicBezTo>
                    <a:pt x="0" y="27745"/>
                    <a:pt x="4098" y="32407"/>
                    <a:pt x="9098" y="32407"/>
                  </a:cubicBezTo>
                  <a:lnTo>
                    <a:pt x="13459" y="32407"/>
                  </a:lnTo>
                  <a:lnTo>
                    <a:pt x="13459" y="38685"/>
                  </a:lnTo>
                  <a:cubicBezTo>
                    <a:pt x="13459" y="41279"/>
                    <a:pt x="15564" y="43385"/>
                    <a:pt x="18120" y="43385"/>
                  </a:cubicBezTo>
                  <a:lnTo>
                    <a:pt x="21128" y="43385"/>
                  </a:lnTo>
                  <a:cubicBezTo>
                    <a:pt x="23684" y="43385"/>
                    <a:pt x="25827" y="41279"/>
                    <a:pt x="25827" y="38685"/>
                  </a:cubicBezTo>
                  <a:lnTo>
                    <a:pt x="25827" y="31580"/>
                  </a:lnTo>
                  <a:lnTo>
                    <a:pt x="25827" y="31204"/>
                  </a:lnTo>
                  <a:lnTo>
                    <a:pt x="25827" y="24099"/>
                  </a:lnTo>
                  <a:cubicBezTo>
                    <a:pt x="25827" y="23723"/>
                    <a:pt x="25752" y="23347"/>
                    <a:pt x="25677" y="23009"/>
                  </a:cubicBezTo>
                  <a:cubicBezTo>
                    <a:pt x="25714" y="22708"/>
                    <a:pt x="25714" y="22369"/>
                    <a:pt x="25714" y="22031"/>
                  </a:cubicBezTo>
                  <a:lnTo>
                    <a:pt x="25714" y="10377"/>
                  </a:lnTo>
                  <a:cubicBezTo>
                    <a:pt x="25714" y="4663"/>
                    <a:pt x="21617" y="1"/>
                    <a:pt x="16617" y="1"/>
                  </a:cubicBezTo>
                  <a:close/>
                </a:path>
              </a:pathLst>
            </a:custGeom>
            <a:solidFill>
              <a:srgbClr val="C789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44"/>
            <p:cNvSpPr/>
            <p:nvPr/>
          </p:nvSpPr>
          <p:spPr>
            <a:xfrm flipH="1">
              <a:off x="1859910" y="2692402"/>
              <a:ext cx="428742" cy="715184"/>
            </a:xfrm>
            <a:custGeom>
              <a:avLst/>
              <a:gdLst/>
              <a:ahLst/>
              <a:cxnLst/>
              <a:rect l="l" t="t" r="r" b="b"/>
              <a:pathLst>
                <a:path w="26279" h="43836" extrusionOk="0">
                  <a:moveTo>
                    <a:pt x="16843" y="451"/>
                  </a:moveTo>
                  <a:cubicBezTo>
                    <a:pt x="21730" y="451"/>
                    <a:pt x="25715" y="5000"/>
                    <a:pt x="25715" y="10602"/>
                  </a:cubicBezTo>
                  <a:lnTo>
                    <a:pt x="25715" y="22256"/>
                  </a:lnTo>
                  <a:cubicBezTo>
                    <a:pt x="25715" y="22557"/>
                    <a:pt x="25715" y="22858"/>
                    <a:pt x="25677" y="23234"/>
                  </a:cubicBezTo>
                  <a:lnTo>
                    <a:pt x="25677" y="23271"/>
                  </a:lnTo>
                  <a:lnTo>
                    <a:pt x="25677" y="23309"/>
                  </a:lnTo>
                  <a:cubicBezTo>
                    <a:pt x="25753" y="23647"/>
                    <a:pt x="25790" y="23985"/>
                    <a:pt x="25790" y="24324"/>
                  </a:cubicBezTo>
                  <a:lnTo>
                    <a:pt x="25790" y="38910"/>
                  </a:lnTo>
                  <a:cubicBezTo>
                    <a:pt x="25790" y="41354"/>
                    <a:pt x="23798" y="43346"/>
                    <a:pt x="21354" y="43346"/>
                  </a:cubicBezTo>
                  <a:lnTo>
                    <a:pt x="18346" y="43346"/>
                  </a:lnTo>
                  <a:cubicBezTo>
                    <a:pt x="15903" y="43346"/>
                    <a:pt x="13910" y="41354"/>
                    <a:pt x="13910" y="38910"/>
                  </a:cubicBezTo>
                  <a:lnTo>
                    <a:pt x="13910" y="32407"/>
                  </a:lnTo>
                  <a:lnTo>
                    <a:pt x="9324" y="32407"/>
                  </a:lnTo>
                  <a:cubicBezTo>
                    <a:pt x="4437" y="32407"/>
                    <a:pt x="452" y="27858"/>
                    <a:pt x="452" y="22256"/>
                  </a:cubicBezTo>
                  <a:lnTo>
                    <a:pt x="452" y="10602"/>
                  </a:lnTo>
                  <a:cubicBezTo>
                    <a:pt x="452" y="5000"/>
                    <a:pt x="4437" y="451"/>
                    <a:pt x="9324" y="451"/>
                  </a:cubicBezTo>
                  <a:close/>
                  <a:moveTo>
                    <a:pt x="9324" y="0"/>
                  </a:moveTo>
                  <a:cubicBezTo>
                    <a:pt x="4173" y="0"/>
                    <a:pt x="1" y="4737"/>
                    <a:pt x="1" y="10602"/>
                  </a:cubicBezTo>
                  <a:lnTo>
                    <a:pt x="1" y="22256"/>
                  </a:lnTo>
                  <a:cubicBezTo>
                    <a:pt x="1" y="28121"/>
                    <a:pt x="4173" y="32858"/>
                    <a:pt x="9324" y="32858"/>
                  </a:cubicBezTo>
                  <a:lnTo>
                    <a:pt x="13422" y="32858"/>
                  </a:lnTo>
                  <a:lnTo>
                    <a:pt x="13422" y="38910"/>
                  </a:lnTo>
                  <a:cubicBezTo>
                    <a:pt x="13422" y="41617"/>
                    <a:pt x="15640" y="43835"/>
                    <a:pt x="18346" y="43835"/>
                  </a:cubicBezTo>
                  <a:lnTo>
                    <a:pt x="21354" y="43835"/>
                  </a:lnTo>
                  <a:cubicBezTo>
                    <a:pt x="24061" y="43835"/>
                    <a:pt x="26279" y="41617"/>
                    <a:pt x="26279" y="38910"/>
                  </a:cubicBezTo>
                  <a:lnTo>
                    <a:pt x="26279" y="24324"/>
                  </a:lnTo>
                  <a:cubicBezTo>
                    <a:pt x="26279" y="23948"/>
                    <a:pt x="26241" y="23572"/>
                    <a:pt x="26128" y="23234"/>
                  </a:cubicBezTo>
                  <a:cubicBezTo>
                    <a:pt x="26166" y="22858"/>
                    <a:pt x="26166" y="22557"/>
                    <a:pt x="26166" y="22256"/>
                  </a:cubicBezTo>
                  <a:lnTo>
                    <a:pt x="26166" y="10602"/>
                  </a:lnTo>
                  <a:cubicBezTo>
                    <a:pt x="26166" y="4737"/>
                    <a:pt x="21993" y="0"/>
                    <a:pt x="168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44"/>
            <p:cNvSpPr/>
            <p:nvPr/>
          </p:nvSpPr>
          <p:spPr>
            <a:xfrm flipH="1">
              <a:off x="1879537" y="2821225"/>
              <a:ext cx="415249" cy="404171"/>
            </a:xfrm>
            <a:custGeom>
              <a:avLst/>
              <a:gdLst/>
              <a:ahLst/>
              <a:cxnLst/>
              <a:rect l="l" t="t" r="r" b="b"/>
              <a:pathLst>
                <a:path w="25452" h="24773" extrusionOk="0">
                  <a:moveTo>
                    <a:pt x="23383" y="1"/>
                  </a:moveTo>
                  <a:cubicBezTo>
                    <a:pt x="23340" y="1"/>
                    <a:pt x="23303" y="48"/>
                    <a:pt x="23271" y="149"/>
                  </a:cubicBezTo>
                  <a:cubicBezTo>
                    <a:pt x="22632" y="2217"/>
                    <a:pt x="22707" y="13683"/>
                    <a:pt x="20489" y="14698"/>
                  </a:cubicBezTo>
                  <a:cubicBezTo>
                    <a:pt x="20147" y="14850"/>
                    <a:pt x="19830" y="14917"/>
                    <a:pt x="19527" y="14917"/>
                  </a:cubicBezTo>
                  <a:cubicBezTo>
                    <a:pt x="17204" y="14917"/>
                    <a:pt x="15749" y="10955"/>
                    <a:pt x="10527" y="10789"/>
                  </a:cubicBezTo>
                  <a:cubicBezTo>
                    <a:pt x="10310" y="10780"/>
                    <a:pt x="10097" y="10776"/>
                    <a:pt x="9887" y="10776"/>
                  </a:cubicBezTo>
                  <a:cubicBezTo>
                    <a:pt x="4341" y="10776"/>
                    <a:pt x="1145" y="13582"/>
                    <a:pt x="602" y="15864"/>
                  </a:cubicBezTo>
                  <a:cubicBezTo>
                    <a:pt x="1" y="18232"/>
                    <a:pt x="3083" y="21616"/>
                    <a:pt x="4925" y="23195"/>
                  </a:cubicBezTo>
                  <a:cubicBezTo>
                    <a:pt x="6563" y="24568"/>
                    <a:pt x="10410" y="24773"/>
                    <a:pt x="12553" y="24773"/>
                  </a:cubicBezTo>
                  <a:cubicBezTo>
                    <a:pt x="13459" y="24773"/>
                    <a:pt x="14061" y="24736"/>
                    <a:pt x="14061" y="24736"/>
                  </a:cubicBezTo>
                  <a:cubicBezTo>
                    <a:pt x="14061" y="24736"/>
                    <a:pt x="14218" y="24745"/>
                    <a:pt x="14491" y="24745"/>
                  </a:cubicBezTo>
                  <a:cubicBezTo>
                    <a:pt x="15889" y="24745"/>
                    <a:pt x="20325" y="24508"/>
                    <a:pt x="22369" y="21616"/>
                  </a:cubicBezTo>
                  <a:cubicBezTo>
                    <a:pt x="24925" y="18007"/>
                    <a:pt x="25452" y="8533"/>
                    <a:pt x="25452" y="8533"/>
                  </a:cubicBezTo>
                  <a:cubicBezTo>
                    <a:pt x="25452" y="8533"/>
                    <a:pt x="23954" y="1"/>
                    <a:pt x="23383"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44"/>
            <p:cNvSpPr/>
            <p:nvPr/>
          </p:nvSpPr>
          <p:spPr>
            <a:xfrm flipH="1">
              <a:off x="2038999" y="2899716"/>
              <a:ext cx="55830" cy="55210"/>
            </a:xfrm>
            <a:custGeom>
              <a:avLst/>
              <a:gdLst/>
              <a:ahLst/>
              <a:cxnLst/>
              <a:rect l="l" t="t" r="r" b="b"/>
              <a:pathLst>
                <a:path w="3422" h="3384" extrusionOk="0">
                  <a:moveTo>
                    <a:pt x="1692" y="0"/>
                  </a:moveTo>
                  <a:cubicBezTo>
                    <a:pt x="752" y="0"/>
                    <a:pt x="0" y="752"/>
                    <a:pt x="0" y="1692"/>
                  </a:cubicBezTo>
                  <a:cubicBezTo>
                    <a:pt x="0" y="2632"/>
                    <a:pt x="752" y="3384"/>
                    <a:pt x="1692" y="3384"/>
                  </a:cubicBezTo>
                  <a:cubicBezTo>
                    <a:pt x="2632" y="3384"/>
                    <a:pt x="3421" y="2632"/>
                    <a:pt x="3421" y="1692"/>
                  </a:cubicBezTo>
                  <a:cubicBezTo>
                    <a:pt x="3421" y="752"/>
                    <a:pt x="2632" y="0"/>
                    <a:pt x="16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44"/>
            <p:cNvSpPr/>
            <p:nvPr/>
          </p:nvSpPr>
          <p:spPr>
            <a:xfrm flipH="1">
              <a:off x="2220553" y="2899716"/>
              <a:ext cx="47248" cy="47232"/>
            </a:xfrm>
            <a:custGeom>
              <a:avLst/>
              <a:gdLst/>
              <a:ahLst/>
              <a:cxnLst/>
              <a:rect l="l" t="t" r="r" b="b"/>
              <a:pathLst>
                <a:path w="2896" h="2895" extrusionOk="0">
                  <a:moveTo>
                    <a:pt x="1429" y="0"/>
                  </a:moveTo>
                  <a:cubicBezTo>
                    <a:pt x="640" y="0"/>
                    <a:pt x="1" y="639"/>
                    <a:pt x="1" y="1429"/>
                  </a:cubicBezTo>
                  <a:cubicBezTo>
                    <a:pt x="1" y="2256"/>
                    <a:pt x="640" y="2895"/>
                    <a:pt x="1429" y="2895"/>
                  </a:cubicBezTo>
                  <a:cubicBezTo>
                    <a:pt x="2256" y="2895"/>
                    <a:pt x="2895" y="2256"/>
                    <a:pt x="2895" y="1429"/>
                  </a:cubicBezTo>
                  <a:cubicBezTo>
                    <a:pt x="2895" y="639"/>
                    <a:pt x="2256" y="0"/>
                    <a:pt x="142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44"/>
            <p:cNvSpPr/>
            <p:nvPr/>
          </p:nvSpPr>
          <p:spPr>
            <a:xfrm flipH="1">
              <a:off x="2096657" y="3024836"/>
              <a:ext cx="97531" cy="55340"/>
            </a:xfrm>
            <a:custGeom>
              <a:avLst/>
              <a:gdLst/>
              <a:ahLst/>
              <a:cxnLst/>
              <a:rect l="l" t="t" r="r" b="b"/>
              <a:pathLst>
                <a:path w="5978" h="3392" extrusionOk="0">
                  <a:moveTo>
                    <a:pt x="5977" y="0"/>
                  </a:moveTo>
                  <a:lnTo>
                    <a:pt x="0" y="715"/>
                  </a:lnTo>
                  <a:cubicBezTo>
                    <a:pt x="0" y="715"/>
                    <a:pt x="865" y="3196"/>
                    <a:pt x="2669" y="3384"/>
                  </a:cubicBezTo>
                  <a:cubicBezTo>
                    <a:pt x="2734" y="3389"/>
                    <a:pt x="2798" y="3392"/>
                    <a:pt x="2862" y="3392"/>
                  </a:cubicBezTo>
                  <a:cubicBezTo>
                    <a:pt x="4572" y="3392"/>
                    <a:pt x="5869" y="1486"/>
                    <a:pt x="5977" y="0"/>
                  </a:cubicBezTo>
                  <a:close/>
                </a:path>
              </a:pathLst>
            </a:custGeom>
            <a:solidFill>
              <a:srgbClr val="C789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44"/>
            <p:cNvSpPr/>
            <p:nvPr/>
          </p:nvSpPr>
          <p:spPr>
            <a:xfrm flipH="1">
              <a:off x="2092366" y="3020447"/>
              <a:ext cx="106863" cy="63661"/>
            </a:xfrm>
            <a:custGeom>
              <a:avLst/>
              <a:gdLst/>
              <a:ahLst/>
              <a:cxnLst/>
              <a:rect l="l" t="t" r="r" b="b"/>
              <a:pathLst>
                <a:path w="6550" h="3902" extrusionOk="0">
                  <a:moveTo>
                    <a:pt x="5984" y="564"/>
                  </a:moveTo>
                  <a:lnTo>
                    <a:pt x="5984" y="564"/>
                  </a:lnTo>
                  <a:cubicBezTo>
                    <a:pt x="5770" y="1759"/>
                    <a:pt x="4908" y="3002"/>
                    <a:pt x="3693" y="3314"/>
                  </a:cubicBezTo>
                  <a:cubicBezTo>
                    <a:pt x="3516" y="3363"/>
                    <a:pt x="3346" y="3385"/>
                    <a:pt x="3182" y="3385"/>
                  </a:cubicBezTo>
                  <a:cubicBezTo>
                    <a:pt x="2192" y="3385"/>
                    <a:pt x="1432" y="2574"/>
                    <a:pt x="948" y="1736"/>
                  </a:cubicBezTo>
                  <a:cubicBezTo>
                    <a:pt x="849" y="1563"/>
                    <a:pt x="751" y="1390"/>
                    <a:pt x="673" y="1207"/>
                  </a:cubicBezTo>
                  <a:lnTo>
                    <a:pt x="673" y="1207"/>
                  </a:lnTo>
                  <a:cubicBezTo>
                    <a:pt x="2286" y="1027"/>
                    <a:pt x="3927" y="817"/>
                    <a:pt x="5535" y="608"/>
                  </a:cubicBezTo>
                  <a:cubicBezTo>
                    <a:pt x="5692" y="585"/>
                    <a:pt x="5837" y="576"/>
                    <a:pt x="5984" y="564"/>
                  </a:cubicBezTo>
                  <a:close/>
                  <a:moveTo>
                    <a:pt x="6323" y="0"/>
                  </a:moveTo>
                  <a:cubicBezTo>
                    <a:pt x="6311" y="0"/>
                    <a:pt x="6298" y="2"/>
                    <a:pt x="6286" y="6"/>
                  </a:cubicBezTo>
                  <a:cubicBezTo>
                    <a:pt x="4557" y="194"/>
                    <a:pt x="2790" y="420"/>
                    <a:pt x="1061" y="645"/>
                  </a:cubicBezTo>
                  <a:cubicBezTo>
                    <a:pt x="798" y="683"/>
                    <a:pt x="572" y="683"/>
                    <a:pt x="309" y="720"/>
                  </a:cubicBezTo>
                  <a:cubicBezTo>
                    <a:pt x="245" y="728"/>
                    <a:pt x="192" y="753"/>
                    <a:pt x="153" y="788"/>
                  </a:cubicBezTo>
                  <a:lnTo>
                    <a:pt x="153" y="788"/>
                  </a:lnTo>
                  <a:cubicBezTo>
                    <a:pt x="59" y="841"/>
                    <a:pt x="0" y="937"/>
                    <a:pt x="46" y="1059"/>
                  </a:cubicBezTo>
                  <a:cubicBezTo>
                    <a:pt x="347" y="1924"/>
                    <a:pt x="911" y="2788"/>
                    <a:pt x="1625" y="3352"/>
                  </a:cubicBezTo>
                  <a:cubicBezTo>
                    <a:pt x="2117" y="3732"/>
                    <a:pt x="2657" y="3901"/>
                    <a:pt x="3189" y="3901"/>
                  </a:cubicBezTo>
                  <a:cubicBezTo>
                    <a:pt x="4079" y="3901"/>
                    <a:pt x="4947" y="3428"/>
                    <a:pt x="5535" y="2675"/>
                  </a:cubicBezTo>
                  <a:cubicBezTo>
                    <a:pt x="6099" y="1999"/>
                    <a:pt x="6474" y="1134"/>
                    <a:pt x="6550" y="269"/>
                  </a:cubicBezTo>
                  <a:cubicBezTo>
                    <a:pt x="6550" y="135"/>
                    <a:pt x="6429" y="0"/>
                    <a:pt x="6323"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44"/>
            <p:cNvSpPr/>
            <p:nvPr/>
          </p:nvSpPr>
          <p:spPr>
            <a:xfrm flipH="1">
              <a:off x="1618855" y="2426418"/>
              <a:ext cx="973271" cy="721107"/>
            </a:xfrm>
            <a:custGeom>
              <a:avLst/>
              <a:gdLst/>
              <a:ahLst/>
              <a:cxnLst/>
              <a:rect l="l" t="t" r="r" b="b"/>
              <a:pathLst>
                <a:path w="59655" h="44199" extrusionOk="0">
                  <a:moveTo>
                    <a:pt x="11483" y="1"/>
                  </a:moveTo>
                  <a:cubicBezTo>
                    <a:pt x="7131" y="1"/>
                    <a:pt x="0" y="4980"/>
                    <a:pt x="7699" y="16529"/>
                  </a:cubicBezTo>
                  <a:cubicBezTo>
                    <a:pt x="13113" y="24650"/>
                    <a:pt x="25992" y="26028"/>
                    <a:pt x="34110" y="26028"/>
                  </a:cubicBezTo>
                  <a:cubicBezTo>
                    <a:pt x="38281" y="26028"/>
                    <a:pt x="41196" y="25664"/>
                    <a:pt x="41196" y="25664"/>
                  </a:cubicBezTo>
                  <a:lnTo>
                    <a:pt x="42587" y="34800"/>
                  </a:lnTo>
                  <a:lnTo>
                    <a:pt x="43865" y="38371"/>
                  </a:lnTo>
                  <a:lnTo>
                    <a:pt x="44805" y="44198"/>
                  </a:lnTo>
                  <a:cubicBezTo>
                    <a:pt x="55105" y="33785"/>
                    <a:pt x="59654" y="26604"/>
                    <a:pt x="54053" y="16529"/>
                  </a:cubicBezTo>
                  <a:cubicBezTo>
                    <a:pt x="49735" y="8814"/>
                    <a:pt x="38937" y="7910"/>
                    <a:pt x="34114" y="7910"/>
                  </a:cubicBezTo>
                  <a:cubicBezTo>
                    <a:pt x="32638" y="7910"/>
                    <a:pt x="31722" y="7995"/>
                    <a:pt x="31722" y="7995"/>
                  </a:cubicBezTo>
                  <a:cubicBezTo>
                    <a:pt x="29702" y="4194"/>
                    <a:pt x="25966" y="518"/>
                    <a:pt x="22361" y="518"/>
                  </a:cubicBezTo>
                  <a:cubicBezTo>
                    <a:pt x="22008" y="518"/>
                    <a:pt x="21657" y="553"/>
                    <a:pt x="21308" y="627"/>
                  </a:cubicBezTo>
                  <a:cubicBezTo>
                    <a:pt x="17436" y="1454"/>
                    <a:pt x="21308" y="6754"/>
                    <a:pt x="21308" y="6754"/>
                  </a:cubicBezTo>
                  <a:cubicBezTo>
                    <a:pt x="21308" y="6754"/>
                    <a:pt x="16459" y="777"/>
                    <a:pt x="12286" y="63"/>
                  </a:cubicBezTo>
                  <a:cubicBezTo>
                    <a:pt x="12033" y="22"/>
                    <a:pt x="11764" y="1"/>
                    <a:pt x="11483"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44"/>
            <p:cNvSpPr/>
            <p:nvPr/>
          </p:nvSpPr>
          <p:spPr>
            <a:xfrm flipH="1">
              <a:off x="1955581" y="2817521"/>
              <a:ext cx="175435" cy="195062"/>
            </a:xfrm>
            <a:custGeom>
              <a:avLst/>
              <a:gdLst/>
              <a:ahLst/>
              <a:cxnLst/>
              <a:rect l="l" t="t" r="r" b="b"/>
              <a:pathLst>
                <a:path w="10753" h="11956" extrusionOk="0">
                  <a:moveTo>
                    <a:pt x="5376" y="452"/>
                  </a:moveTo>
                  <a:cubicBezTo>
                    <a:pt x="8083" y="452"/>
                    <a:pt x="10301" y="2933"/>
                    <a:pt x="10301" y="5978"/>
                  </a:cubicBezTo>
                  <a:cubicBezTo>
                    <a:pt x="10301" y="9023"/>
                    <a:pt x="8083" y="11467"/>
                    <a:pt x="5376" y="11467"/>
                  </a:cubicBezTo>
                  <a:cubicBezTo>
                    <a:pt x="2669" y="11467"/>
                    <a:pt x="489" y="9023"/>
                    <a:pt x="489" y="5978"/>
                  </a:cubicBezTo>
                  <a:cubicBezTo>
                    <a:pt x="489" y="2933"/>
                    <a:pt x="2669" y="452"/>
                    <a:pt x="5376" y="452"/>
                  </a:cubicBezTo>
                  <a:close/>
                  <a:moveTo>
                    <a:pt x="5376" y="1"/>
                  </a:moveTo>
                  <a:cubicBezTo>
                    <a:pt x="2406" y="1"/>
                    <a:pt x="0" y="2670"/>
                    <a:pt x="0" y="5978"/>
                  </a:cubicBezTo>
                  <a:cubicBezTo>
                    <a:pt x="0" y="9249"/>
                    <a:pt x="2406" y="11955"/>
                    <a:pt x="5376" y="11955"/>
                  </a:cubicBezTo>
                  <a:cubicBezTo>
                    <a:pt x="8346" y="11955"/>
                    <a:pt x="10752" y="9249"/>
                    <a:pt x="10752" y="5978"/>
                  </a:cubicBezTo>
                  <a:cubicBezTo>
                    <a:pt x="10752" y="2670"/>
                    <a:pt x="8346" y="1"/>
                    <a:pt x="53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44"/>
            <p:cNvSpPr/>
            <p:nvPr/>
          </p:nvSpPr>
          <p:spPr>
            <a:xfrm flipH="1">
              <a:off x="2179455" y="2815678"/>
              <a:ext cx="146003" cy="175435"/>
            </a:xfrm>
            <a:custGeom>
              <a:avLst/>
              <a:gdLst/>
              <a:ahLst/>
              <a:cxnLst/>
              <a:rect l="l" t="t" r="r" b="b"/>
              <a:pathLst>
                <a:path w="8949" h="10753" extrusionOk="0">
                  <a:moveTo>
                    <a:pt x="4475" y="452"/>
                  </a:moveTo>
                  <a:cubicBezTo>
                    <a:pt x="6693" y="452"/>
                    <a:pt x="8497" y="2670"/>
                    <a:pt x="8497" y="5377"/>
                  </a:cubicBezTo>
                  <a:cubicBezTo>
                    <a:pt x="8497" y="8083"/>
                    <a:pt x="6693" y="10264"/>
                    <a:pt x="4475" y="10264"/>
                  </a:cubicBezTo>
                  <a:cubicBezTo>
                    <a:pt x="2294" y="10264"/>
                    <a:pt x="490" y="8083"/>
                    <a:pt x="490" y="5377"/>
                  </a:cubicBezTo>
                  <a:cubicBezTo>
                    <a:pt x="490" y="2670"/>
                    <a:pt x="2294" y="452"/>
                    <a:pt x="4475" y="452"/>
                  </a:cubicBezTo>
                  <a:close/>
                  <a:moveTo>
                    <a:pt x="4475" y="1"/>
                  </a:moveTo>
                  <a:cubicBezTo>
                    <a:pt x="2031" y="1"/>
                    <a:pt x="1" y="2407"/>
                    <a:pt x="1" y="5377"/>
                  </a:cubicBezTo>
                  <a:cubicBezTo>
                    <a:pt x="1" y="8309"/>
                    <a:pt x="2031" y="10753"/>
                    <a:pt x="4475" y="10753"/>
                  </a:cubicBezTo>
                  <a:cubicBezTo>
                    <a:pt x="6956" y="10753"/>
                    <a:pt x="8948" y="8309"/>
                    <a:pt x="8948" y="5377"/>
                  </a:cubicBezTo>
                  <a:cubicBezTo>
                    <a:pt x="8948" y="2407"/>
                    <a:pt x="6956" y="1"/>
                    <a:pt x="44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44"/>
            <p:cNvSpPr/>
            <p:nvPr/>
          </p:nvSpPr>
          <p:spPr>
            <a:xfrm flipH="1">
              <a:off x="1844573" y="2914432"/>
              <a:ext cx="115331" cy="31292"/>
            </a:xfrm>
            <a:custGeom>
              <a:avLst/>
              <a:gdLst/>
              <a:ahLst/>
              <a:cxnLst/>
              <a:rect l="l" t="t" r="r" b="b"/>
              <a:pathLst>
                <a:path w="7069" h="1918" extrusionOk="0">
                  <a:moveTo>
                    <a:pt x="76" y="0"/>
                  </a:moveTo>
                  <a:lnTo>
                    <a:pt x="1" y="489"/>
                  </a:lnTo>
                  <a:lnTo>
                    <a:pt x="6956" y="1918"/>
                  </a:lnTo>
                  <a:lnTo>
                    <a:pt x="7069" y="1467"/>
                  </a:lnTo>
                  <a:lnTo>
                    <a:pt x="7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44"/>
            <p:cNvSpPr/>
            <p:nvPr/>
          </p:nvSpPr>
          <p:spPr>
            <a:xfrm flipH="1">
              <a:off x="1710252" y="2900320"/>
              <a:ext cx="195666" cy="193839"/>
            </a:xfrm>
            <a:custGeom>
              <a:avLst/>
              <a:gdLst/>
              <a:ahLst/>
              <a:cxnLst/>
              <a:rect l="l" t="t" r="r" b="b"/>
              <a:pathLst>
                <a:path w="11993" h="11881" extrusionOk="0">
                  <a:moveTo>
                    <a:pt x="5978" y="1"/>
                  </a:moveTo>
                  <a:cubicBezTo>
                    <a:pt x="2669" y="1"/>
                    <a:pt x="0" y="2632"/>
                    <a:pt x="0" y="5941"/>
                  </a:cubicBezTo>
                  <a:cubicBezTo>
                    <a:pt x="0" y="9211"/>
                    <a:pt x="2669" y="11881"/>
                    <a:pt x="5978" y="11881"/>
                  </a:cubicBezTo>
                  <a:cubicBezTo>
                    <a:pt x="9286" y="11881"/>
                    <a:pt x="11993" y="9211"/>
                    <a:pt x="11993" y="5941"/>
                  </a:cubicBezTo>
                  <a:cubicBezTo>
                    <a:pt x="11993" y="2632"/>
                    <a:pt x="9286" y="1"/>
                    <a:pt x="5978" y="1"/>
                  </a:cubicBezTo>
                  <a:close/>
                </a:path>
              </a:pathLst>
            </a:custGeom>
            <a:solidFill>
              <a:srgbClr val="C789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44"/>
            <p:cNvSpPr/>
            <p:nvPr/>
          </p:nvSpPr>
          <p:spPr>
            <a:xfrm flipH="1">
              <a:off x="1793671" y="2947731"/>
              <a:ext cx="71150" cy="65162"/>
            </a:xfrm>
            <a:custGeom>
              <a:avLst/>
              <a:gdLst/>
              <a:ahLst/>
              <a:cxnLst/>
              <a:rect l="l" t="t" r="r" b="b"/>
              <a:pathLst>
                <a:path w="4361" h="3994" extrusionOk="0">
                  <a:moveTo>
                    <a:pt x="3555" y="0"/>
                  </a:moveTo>
                  <a:cubicBezTo>
                    <a:pt x="2551" y="0"/>
                    <a:pt x="1533" y="284"/>
                    <a:pt x="865" y="1080"/>
                  </a:cubicBezTo>
                  <a:cubicBezTo>
                    <a:pt x="338" y="1719"/>
                    <a:pt x="113" y="2508"/>
                    <a:pt x="38" y="3298"/>
                  </a:cubicBezTo>
                  <a:cubicBezTo>
                    <a:pt x="38" y="3448"/>
                    <a:pt x="0" y="3636"/>
                    <a:pt x="38" y="3824"/>
                  </a:cubicBezTo>
                  <a:cubicBezTo>
                    <a:pt x="38" y="3937"/>
                    <a:pt x="132" y="3993"/>
                    <a:pt x="226" y="3993"/>
                  </a:cubicBezTo>
                  <a:cubicBezTo>
                    <a:pt x="320" y="3993"/>
                    <a:pt x="414" y="3937"/>
                    <a:pt x="414" y="3824"/>
                  </a:cubicBezTo>
                  <a:cubicBezTo>
                    <a:pt x="338" y="2583"/>
                    <a:pt x="865" y="1230"/>
                    <a:pt x="2030" y="666"/>
                  </a:cubicBezTo>
                  <a:cubicBezTo>
                    <a:pt x="2490" y="450"/>
                    <a:pt x="3008" y="370"/>
                    <a:pt x="3514" y="370"/>
                  </a:cubicBezTo>
                  <a:cubicBezTo>
                    <a:pt x="3712" y="370"/>
                    <a:pt x="3908" y="382"/>
                    <a:pt x="4098" y="403"/>
                  </a:cubicBezTo>
                  <a:cubicBezTo>
                    <a:pt x="4110" y="405"/>
                    <a:pt x="4122" y="406"/>
                    <a:pt x="4134" y="406"/>
                  </a:cubicBezTo>
                  <a:cubicBezTo>
                    <a:pt x="4360" y="406"/>
                    <a:pt x="4348" y="63"/>
                    <a:pt x="4098" y="27"/>
                  </a:cubicBezTo>
                  <a:cubicBezTo>
                    <a:pt x="3919" y="10"/>
                    <a:pt x="3737" y="0"/>
                    <a:pt x="35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44"/>
            <p:cNvSpPr/>
            <p:nvPr/>
          </p:nvSpPr>
          <p:spPr>
            <a:xfrm flipH="1">
              <a:off x="1874006" y="2924858"/>
              <a:ext cx="36203" cy="126980"/>
            </a:xfrm>
            <a:custGeom>
              <a:avLst/>
              <a:gdLst/>
              <a:ahLst/>
              <a:cxnLst/>
              <a:rect l="l" t="t" r="r" b="b"/>
              <a:pathLst>
                <a:path w="2219" h="7783" extrusionOk="0">
                  <a:moveTo>
                    <a:pt x="1880" y="1"/>
                  </a:moveTo>
                  <a:cubicBezTo>
                    <a:pt x="677" y="1166"/>
                    <a:pt x="0" y="2745"/>
                    <a:pt x="0" y="4437"/>
                  </a:cubicBezTo>
                  <a:cubicBezTo>
                    <a:pt x="0" y="5640"/>
                    <a:pt x="376" y="6805"/>
                    <a:pt x="1015" y="7783"/>
                  </a:cubicBezTo>
                  <a:lnTo>
                    <a:pt x="1429" y="7519"/>
                  </a:lnTo>
                  <a:cubicBezTo>
                    <a:pt x="790" y="6617"/>
                    <a:pt x="489" y="5527"/>
                    <a:pt x="489" y="4437"/>
                  </a:cubicBezTo>
                  <a:cubicBezTo>
                    <a:pt x="489" y="2895"/>
                    <a:pt x="1090" y="1429"/>
                    <a:pt x="2218" y="339"/>
                  </a:cubicBezTo>
                  <a:lnTo>
                    <a:pt x="1880" y="1"/>
                  </a:ln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44"/>
            <p:cNvSpPr/>
            <p:nvPr/>
          </p:nvSpPr>
          <p:spPr>
            <a:xfrm flipH="1">
              <a:off x="1706565" y="2896029"/>
              <a:ext cx="172988" cy="201817"/>
            </a:xfrm>
            <a:custGeom>
              <a:avLst/>
              <a:gdLst/>
              <a:ahLst/>
              <a:cxnLst/>
              <a:rect l="l" t="t" r="r" b="b"/>
              <a:pathLst>
                <a:path w="10603" h="12370" extrusionOk="0">
                  <a:moveTo>
                    <a:pt x="4362" y="1"/>
                  </a:moveTo>
                  <a:cubicBezTo>
                    <a:pt x="2745" y="1"/>
                    <a:pt x="1166" y="640"/>
                    <a:pt x="1" y="1768"/>
                  </a:cubicBezTo>
                  <a:lnTo>
                    <a:pt x="339" y="2106"/>
                  </a:lnTo>
                  <a:cubicBezTo>
                    <a:pt x="1429" y="1053"/>
                    <a:pt x="2858" y="489"/>
                    <a:pt x="4362" y="489"/>
                  </a:cubicBezTo>
                  <a:cubicBezTo>
                    <a:pt x="7557" y="489"/>
                    <a:pt x="10114" y="3046"/>
                    <a:pt x="10114" y="6204"/>
                  </a:cubicBezTo>
                  <a:cubicBezTo>
                    <a:pt x="10114" y="9362"/>
                    <a:pt x="7557" y="11918"/>
                    <a:pt x="4362" y="11918"/>
                  </a:cubicBezTo>
                  <a:cubicBezTo>
                    <a:pt x="3422" y="11918"/>
                    <a:pt x="2482" y="11655"/>
                    <a:pt x="1655" y="11241"/>
                  </a:cubicBezTo>
                  <a:cubicBezTo>
                    <a:pt x="1354" y="11091"/>
                    <a:pt x="865" y="10753"/>
                    <a:pt x="602" y="10527"/>
                  </a:cubicBezTo>
                  <a:lnTo>
                    <a:pt x="302" y="10865"/>
                  </a:lnTo>
                  <a:cubicBezTo>
                    <a:pt x="565" y="11128"/>
                    <a:pt x="1129" y="11504"/>
                    <a:pt x="1429" y="11655"/>
                  </a:cubicBezTo>
                  <a:cubicBezTo>
                    <a:pt x="2332" y="12106"/>
                    <a:pt x="3347" y="12369"/>
                    <a:pt x="4362" y="12369"/>
                  </a:cubicBezTo>
                  <a:cubicBezTo>
                    <a:pt x="7783" y="12369"/>
                    <a:pt x="10602" y="9587"/>
                    <a:pt x="10602" y="6204"/>
                  </a:cubicBezTo>
                  <a:cubicBezTo>
                    <a:pt x="10602" y="2783"/>
                    <a:pt x="7783" y="1"/>
                    <a:pt x="43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44"/>
            <p:cNvSpPr/>
            <p:nvPr/>
          </p:nvSpPr>
          <p:spPr>
            <a:xfrm flipH="1">
              <a:off x="1773424" y="3315569"/>
              <a:ext cx="399913" cy="151158"/>
            </a:xfrm>
            <a:custGeom>
              <a:avLst/>
              <a:gdLst/>
              <a:ahLst/>
              <a:cxnLst/>
              <a:rect l="l" t="t" r="r" b="b"/>
              <a:pathLst>
                <a:path w="24512" h="9265" extrusionOk="0">
                  <a:moveTo>
                    <a:pt x="20414" y="0"/>
                  </a:moveTo>
                  <a:cubicBezTo>
                    <a:pt x="20414" y="0"/>
                    <a:pt x="14525" y="1809"/>
                    <a:pt x="11431" y="1809"/>
                  </a:cubicBezTo>
                  <a:cubicBezTo>
                    <a:pt x="11340" y="1809"/>
                    <a:pt x="11252" y="1808"/>
                    <a:pt x="11166" y="1805"/>
                  </a:cubicBezTo>
                  <a:cubicBezTo>
                    <a:pt x="9211" y="1767"/>
                    <a:pt x="7820" y="639"/>
                    <a:pt x="6918" y="38"/>
                  </a:cubicBezTo>
                  <a:cubicBezTo>
                    <a:pt x="6730" y="75"/>
                    <a:pt x="6617" y="75"/>
                    <a:pt x="6617" y="75"/>
                  </a:cubicBezTo>
                  <a:cubicBezTo>
                    <a:pt x="6617" y="75"/>
                    <a:pt x="4399" y="1165"/>
                    <a:pt x="0" y="7594"/>
                  </a:cubicBezTo>
                  <a:cubicBezTo>
                    <a:pt x="1354" y="8271"/>
                    <a:pt x="3948" y="9098"/>
                    <a:pt x="8797" y="9248"/>
                  </a:cubicBezTo>
                  <a:cubicBezTo>
                    <a:pt x="9099" y="9259"/>
                    <a:pt x="9396" y="9264"/>
                    <a:pt x="9687" y="9264"/>
                  </a:cubicBezTo>
                  <a:cubicBezTo>
                    <a:pt x="17502" y="9264"/>
                    <a:pt x="21749" y="5481"/>
                    <a:pt x="23271" y="3271"/>
                  </a:cubicBezTo>
                  <a:cubicBezTo>
                    <a:pt x="23647" y="2744"/>
                    <a:pt x="24060" y="2218"/>
                    <a:pt x="24512" y="1729"/>
                  </a:cubicBezTo>
                  <a:lnTo>
                    <a:pt x="22369" y="714"/>
                  </a:lnTo>
                  <a:cubicBezTo>
                    <a:pt x="21429" y="263"/>
                    <a:pt x="21015" y="226"/>
                    <a:pt x="2041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44"/>
            <p:cNvSpPr/>
            <p:nvPr/>
          </p:nvSpPr>
          <p:spPr>
            <a:xfrm flipH="1">
              <a:off x="1770357" y="3313024"/>
              <a:ext cx="406048" cy="156689"/>
            </a:xfrm>
            <a:custGeom>
              <a:avLst/>
              <a:gdLst/>
              <a:ahLst/>
              <a:cxnLst/>
              <a:rect l="l" t="t" r="r" b="b"/>
              <a:pathLst>
                <a:path w="24888" h="9604" extrusionOk="0">
                  <a:moveTo>
                    <a:pt x="20591" y="367"/>
                  </a:moveTo>
                  <a:cubicBezTo>
                    <a:pt x="20639" y="367"/>
                    <a:pt x="20692" y="371"/>
                    <a:pt x="20752" y="382"/>
                  </a:cubicBezTo>
                  <a:cubicBezTo>
                    <a:pt x="21354" y="532"/>
                    <a:pt x="21955" y="758"/>
                    <a:pt x="22519" y="1021"/>
                  </a:cubicBezTo>
                  <a:cubicBezTo>
                    <a:pt x="23142" y="1332"/>
                    <a:pt x="23796" y="1643"/>
                    <a:pt x="24423" y="1954"/>
                  </a:cubicBezTo>
                  <a:lnTo>
                    <a:pt x="24423" y="1954"/>
                  </a:lnTo>
                  <a:cubicBezTo>
                    <a:pt x="23635" y="2851"/>
                    <a:pt x="22990" y="3860"/>
                    <a:pt x="22181" y="4705"/>
                  </a:cubicBezTo>
                  <a:cubicBezTo>
                    <a:pt x="21316" y="5570"/>
                    <a:pt x="20339" y="6284"/>
                    <a:pt x="19286" y="6923"/>
                  </a:cubicBezTo>
                  <a:cubicBezTo>
                    <a:pt x="16335" y="8629"/>
                    <a:pt x="12948" y="9260"/>
                    <a:pt x="9568" y="9260"/>
                  </a:cubicBezTo>
                  <a:cubicBezTo>
                    <a:pt x="9377" y="9260"/>
                    <a:pt x="9186" y="9258"/>
                    <a:pt x="8995" y="9254"/>
                  </a:cubicBezTo>
                  <a:lnTo>
                    <a:pt x="8995" y="9254"/>
                  </a:lnTo>
                  <a:cubicBezTo>
                    <a:pt x="8991" y="9254"/>
                    <a:pt x="8988" y="9254"/>
                    <a:pt x="8985" y="9254"/>
                  </a:cubicBezTo>
                  <a:cubicBezTo>
                    <a:pt x="8975" y="9252"/>
                    <a:pt x="8964" y="9251"/>
                    <a:pt x="8955" y="9251"/>
                  </a:cubicBezTo>
                  <a:cubicBezTo>
                    <a:pt x="8949" y="9251"/>
                    <a:pt x="8944" y="9251"/>
                    <a:pt x="8938" y="9252"/>
                  </a:cubicBezTo>
                  <a:lnTo>
                    <a:pt x="8938" y="9252"/>
                  </a:lnTo>
                  <a:cubicBezTo>
                    <a:pt x="6116" y="9141"/>
                    <a:pt x="3048" y="8918"/>
                    <a:pt x="463" y="7679"/>
                  </a:cubicBezTo>
                  <a:lnTo>
                    <a:pt x="463" y="7679"/>
                  </a:lnTo>
                  <a:cubicBezTo>
                    <a:pt x="1932" y="5525"/>
                    <a:pt x="3512" y="3413"/>
                    <a:pt x="5376" y="1622"/>
                  </a:cubicBezTo>
                  <a:cubicBezTo>
                    <a:pt x="5752" y="1246"/>
                    <a:pt x="6128" y="908"/>
                    <a:pt x="6542" y="607"/>
                  </a:cubicBezTo>
                  <a:cubicBezTo>
                    <a:pt x="6736" y="461"/>
                    <a:pt x="6836" y="379"/>
                    <a:pt x="6953" y="379"/>
                  </a:cubicBezTo>
                  <a:cubicBezTo>
                    <a:pt x="7018" y="379"/>
                    <a:pt x="7088" y="403"/>
                    <a:pt x="7181" y="457"/>
                  </a:cubicBezTo>
                  <a:cubicBezTo>
                    <a:pt x="7707" y="682"/>
                    <a:pt x="8158" y="1133"/>
                    <a:pt x="8685" y="1397"/>
                  </a:cubicBezTo>
                  <a:cubicBezTo>
                    <a:pt x="9286" y="1735"/>
                    <a:pt x="9925" y="1961"/>
                    <a:pt x="10639" y="2073"/>
                  </a:cubicBezTo>
                  <a:cubicBezTo>
                    <a:pt x="10993" y="2134"/>
                    <a:pt x="11355" y="2160"/>
                    <a:pt x="11720" y="2160"/>
                  </a:cubicBezTo>
                  <a:cubicBezTo>
                    <a:pt x="12478" y="2160"/>
                    <a:pt x="13249" y="2050"/>
                    <a:pt x="13985" y="1923"/>
                  </a:cubicBezTo>
                  <a:cubicBezTo>
                    <a:pt x="16091" y="1585"/>
                    <a:pt x="18158" y="1058"/>
                    <a:pt x="20188" y="457"/>
                  </a:cubicBezTo>
                  <a:cubicBezTo>
                    <a:pt x="20353" y="402"/>
                    <a:pt x="20458" y="367"/>
                    <a:pt x="20591" y="367"/>
                  </a:cubicBezTo>
                  <a:close/>
                  <a:moveTo>
                    <a:pt x="20608" y="1"/>
                  </a:moveTo>
                  <a:cubicBezTo>
                    <a:pt x="20581" y="1"/>
                    <a:pt x="20553" y="2"/>
                    <a:pt x="20527" y="6"/>
                  </a:cubicBezTo>
                  <a:cubicBezTo>
                    <a:pt x="19888" y="43"/>
                    <a:pt x="19211" y="382"/>
                    <a:pt x="18609" y="532"/>
                  </a:cubicBezTo>
                  <a:cubicBezTo>
                    <a:pt x="17444" y="833"/>
                    <a:pt x="16241" y="1133"/>
                    <a:pt x="15038" y="1359"/>
                  </a:cubicBezTo>
                  <a:cubicBezTo>
                    <a:pt x="13872" y="1585"/>
                    <a:pt x="12669" y="1810"/>
                    <a:pt x="11466" y="1810"/>
                  </a:cubicBezTo>
                  <a:cubicBezTo>
                    <a:pt x="9925" y="1773"/>
                    <a:pt x="8647" y="1021"/>
                    <a:pt x="7406" y="194"/>
                  </a:cubicBezTo>
                  <a:cubicBezTo>
                    <a:pt x="7264" y="91"/>
                    <a:pt x="7119" y="48"/>
                    <a:pt x="6974" y="48"/>
                  </a:cubicBezTo>
                  <a:cubicBezTo>
                    <a:pt x="6427" y="48"/>
                    <a:pt x="5883" y="656"/>
                    <a:pt x="5527" y="983"/>
                  </a:cubicBezTo>
                  <a:cubicBezTo>
                    <a:pt x="3384" y="2900"/>
                    <a:pt x="1654" y="5306"/>
                    <a:pt x="38" y="7675"/>
                  </a:cubicBezTo>
                  <a:cubicBezTo>
                    <a:pt x="0" y="7750"/>
                    <a:pt x="38" y="7863"/>
                    <a:pt x="113" y="7900"/>
                  </a:cubicBezTo>
                  <a:cubicBezTo>
                    <a:pt x="2815" y="9252"/>
                    <a:pt x="6005" y="9479"/>
                    <a:pt x="8970" y="9592"/>
                  </a:cubicBezTo>
                  <a:lnTo>
                    <a:pt x="8970" y="9592"/>
                  </a:lnTo>
                  <a:cubicBezTo>
                    <a:pt x="8975" y="9592"/>
                    <a:pt x="8980" y="9592"/>
                    <a:pt x="8985" y="9592"/>
                  </a:cubicBezTo>
                  <a:cubicBezTo>
                    <a:pt x="9232" y="9600"/>
                    <a:pt x="9480" y="9604"/>
                    <a:pt x="9729" y="9604"/>
                  </a:cubicBezTo>
                  <a:cubicBezTo>
                    <a:pt x="14393" y="9604"/>
                    <a:pt x="19237" y="8244"/>
                    <a:pt x="22557" y="4818"/>
                  </a:cubicBezTo>
                  <a:cubicBezTo>
                    <a:pt x="23384" y="3953"/>
                    <a:pt x="24023" y="2900"/>
                    <a:pt x="24812" y="2036"/>
                  </a:cubicBezTo>
                  <a:cubicBezTo>
                    <a:pt x="24888" y="1923"/>
                    <a:pt x="24888" y="1810"/>
                    <a:pt x="24775" y="1735"/>
                  </a:cubicBezTo>
                  <a:cubicBezTo>
                    <a:pt x="24136" y="1434"/>
                    <a:pt x="23459" y="1096"/>
                    <a:pt x="22782" y="795"/>
                  </a:cubicBezTo>
                  <a:cubicBezTo>
                    <a:pt x="22369" y="570"/>
                    <a:pt x="21955" y="382"/>
                    <a:pt x="21504" y="269"/>
                  </a:cubicBezTo>
                  <a:cubicBezTo>
                    <a:pt x="21230" y="166"/>
                    <a:pt x="20893" y="1"/>
                    <a:pt x="206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44"/>
            <p:cNvSpPr/>
            <p:nvPr/>
          </p:nvSpPr>
          <p:spPr>
            <a:xfrm flipH="1">
              <a:off x="1953884" y="3333956"/>
              <a:ext cx="105379" cy="90956"/>
            </a:xfrm>
            <a:custGeom>
              <a:avLst/>
              <a:gdLst/>
              <a:ahLst/>
              <a:cxnLst/>
              <a:rect l="l" t="t" r="r" b="b"/>
              <a:pathLst>
                <a:path w="6459" h="5575" extrusionOk="0">
                  <a:moveTo>
                    <a:pt x="2708" y="1"/>
                  </a:moveTo>
                  <a:cubicBezTo>
                    <a:pt x="2708" y="1"/>
                    <a:pt x="602" y="1655"/>
                    <a:pt x="301" y="2783"/>
                  </a:cubicBezTo>
                  <a:cubicBezTo>
                    <a:pt x="1" y="3873"/>
                    <a:pt x="1617" y="5151"/>
                    <a:pt x="3347" y="5527"/>
                  </a:cubicBezTo>
                  <a:cubicBezTo>
                    <a:pt x="3480" y="5559"/>
                    <a:pt x="3612" y="5574"/>
                    <a:pt x="3741" y="5574"/>
                  </a:cubicBezTo>
                  <a:cubicBezTo>
                    <a:pt x="5282" y="5574"/>
                    <a:pt x="6458" y="3451"/>
                    <a:pt x="6354" y="2896"/>
                  </a:cubicBezTo>
                  <a:cubicBezTo>
                    <a:pt x="6241" y="2332"/>
                    <a:pt x="4700" y="715"/>
                    <a:pt x="4700" y="715"/>
                  </a:cubicBezTo>
                  <a:cubicBezTo>
                    <a:pt x="4474" y="226"/>
                    <a:pt x="2708" y="1"/>
                    <a:pt x="27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44"/>
            <p:cNvSpPr/>
            <p:nvPr/>
          </p:nvSpPr>
          <p:spPr>
            <a:xfrm flipH="1">
              <a:off x="1985633" y="3357711"/>
              <a:ext cx="60137" cy="114727"/>
            </a:xfrm>
            <a:custGeom>
              <a:avLst/>
              <a:gdLst/>
              <a:ahLst/>
              <a:cxnLst/>
              <a:rect l="l" t="t" r="r" b="b"/>
              <a:pathLst>
                <a:path w="3686" h="7032" extrusionOk="0">
                  <a:moveTo>
                    <a:pt x="2967" y="1"/>
                  </a:moveTo>
                  <a:cubicBezTo>
                    <a:pt x="2633" y="1"/>
                    <a:pt x="2145" y="587"/>
                    <a:pt x="1429" y="2304"/>
                  </a:cubicBezTo>
                  <a:cubicBezTo>
                    <a:pt x="865" y="3658"/>
                    <a:pt x="414" y="5237"/>
                    <a:pt x="1" y="6966"/>
                  </a:cubicBezTo>
                  <a:cubicBezTo>
                    <a:pt x="508" y="7004"/>
                    <a:pt x="1082" y="7032"/>
                    <a:pt x="1688" y="7032"/>
                  </a:cubicBezTo>
                  <a:cubicBezTo>
                    <a:pt x="2294" y="7032"/>
                    <a:pt x="2933" y="7004"/>
                    <a:pt x="3572" y="6928"/>
                  </a:cubicBezTo>
                  <a:cubicBezTo>
                    <a:pt x="3610" y="4259"/>
                    <a:pt x="3685" y="2718"/>
                    <a:pt x="3685" y="2718"/>
                  </a:cubicBezTo>
                  <a:cubicBezTo>
                    <a:pt x="3685" y="2718"/>
                    <a:pt x="3685" y="1"/>
                    <a:pt x="29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44"/>
            <p:cNvSpPr/>
            <p:nvPr/>
          </p:nvSpPr>
          <p:spPr>
            <a:xfrm flipH="1">
              <a:off x="1812058" y="3250554"/>
              <a:ext cx="190771" cy="212226"/>
            </a:xfrm>
            <a:custGeom>
              <a:avLst/>
              <a:gdLst/>
              <a:ahLst/>
              <a:cxnLst/>
              <a:rect l="l" t="t" r="r" b="b"/>
              <a:pathLst>
                <a:path w="11693" h="13008" extrusionOk="0">
                  <a:moveTo>
                    <a:pt x="8309" y="0"/>
                  </a:moveTo>
                  <a:cubicBezTo>
                    <a:pt x="8309" y="0"/>
                    <a:pt x="6241" y="1880"/>
                    <a:pt x="4775" y="3120"/>
                  </a:cubicBezTo>
                  <a:cubicBezTo>
                    <a:pt x="2406" y="5110"/>
                    <a:pt x="648" y="5269"/>
                    <a:pt x="146" y="5269"/>
                  </a:cubicBezTo>
                  <a:cubicBezTo>
                    <a:pt x="50" y="5269"/>
                    <a:pt x="0" y="5263"/>
                    <a:pt x="0" y="5263"/>
                  </a:cubicBezTo>
                  <a:lnTo>
                    <a:pt x="0" y="5263"/>
                  </a:lnTo>
                  <a:lnTo>
                    <a:pt x="5038" y="13008"/>
                  </a:lnTo>
                  <a:cubicBezTo>
                    <a:pt x="5038" y="13008"/>
                    <a:pt x="10188" y="9624"/>
                    <a:pt x="11692" y="4925"/>
                  </a:cubicBezTo>
                  <a:lnTo>
                    <a:pt x="830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44"/>
            <p:cNvSpPr/>
            <p:nvPr/>
          </p:nvSpPr>
          <p:spPr>
            <a:xfrm flipH="1">
              <a:off x="1807767" y="3244420"/>
              <a:ext cx="203040" cy="223874"/>
            </a:xfrm>
            <a:custGeom>
              <a:avLst/>
              <a:gdLst/>
              <a:ahLst/>
              <a:cxnLst/>
              <a:rect l="l" t="t" r="r" b="b"/>
              <a:pathLst>
                <a:path w="12445" h="13722" extrusionOk="0">
                  <a:moveTo>
                    <a:pt x="8760" y="714"/>
                  </a:moveTo>
                  <a:lnTo>
                    <a:pt x="11956" y="5338"/>
                  </a:lnTo>
                  <a:cubicBezTo>
                    <a:pt x="10602" y="9361"/>
                    <a:pt x="6542" y="12406"/>
                    <a:pt x="5602" y="13083"/>
                  </a:cubicBezTo>
                  <a:lnTo>
                    <a:pt x="903" y="5865"/>
                  </a:lnTo>
                  <a:cubicBezTo>
                    <a:pt x="1692" y="5790"/>
                    <a:pt x="3309" y="5451"/>
                    <a:pt x="5414" y="3684"/>
                  </a:cubicBezTo>
                  <a:cubicBezTo>
                    <a:pt x="6617" y="2669"/>
                    <a:pt x="8196" y="1241"/>
                    <a:pt x="8760" y="714"/>
                  </a:cubicBezTo>
                  <a:close/>
                  <a:moveTo>
                    <a:pt x="8835" y="0"/>
                  </a:moveTo>
                  <a:lnTo>
                    <a:pt x="8647" y="188"/>
                  </a:lnTo>
                  <a:cubicBezTo>
                    <a:pt x="8647" y="226"/>
                    <a:pt x="6580" y="2105"/>
                    <a:pt x="5113" y="3308"/>
                  </a:cubicBezTo>
                  <a:cubicBezTo>
                    <a:pt x="2852" y="5225"/>
                    <a:pt x="1167" y="5382"/>
                    <a:pt x="675" y="5382"/>
                  </a:cubicBezTo>
                  <a:cubicBezTo>
                    <a:pt x="578" y="5382"/>
                    <a:pt x="527" y="5376"/>
                    <a:pt x="527" y="5376"/>
                  </a:cubicBezTo>
                  <a:lnTo>
                    <a:pt x="1" y="5338"/>
                  </a:lnTo>
                  <a:lnTo>
                    <a:pt x="5489" y="13722"/>
                  </a:lnTo>
                  <a:lnTo>
                    <a:pt x="5677" y="13609"/>
                  </a:lnTo>
                  <a:cubicBezTo>
                    <a:pt x="5903" y="13459"/>
                    <a:pt x="10903" y="10113"/>
                    <a:pt x="12407" y="5376"/>
                  </a:cubicBezTo>
                  <a:lnTo>
                    <a:pt x="12444" y="5263"/>
                  </a:lnTo>
                  <a:lnTo>
                    <a:pt x="883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44"/>
            <p:cNvSpPr/>
            <p:nvPr/>
          </p:nvSpPr>
          <p:spPr>
            <a:xfrm flipH="1">
              <a:off x="2002813" y="3281830"/>
              <a:ext cx="99375" cy="155188"/>
            </a:xfrm>
            <a:custGeom>
              <a:avLst/>
              <a:gdLst/>
              <a:ahLst/>
              <a:cxnLst/>
              <a:rect l="l" t="t" r="r" b="b"/>
              <a:pathLst>
                <a:path w="6091" h="9512" extrusionOk="0">
                  <a:moveTo>
                    <a:pt x="2181" y="0"/>
                  </a:moveTo>
                  <a:cubicBezTo>
                    <a:pt x="2181" y="0"/>
                    <a:pt x="0" y="2406"/>
                    <a:pt x="0" y="4098"/>
                  </a:cubicBezTo>
                  <a:cubicBezTo>
                    <a:pt x="0" y="5752"/>
                    <a:pt x="1579" y="9512"/>
                    <a:pt x="1579" y="9512"/>
                  </a:cubicBezTo>
                  <a:lnTo>
                    <a:pt x="6090" y="3346"/>
                  </a:lnTo>
                  <a:cubicBezTo>
                    <a:pt x="4098" y="2444"/>
                    <a:pt x="2181" y="0"/>
                    <a:pt x="218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44"/>
            <p:cNvSpPr/>
            <p:nvPr/>
          </p:nvSpPr>
          <p:spPr>
            <a:xfrm flipH="1">
              <a:off x="1997298" y="3276299"/>
              <a:ext cx="108576" cy="168697"/>
            </a:xfrm>
            <a:custGeom>
              <a:avLst/>
              <a:gdLst/>
              <a:ahLst/>
              <a:cxnLst/>
              <a:rect l="l" t="t" r="r" b="b"/>
              <a:pathLst>
                <a:path w="6655" h="10340" extrusionOk="0">
                  <a:moveTo>
                    <a:pt x="2407" y="715"/>
                  </a:moveTo>
                  <a:cubicBezTo>
                    <a:pt x="2895" y="1317"/>
                    <a:pt x="4362" y="2933"/>
                    <a:pt x="5940" y="3760"/>
                  </a:cubicBezTo>
                  <a:lnTo>
                    <a:pt x="1880" y="9400"/>
                  </a:lnTo>
                  <a:cubicBezTo>
                    <a:pt x="1467" y="8384"/>
                    <a:pt x="452" y="5715"/>
                    <a:pt x="452" y="4437"/>
                  </a:cubicBezTo>
                  <a:cubicBezTo>
                    <a:pt x="452" y="3159"/>
                    <a:pt x="1880" y="1317"/>
                    <a:pt x="2407" y="715"/>
                  </a:cubicBezTo>
                  <a:close/>
                  <a:moveTo>
                    <a:pt x="2407" y="1"/>
                  </a:moveTo>
                  <a:lnTo>
                    <a:pt x="2219" y="189"/>
                  </a:lnTo>
                  <a:cubicBezTo>
                    <a:pt x="2143" y="302"/>
                    <a:pt x="1" y="2708"/>
                    <a:pt x="1" y="4437"/>
                  </a:cubicBezTo>
                  <a:cubicBezTo>
                    <a:pt x="1" y="6129"/>
                    <a:pt x="1542" y="9813"/>
                    <a:pt x="1580" y="9963"/>
                  </a:cubicBezTo>
                  <a:lnTo>
                    <a:pt x="1768" y="10339"/>
                  </a:lnTo>
                  <a:lnTo>
                    <a:pt x="6655" y="3572"/>
                  </a:lnTo>
                  <a:lnTo>
                    <a:pt x="6392" y="3460"/>
                  </a:lnTo>
                  <a:cubicBezTo>
                    <a:pt x="4512" y="2595"/>
                    <a:pt x="2595" y="227"/>
                    <a:pt x="2595" y="189"/>
                  </a:cubicBezTo>
                  <a:lnTo>
                    <a:pt x="240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44"/>
            <p:cNvSpPr/>
            <p:nvPr/>
          </p:nvSpPr>
          <p:spPr>
            <a:xfrm flipH="1">
              <a:off x="1747042" y="3327218"/>
              <a:ext cx="426295" cy="183266"/>
            </a:xfrm>
            <a:custGeom>
              <a:avLst/>
              <a:gdLst/>
              <a:ahLst/>
              <a:cxnLst/>
              <a:rect l="l" t="t" r="r" b="b"/>
              <a:pathLst>
                <a:path w="26129" h="11233" extrusionOk="0">
                  <a:moveTo>
                    <a:pt x="22369" y="0"/>
                  </a:moveTo>
                  <a:cubicBezTo>
                    <a:pt x="22369" y="0"/>
                    <a:pt x="17964" y="6457"/>
                    <a:pt x="11231" y="6457"/>
                  </a:cubicBezTo>
                  <a:cubicBezTo>
                    <a:pt x="8716" y="6457"/>
                    <a:pt x="5876" y="5557"/>
                    <a:pt x="2820" y="3083"/>
                  </a:cubicBezTo>
                  <a:lnTo>
                    <a:pt x="0" y="6880"/>
                  </a:lnTo>
                  <a:cubicBezTo>
                    <a:pt x="0" y="6880"/>
                    <a:pt x="3431" y="11232"/>
                    <a:pt x="10314" y="11232"/>
                  </a:cubicBezTo>
                  <a:cubicBezTo>
                    <a:pt x="11771" y="11232"/>
                    <a:pt x="13383" y="11037"/>
                    <a:pt x="15151" y="10564"/>
                  </a:cubicBezTo>
                  <a:cubicBezTo>
                    <a:pt x="25263" y="7857"/>
                    <a:pt x="26128" y="1805"/>
                    <a:pt x="26128" y="1805"/>
                  </a:cubicBezTo>
                  <a:lnTo>
                    <a:pt x="2236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44"/>
            <p:cNvSpPr/>
            <p:nvPr/>
          </p:nvSpPr>
          <p:spPr>
            <a:xfrm flipH="1">
              <a:off x="1742752" y="3322307"/>
              <a:ext cx="435496" cy="191995"/>
            </a:xfrm>
            <a:custGeom>
              <a:avLst/>
              <a:gdLst/>
              <a:ahLst/>
              <a:cxnLst/>
              <a:rect l="l" t="t" r="r" b="b"/>
              <a:pathLst>
                <a:path w="26693" h="11768" extrusionOk="0">
                  <a:moveTo>
                    <a:pt x="22745" y="602"/>
                  </a:moveTo>
                  <a:lnTo>
                    <a:pt x="26166" y="2256"/>
                  </a:lnTo>
                  <a:cubicBezTo>
                    <a:pt x="25940" y="3234"/>
                    <a:pt x="24324" y="8271"/>
                    <a:pt x="15376" y="10640"/>
                  </a:cubicBezTo>
                  <a:cubicBezTo>
                    <a:pt x="13646" y="11101"/>
                    <a:pt x="12066" y="11292"/>
                    <a:pt x="10637" y="11292"/>
                  </a:cubicBezTo>
                  <a:cubicBezTo>
                    <a:pt x="4616" y="11292"/>
                    <a:pt x="1270" y="7910"/>
                    <a:pt x="602" y="7181"/>
                  </a:cubicBezTo>
                  <a:lnTo>
                    <a:pt x="3196" y="3685"/>
                  </a:lnTo>
                  <a:cubicBezTo>
                    <a:pt x="5927" y="5876"/>
                    <a:pt x="8738" y="6994"/>
                    <a:pt x="11539" y="6994"/>
                  </a:cubicBezTo>
                  <a:cubicBezTo>
                    <a:pt x="12055" y="6994"/>
                    <a:pt x="12569" y="6956"/>
                    <a:pt x="13083" y="6880"/>
                  </a:cubicBezTo>
                  <a:cubicBezTo>
                    <a:pt x="18422" y="6091"/>
                    <a:pt x="22068" y="1504"/>
                    <a:pt x="22745" y="602"/>
                  </a:cubicBezTo>
                  <a:close/>
                  <a:moveTo>
                    <a:pt x="22595" y="1"/>
                  </a:moveTo>
                  <a:lnTo>
                    <a:pt x="22482" y="151"/>
                  </a:lnTo>
                  <a:cubicBezTo>
                    <a:pt x="22444" y="226"/>
                    <a:pt x="18722" y="5602"/>
                    <a:pt x="13046" y="6429"/>
                  </a:cubicBezTo>
                  <a:cubicBezTo>
                    <a:pt x="12566" y="6495"/>
                    <a:pt x="12087" y="6528"/>
                    <a:pt x="11607" y="6528"/>
                  </a:cubicBezTo>
                  <a:cubicBezTo>
                    <a:pt x="8817" y="6528"/>
                    <a:pt x="6030" y="5410"/>
                    <a:pt x="3271" y="3196"/>
                  </a:cubicBezTo>
                  <a:lnTo>
                    <a:pt x="3083" y="3046"/>
                  </a:lnTo>
                  <a:lnTo>
                    <a:pt x="0" y="7181"/>
                  </a:lnTo>
                  <a:lnTo>
                    <a:pt x="113" y="7331"/>
                  </a:lnTo>
                  <a:cubicBezTo>
                    <a:pt x="151" y="7407"/>
                    <a:pt x="3685" y="11768"/>
                    <a:pt x="10640" y="11768"/>
                  </a:cubicBezTo>
                  <a:cubicBezTo>
                    <a:pt x="12106" y="11768"/>
                    <a:pt x="13722" y="11580"/>
                    <a:pt x="15489" y="11091"/>
                  </a:cubicBezTo>
                  <a:cubicBezTo>
                    <a:pt x="25677" y="8384"/>
                    <a:pt x="26617" y="2407"/>
                    <a:pt x="26655" y="2143"/>
                  </a:cubicBezTo>
                  <a:lnTo>
                    <a:pt x="26692" y="1955"/>
                  </a:lnTo>
                  <a:lnTo>
                    <a:pt x="2259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44"/>
            <p:cNvSpPr/>
            <p:nvPr/>
          </p:nvSpPr>
          <p:spPr>
            <a:xfrm flipH="1">
              <a:off x="673296" y="4497949"/>
              <a:ext cx="266212" cy="265608"/>
            </a:xfrm>
            <a:custGeom>
              <a:avLst/>
              <a:gdLst/>
              <a:ahLst/>
              <a:cxnLst/>
              <a:rect l="l" t="t" r="r" b="b"/>
              <a:pathLst>
                <a:path w="16317" h="16280" extrusionOk="0">
                  <a:moveTo>
                    <a:pt x="8159" y="3008"/>
                  </a:moveTo>
                  <a:cubicBezTo>
                    <a:pt x="11016" y="3008"/>
                    <a:pt x="13309" y="5302"/>
                    <a:pt x="13309" y="8159"/>
                  </a:cubicBezTo>
                  <a:cubicBezTo>
                    <a:pt x="13309" y="10978"/>
                    <a:pt x="11016" y="13309"/>
                    <a:pt x="8159" y="13309"/>
                  </a:cubicBezTo>
                  <a:cubicBezTo>
                    <a:pt x="5302" y="13309"/>
                    <a:pt x="3009" y="10978"/>
                    <a:pt x="3009" y="8159"/>
                  </a:cubicBezTo>
                  <a:cubicBezTo>
                    <a:pt x="3009" y="5302"/>
                    <a:pt x="5302" y="3008"/>
                    <a:pt x="8159" y="3008"/>
                  </a:cubicBezTo>
                  <a:close/>
                  <a:moveTo>
                    <a:pt x="8159" y="1"/>
                  </a:moveTo>
                  <a:cubicBezTo>
                    <a:pt x="3648" y="1"/>
                    <a:pt x="1" y="3647"/>
                    <a:pt x="1" y="8159"/>
                  </a:cubicBezTo>
                  <a:cubicBezTo>
                    <a:pt x="1" y="12632"/>
                    <a:pt x="3648" y="16279"/>
                    <a:pt x="8159" y="16279"/>
                  </a:cubicBezTo>
                  <a:cubicBezTo>
                    <a:pt x="12670" y="16279"/>
                    <a:pt x="16317" y="12632"/>
                    <a:pt x="16317" y="8159"/>
                  </a:cubicBezTo>
                  <a:cubicBezTo>
                    <a:pt x="16317" y="3647"/>
                    <a:pt x="12670" y="1"/>
                    <a:pt x="81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44"/>
            <p:cNvSpPr/>
            <p:nvPr/>
          </p:nvSpPr>
          <p:spPr>
            <a:xfrm flipH="1">
              <a:off x="669609" y="4493658"/>
              <a:ext cx="273570" cy="274190"/>
            </a:xfrm>
            <a:custGeom>
              <a:avLst/>
              <a:gdLst/>
              <a:ahLst/>
              <a:cxnLst/>
              <a:rect l="l" t="t" r="r" b="b"/>
              <a:pathLst>
                <a:path w="16768" h="16806" extrusionOk="0">
                  <a:moveTo>
                    <a:pt x="8384" y="3497"/>
                  </a:moveTo>
                  <a:cubicBezTo>
                    <a:pt x="11091" y="3497"/>
                    <a:pt x="13309" y="5677"/>
                    <a:pt x="13309" y="8422"/>
                  </a:cubicBezTo>
                  <a:cubicBezTo>
                    <a:pt x="13309" y="11129"/>
                    <a:pt x="11091" y="13309"/>
                    <a:pt x="8384" y="13309"/>
                  </a:cubicBezTo>
                  <a:cubicBezTo>
                    <a:pt x="5677" y="13309"/>
                    <a:pt x="3459" y="11129"/>
                    <a:pt x="3459" y="8422"/>
                  </a:cubicBezTo>
                  <a:cubicBezTo>
                    <a:pt x="3459" y="5677"/>
                    <a:pt x="5677" y="3497"/>
                    <a:pt x="8384" y="3497"/>
                  </a:cubicBezTo>
                  <a:close/>
                  <a:moveTo>
                    <a:pt x="8384" y="3008"/>
                  </a:moveTo>
                  <a:cubicBezTo>
                    <a:pt x="5414" y="3008"/>
                    <a:pt x="3008" y="5452"/>
                    <a:pt x="3008" y="8422"/>
                  </a:cubicBezTo>
                  <a:cubicBezTo>
                    <a:pt x="3008" y="11392"/>
                    <a:pt x="5414" y="13798"/>
                    <a:pt x="8384" y="13798"/>
                  </a:cubicBezTo>
                  <a:cubicBezTo>
                    <a:pt x="11354" y="13798"/>
                    <a:pt x="13797" y="11392"/>
                    <a:pt x="13797" y="8422"/>
                  </a:cubicBezTo>
                  <a:cubicBezTo>
                    <a:pt x="13797" y="5452"/>
                    <a:pt x="11354" y="3008"/>
                    <a:pt x="8384" y="3008"/>
                  </a:cubicBezTo>
                  <a:close/>
                  <a:moveTo>
                    <a:pt x="8384" y="489"/>
                  </a:moveTo>
                  <a:cubicBezTo>
                    <a:pt x="12745" y="489"/>
                    <a:pt x="16316" y="4023"/>
                    <a:pt x="16316" y="8422"/>
                  </a:cubicBezTo>
                  <a:cubicBezTo>
                    <a:pt x="16316" y="12783"/>
                    <a:pt x="12745" y="16317"/>
                    <a:pt x="8384" y="16317"/>
                  </a:cubicBezTo>
                  <a:cubicBezTo>
                    <a:pt x="4023" y="16317"/>
                    <a:pt x="489" y="12783"/>
                    <a:pt x="489" y="8422"/>
                  </a:cubicBezTo>
                  <a:cubicBezTo>
                    <a:pt x="489" y="4023"/>
                    <a:pt x="4023" y="489"/>
                    <a:pt x="8384" y="489"/>
                  </a:cubicBezTo>
                  <a:close/>
                  <a:moveTo>
                    <a:pt x="8384" y="1"/>
                  </a:moveTo>
                  <a:cubicBezTo>
                    <a:pt x="3760" y="1"/>
                    <a:pt x="0" y="3798"/>
                    <a:pt x="0" y="8422"/>
                  </a:cubicBezTo>
                  <a:cubicBezTo>
                    <a:pt x="0" y="13046"/>
                    <a:pt x="3760" y="16805"/>
                    <a:pt x="8384" y="16805"/>
                  </a:cubicBezTo>
                  <a:cubicBezTo>
                    <a:pt x="13008" y="16805"/>
                    <a:pt x="16767" y="13046"/>
                    <a:pt x="16767" y="8422"/>
                  </a:cubicBezTo>
                  <a:cubicBezTo>
                    <a:pt x="16767" y="3798"/>
                    <a:pt x="13008" y="1"/>
                    <a:pt x="83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44"/>
            <p:cNvSpPr/>
            <p:nvPr/>
          </p:nvSpPr>
          <p:spPr>
            <a:xfrm flipH="1">
              <a:off x="800863" y="4421904"/>
              <a:ext cx="366190" cy="422607"/>
            </a:xfrm>
            <a:custGeom>
              <a:avLst/>
              <a:gdLst/>
              <a:ahLst/>
              <a:cxnLst/>
              <a:rect l="l" t="t" r="r" b="b"/>
              <a:pathLst>
                <a:path w="22445" h="25903" extrusionOk="0">
                  <a:moveTo>
                    <a:pt x="2745" y="0"/>
                  </a:moveTo>
                  <a:cubicBezTo>
                    <a:pt x="1204" y="0"/>
                    <a:pt x="1" y="1241"/>
                    <a:pt x="1" y="2782"/>
                  </a:cubicBezTo>
                  <a:lnTo>
                    <a:pt x="1" y="23121"/>
                  </a:lnTo>
                  <a:cubicBezTo>
                    <a:pt x="1" y="24662"/>
                    <a:pt x="1204" y="25903"/>
                    <a:pt x="2745" y="25903"/>
                  </a:cubicBezTo>
                  <a:lnTo>
                    <a:pt x="19700" y="25903"/>
                  </a:lnTo>
                  <a:cubicBezTo>
                    <a:pt x="21204" y="25903"/>
                    <a:pt x="22444" y="24662"/>
                    <a:pt x="22444" y="23121"/>
                  </a:cubicBezTo>
                  <a:lnTo>
                    <a:pt x="22444" y="2782"/>
                  </a:lnTo>
                  <a:cubicBezTo>
                    <a:pt x="22444" y="1241"/>
                    <a:pt x="21204" y="0"/>
                    <a:pt x="197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44"/>
            <p:cNvSpPr/>
            <p:nvPr/>
          </p:nvSpPr>
          <p:spPr>
            <a:xfrm flipH="1">
              <a:off x="796572" y="4418217"/>
              <a:ext cx="374772" cy="429982"/>
            </a:xfrm>
            <a:custGeom>
              <a:avLst/>
              <a:gdLst/>
              <a:ahLst/>
              <a:cxnLst/>
              <a:rect l="l" t="t" r="r" b="b"/>
              <a:pathLst>
                <a:path w="22971" h="26355" extrusionOk="0">
                  <a:moveTo>
                    <a:pt x="19963" y="452"/>
                  </a:moveTo>
                  <a:cubicBezTo>
                    <a:pt x="21354" y="452"/>
                    <a:pt x="22482" y="1617"/>
                    <a:pt x="22482" y="3008"/>
                  </a:cubicBezTo>
                  <a:lnTo>
                    <a:pt x="22482" y="23347"/>
                  </a:lnTo>
                  <a:cubicBezTo>
                    <a:pt x="22482" y="24738"/>
                    <a:pt x="21354" y="25865"/>
                    <a:pt x="19963" y="25865"/>
                  </a:cubicBezTo>
                  <a:lnTo>
                    <a:pt x="3008" y="25865"/>
                  </a:lnTo>
                  <a:cubicBezTo>
                    <a:pt x="1617" y="25865"/>
                    <a:pt x="489" y="24738"/>
                    <a:pt x="489" y="23347"/>
                  </a:cubicBezTo>
                  <a:lnTo>
                    <a:pt x="489" y="3008"/>
                  </a:lnTo>
                  <a:cubicBezTo>
                    <a:pt x="489" y="1617"/>
                    <a:pt x="1617" y="452"/>
                    <a:pt x="3008" y="452"/>
                  </a:cubicBezTo>
                  <a:close/>
                  <a:moveTo>
                    <a:pt x="3008" y="1"/>
                  </a:moveTo>
                  <a:cubicBezTo>
                    <a:pt x="1354" y="1"/>
                    <a:pt x="0" y="1354"/>
                    <a:pt x="0" y="3008"/>
                  </a:cubicBezTo>
                  <a:lnTo>
                    <a:pt x="0" y="23347"/>
                  </a:lnTo>
                  <a:cubicBezTo>
                    <a:pt x="0" y="25001"/>
                    <a:pt x="1354" y="26354"/>
                    <a:pt x="3008" y="26354"/>
                  </a:cubicBezTo>
                  <a:lnTo>
                    <a:pt x="19963" y="26354"/>
                  </a:lnTo>
                  <a:cubicBezTo>
                    <a:pt x="21617" y="26354"/>
                    <a:pt x="22970" y="25001"/>
                    <a:pt x="22970" y="23347"/>
                  </a:cubicBezTo>
                  <a:lnTo>
                    <a:pt x="22970" y="3008"/>
                  </a:lnTo>
                  <a:cubicBezTo>
                    <a:pt x="22970" y="1354"/>
                    <a:pt x="21617" y="1"/>
                    <a:pt x="199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44"/>
            <p:cNvSpPr/>
            <p:nvPr/>
          </p:nvSpPr>
          <p:spPr>
            <a:xfrm flipH="1">
              <a:off x="2604037" y="4031961"/>
              <a:ext cx="1316115" cy="811475"/>
            </a:xfrm>
            <a:custGeom>
              <a:avLst/>
              <a:gdLst/>
              <a:ahLst/>
              <a:cxnLst/>
              <a:rect l="l" t="t" r="r" b="b"/>
              <a:pathLst>
                <a:path w="80669" h="49738" extrusionOk="0">
                  <a:moveTo>
                    <a:pt x="7406" y="0"/>
                  </a:moveTo>
                  <a:cubicBezTo>
                    <a:pt x="2519" y="0"/>
                    <a:pt x="0" y="3797"/>
                    <a:pt x="1767" y="8496"/>
                  </a:cubicBezTo>
                  <a:lnTo>
                    <a:pt x="14098" y="41166"/>
                  </a:lnTo>
                  <a:cubicBezTo>
                    <a:pt x="15865" y="45865"/>
                    <a:pt x="21278" y="49662"/>
                    <a:pt x="26166" y="49662"/>
                  </a:cubicBezTo>
                  <a:lnTo>
                    <a:pt x="73234" y="49737"/>
                  </a:lnTo>
                  <a:cubicBezTo>
                    <a:pt x="73258" y="49737"/>
                    <a:pt x="73281" y="49737"/>
                    <a:pt x="73305" y="49737"/>
                  </a:cubicBezTo>
                  <a:cubicBezTo>
                    <a:pt x="78146" y="49737"/>
                    <a:pt x="80668" y="45955"/>
                    <a:pt x="78910" y="41278"/>
                  </a:cubicBezTo>
                  <a:lnTo>
                    <a:pt x="66542" y="8609"/>
                  </a:lnTo>
                  <a:cubicBezTo>
                    <a:pt x="64775" y="3910"/>
                    <a:pt x="59399" y="113"/>
                    <a:pt x="54512" y="113"/>
                  </a:cubicBezTo>
                  <a:lnTo>
                    <a:pt x="740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44"/>
            <p:cNvSpPr/>
            <p:nvPr/>
          </p:nvSpPr>
          <p:spPr>
            <a:xfrm flipH="1">
              <a:off x="3245461" y="4334327"/>
              <a:ext cx="141076" cy="122689"/>
            </a:xfrm>
            <a:custGeom>
              <a:avLst/>
              <a:gdLst/>
              <a:ahLst/>
              <a:cxnLst/>
              <a:rect l="l" t="t" r="r" b="b"/>
              <a:pathLst>
                <a:path w="8647" h="7520" extrusionOk="0">
                  <a:moveTo>
                    <a:pt x="3308" y="1"/>
                  </a:moveTo>
                  <a:cubicBezTo>
                    <a:pt x="1241" y="1"/>
                    <a:pt x="0" y="1693"/>
                    <a:pt x="564" y="3760"/>
                  </a:cubicBezTo>
                  <a:cubicBezTo>
                    <a:pt x="1128" y="5828"/>
                    <a:pt x="3233" y="7520"/>
                    <a:pt x="5338" y="7520"/>
                  </a:cubicBezTo>
                  <a:cubicBezTo>
                    <a:pt x="7406" y="7520"/>
                    <a:pt x="8647" y="5828"/>
                    <a:pt x="8083" y="3760"/>
                  </a:cubicBezTo>
                  <a:cubicBezTo>
                    <a:pt x="7519" y="1693"/>
                    <a:pt x="5414" y="1"/>
                    <a:pt x="33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44"/>
            <p:cNvSpPr/>
            <p:nvPr/>
          </p:nvSpPr>
          <p:spPr>
            <a:xfrm flipH="1">
              <a:off x="2168426" y="4728106"/>
              <a:ext cx="810856" cy="116554"/>
            </a:xfrm>
            <a:custGeom>
              <a:avLst/>
              <a:gdLst/>
              <a:ahLst/>
              <a:cxnLst/>
              <a:rect l="l" t="t" r="r" b="b"/>
              <a:pathLst>
                <a:path w="49700" h="7144" extrusionOk="0">
                  <a:moveTo>
                    <a:pt x="1204" y="0"/>
                  </a:moveTo>
                  <a:cubicBezTo>
                    <a:pt x="564" y="0"/>
                    <a:pt x="38" y="527"/>
                    <a:pt x="38" y="1203"/>
                  </a:cubicBezTo>
                  <a:lnTo>
                    <a:pt x="1" y="5865"/>
                  </a:lnTo>
                  <a:cubicBezTo>
                    <a:pt x="1" y="6504"/>
                    <a:pt x="564" y="7068"/>
                    <a:pt x="1204" y="7068"/>
                  </a:cubicBezTo>
                  <a:lnTo>
                    <a:pt x="48497" y="7143"/>
                  </a:lnTo>
                  <a:cubicBezTo>
                    <a:pt x="49174" y="7143"/>
                    <a:pt x="49700" y="6617"/>
                    <a:pt x="49700" y="5940"/>
                  </a:cubicBezTo>
                  <a:lnTo>
                    <a:pt x="49700" y="1279"/>
                  </a:lnTo>
                  <a:cubicBezTo>
                    <a:pt x="49700" y="640"/>
                    <a:pt x="49174" y="113"/>
                    <a:pt x="48535" y="113"/>
                  </a:cubicBezTo>
                  <a:lnTo>
                    <a:pt x="120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44"/>
            <p:cNvSpPr/>
            <p:nvPr/>
          </p:nvSpPr>
          <p:spPr>
            <a:xfrm flipH="1">
              <a:off x="2907277" y="1872661"/>
              <a:ext cx="731744" cy="667952"/>
            </a:xfrm>
            <a:custGeom>
              <a:avLst/>
              <a:gdLst/>
              <a:ahLst/>
              <a:cxnLst/>
              <a:rect l="l" t="t" r="r" b="b"/>
              <a:pathLst>
                <a:path w="44851" h="40941" extrusionOk="0">
                  <a:moveTo>
                    <a:pt x="6805" y="1"/>
                  </a:moveTo>
                  <a:cubicBezTo>
                    <a:pt x="3046" y="1"/>
                    <a:pt x="1" y="3046"/>
                    <a:pt x="1" y="6805"/>
                  </a:cubicBezTo>
                  <a:lnTo>
                    <a:pt x="1" y="23873"/>
                  </a:lnTo>
                  <a:cubicBezTo>
                    <a:pt x="1" y="27632"/>
                    <a:pt x="3046" y="30678"/>
                    <a:pt x="6805" y="30678"/>
                  </a:cubicBezTo>
                  <a:lnTo>
                    <a:pt x="24963" y="30678"/>
                  </a:lnTo>
                  <a:lnTo>
                    <a:pt x="38760" y="40941"/>
                  </a:lnTo>
                  <a:lnTo>
                    <a:pt x="38760" y="30640"/>
                  </a:lnTo>
                  <a:cubicBezTo>
                    <a:pt x="42181" y="30264"/>
                    <a:pt x="44851" y="27369"/>
                    <a:pt x="44851" y="23873"/>
                  </a:cubicBezTo>
                  <a:lnTo>
                    <a:pt x="44851" y="6805"/>
                  </a:lnTo>
                  <a:cubicBezTo>
                    <a:pt x="44851" y="3046"/>
                    <a:pt x="41806" y="1"/>
                    <a:pt x="3804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44"/>
            <p:cNvSpPr/>
            <p:nvPr/>
          </p:nvSpPr>
          <p:spPr>
            <a:xfrm flipH="1">
              <a:off x="2903589" y="1868370"/>
              <a:ext cx="739102" cy="680221"/>
            </a:xfrm>
            <a:custGeom>
              <a:avLst/>
              <a:gdLst/>
              <a:ahLst/>
              <a:cxnLst/>
              <a:rect l="l" t="t" r="r" b="b"/>
              <a:pathLst>
                <a:path w="45302" h="41693" extrusionOk="0">
                  <a:moveTo>
                    <a:pt x="38271" y="489"/>
                  </a:moveTo>
                  <a:cubicBezTo>
                    <a:pt x="41880" y="489"/>
                    <a:pt x="44850" y="3422"/>
                    <a:pt x="44850" y="7068"/>
                  </a:cubicBezTo>
                  <a:lnTo>
                    <a:pt x="44850" y="24136"/>
                  </a:lnTo>
                  <a:cubicBezTo>
                    <a:pt x="44850" y="27520"/>
                    <a:pt x="42331" y="30301"/>
                    <a:pt x="38948" y="30677"/>
                  </a:cubicBezTo>
                  <a:lnTo>
                    <a:pt x="38760" y="30677"/>
                  </a:lnTo>
                  <a:lnTo>
                    <a:pt x="38760" y="40753"/>
                  </a:lnTo>
                  <a:lnTo>
                    <a:pt x="25264" y="30715"/>
                  </a:lnTo>
                  <a:lnTo>
                    <a:pt x="7030" y="30715"/>
                  </a:lnTo>
                  <a:cubicBezTo>
                    <a:pt x="3421" y="30715"/>
                    <a:pt x="489" y="27745"/>
                    <a:pt x="489" y="24136"/>
                  </a:cubicBezTo>
                  <a:lnTo>
                    <a:pt x="489" y="7068"/>
                  </a:lnTo>
                  <a:cubicBezTo>
                    <a:pt x="489" y="3422"/>
                    <a:pt x="3421" y="489"/>
                    <a:pt x="7030" y="489"/>
                  </a:cubicBezTo>
                  <a:close/>
                  <a:moveTo>
                    <a:pt x="7030" y="1"/>
                  </a:moveTo>
                  <a:cubicBezTo>
                    <a:pt x="3158" y="1"/>
                    <a:pt x="0" y="3158"/>
                    <a:pt x="0" y="7068"/>
                  </a:cubicBezTo>
                  <a:lnTo>
                    <a:pt x="0" y="24136"/>
                  </a:lnTo>
                  <a:cubicBezTo>
                    <a:pt x="0" y="28008"/>
                    <a:pt x="3158" y="31166"/>
                    <a:pt x="7030" y="31166"/>
                  </a:cubicBezTo>
                  <a:lnTo>
                    <a:pt x="25113" y="31166"/>
                  </a:lnTo>
                  <a:lnTo>
                    <a:pt x="39211" y="41693"/>
                  </a:lnTo>
                  <a:lnTo>
                    <a:pt x="39211" y="31091"/>
                  </a:lnTo>
                  <a:cubicBezTo>
                    <a:pt x="42707" y="30640"/>
                    <a:pt x="45301" y="27670"/>
                    <a:pt x="45301" y="24136"/>
                  </a:cubicBezTo>
                  <a:lnTo>
                    <a:pt x="45301" y="7068"/>
                  </a:lnTo>
                  <a:cubicBezTo>
                    <a:pt x="45301" y="3158"/>
                    <a:pt x="42143" y="1"/>
                    <a:pt x="382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44"/>
            <p:cNvSpPr/>
            <p:nvPr/>
          </p:nvSpPr>
          <p:spPr>
            <a:xfrm flipH="1">
              <a:off x="2975359" y="1960990"/>
              <a:ext cx="602317" cy="19023"/>
            </a:xfrm>
            <a:custGeom>
              <a:avLst/>
              <a:gdLst/>
              <a:ahLst/>
              <a:cxnLst/>
              <a:rect l="l" t="t" r="r" b="b"/>
              <a:pathLst>
                <a:path w="36918" h="1166" extrusionOk="0">
                  <a:moveTo>
                    <a:pt x="752" y="0"/>
                  </a:moveTo>
                  <a:cubicBezTo>
                    <a:pt x="0" y="0"/>
                    <a:pt x="0" y="1166"/>
                    <a:pt x="752" y="1166"/>
                  </a:cubicBezTo>
                  <a:lnTo>
                    <a:pt x="36166" y="1166"/>
                  </a:lnTo>
                  <a:cubicBezTo>
                    <a:pt x="36918" y="1166"/>
                    <a:pt x="36918" y="0"/>
                    <a:pt x="361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44"/>
            <p:cNvSpPr/>
            <p:nvPr/>
          </p:nvSpPr>
          <p:spPr>
            <a:xfrm flipH="1">
              <a:off x="2975359" y="2033967"/>
              <a:ext cx="602317" cy="19660"/>
            </a:xfrm>
            <a:custGeom>
              <a:avLst/>
              <a:gdLst/>
              <a:ahLst/>
              <a:cxnLst/>
              <a:rect l="l" t="t" r="r" b="b"/>
              <a:pathLst>
                <a:path w="36918" h="1205" extrusionOk="0">
                  <a:moveTo>
                    <a:pt x="752" y="1"/>
                  </a:moveTo>
                  <a:cubicBezTo>
                    <a:pt x="0" y="1"/>
                    <a:pt x="0" y="1204"/>
                    <a:pt x="752" y="1204"/>
                  </a:cubicBezTo>
                  <a:lnTo>
                    <a:pt x="36166" y="1204"/>
                  </a:lnTo>
                  <a:cubicBezTo>
                    <a:pt x="36918" y="1204"/>
                    <a:pt x="36918" y="1"/>
                    <a:pt x="361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44"/>
            <p:cNvSpPr/>
            <p:nvPr/>
          </p:nvSpPr>
          <p:spPr>
            <a:xfrm flipH="1">
              <a:off x="2975359" y="2107580"/>
              <a:ext cx="602317" cy="19023"/>
            </a:xfrm>
            <a:custGeom>
              <a:avLst/>
              <a:gdLst/>
              <a:ahLst/>
              <a:cxnLst/>
              <a:rect l="l" t="t" r="r" b="b"/>
              <a:pathLst>
                <a:path w="36918" h="1166" extrusionOk="0">
                  <a:moveTo>
                    <a:pt x="752" y="0"/>
                  </a:moveTo>
                  <a:cubicBezTo>
                    <a:pt x="0" y="0"/>
                    <a:pt x="0" y="1166"/>
                    <a:pt x="752" y="1166"/>
                  </a:cubicBezTo>
                  <a:lnTo>
                    <a:pt x="36166" y="1166"/>
                  </a:lnTo>
                  <a:cubicBezTo>
                    <a:pt x="36918" y="1166"/>
                    <a:pt x="36918" y="0"/>
                    <a:pt x="361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44"/>
            <p:cNvSpPr/>
            <p:nvPr/>
          </p:nvSpPr>
          <p:spPr>
            <a:xfrm flipH="1">
              <a:off x="2975359" y="2180574"/>
              <a:ext cx="602317" cy="19023"/>
            </a:xfrm>
            <a:custGeom>
              <a:avLst/>
              <a:gdLst/>
              <a:ahLst/>
              <a:cxnLst/>
              <a:rect l="l" t="t" r="r" b="b"/>
              <a:pathLst>
                <a:path w="36918" h="1166" extrusionOk="0">
                  <a:moveTo>
                    <a:pt x="752" y="0"/>
                  </a:moveTo>
                  <a:cubicBezTo>
                    <a:pt x="0" y="0"/>
                    <a:pt x="0" y="1165"/>
                    <a:pt x="752" y="1165"/>
                  </a:cubicBezTo>
                  <a:lnTo>
                    <a:pt x="36166" y="1165"/>
                  </a:lnTo>
                  <a:cubicBezTo>
                    <a:pt x="36918" y="1165"/>
                    <a:pt x="36918" y="0"/>
                    <a:pt x="361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44"/>
            <p:cNvSpPr/>
            <p:nvPr/>
          </p:nvSpPr>
          <p:spPr>
            <a:xfrm flipH="1">
              <a:off x="3353182" y="2253551"/>
              <a:ext cx="224494" cy="19643"/>
            </a:xfrm>
            <a:custGeom>
              <a:avLst/>
              <a:gdLst/>
              <a:ahLst/>
              <a:cxnLst/>
              <a:rect l="l" t="t" r="r" b="b"/>
              <a:pathLst>
                <a:path w="13760" h="1204" extrusionOk="0">
                  <a:moveTo>
                    <a:pt x="752" y="1"/>
                  </a:moveTo>
                  <a:cubicBezTo>
                    <a:pt x="0" y="1"/>
                    <a:pt x="0" y="1204"/>
                    <a:pt x="752" y="1204"/>
                  </a:cubicBezTo>
                  <a:lnTo>
                    <a:pt x="13008" y="1204"/>
                  </a:lnTo>
                  <a:cubicBezTo>
                    <a:pt x="13760" y="1204"/>
                    <a:pt x="13760" y="1"/>
                    <a:pt x="130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44"/>
            <p:cNvSpPr/>
            <p:nvPr/>
          </p:nvSpPr>
          <p:spPr>
            <a:xfrm>
              <a:off x="2146546" y="2910085"/>
              <a:ext cx="31828" cy="58539"/>
            </a:xfrm>
            <a:custGeom>
              <a:avLst/>
              <a:gdLst/>
              <a:ahLst/>
              <a:cxnLst/>
              <a:rect l="l" t="t" r="r" b="b"/>
              <a:pathLst>
                <a:path w="647" h="1190" extrusionOk="0">
                  <a:moveTo>
                    <a:pt x="127" y="0"/>
                  </a:moveTo>
                  <a:cubicBezTo>
                    <a:pt x="113" y="0"/>
                    <a:pt x="98" y="3"/>
                    <a:pt x="83" y="8"/>
                  </a:cubicBezTo>
                  <a:cubicBezTo>
                    <a:pt x="56" y="22"/>
                    <a:pt x="56" y="63"/>
                    <a:pt x="69" y="91"/>
                  </a:cubicBezTo>
                  <a:lnTo>
                    <a:pt x="481" y="791"/>
                  </a:lnTo>
                  <a:lnTo>
                    <a:pt x="42" y="1080"/>
                  </a:lnTo>
                  <a:cubicBezTo>
                    <a:pt x="1" y="1093"/>
                    <a:pt x="1" y="1135"/>
                    <a:pt x="15" y="1162"/>
                  </a:cubicBezTo>
                  <a:cubicBezTo>
                    <a:pt x="28" y="1189"/>
                    <a:pt x="56" y="1189"/>
                    <a:pt x="69" y="1189"/>
                  </a:cubicBezTo>
                  <a:lnTo>
                    <a:pt x="111" y="1189"/>
                  </a:lnTo>
                  <a:lnTo>
                    <a:pt x="605" y="874"/>
                  </a:lnTo>
                  <a:cubicBezTo>
                    <a:pt x="646" y="846"/>
                    <a:pt x="646" y="805"/>
                    <a:pt x="632" y="777"/>
                  </a:cubicBezTo>
                  <a:lnTo>
                    <a:pt x="179" y="36"/>
                  </a:lnTo>
                  <a:cubicBezTo>
                    <a:pt x="171" y="10"/>
                    <a:pt x="151" y="0"/>
                    <a:pt x="1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44"/>
            <p:cNvSpPr/>
            <p:nvPr/>
          </p:nvSpPr>
          <p:spPr>
            <a:xfrm flipH="1">
              <a:off x="2122418" y="2920110"/>
              <a:ext cx="64412" cy="17637"/>
            </a:xfrm>
            <a:custGeom>
              <a:avLst/>
              <a:gdLst/>
              <a:ahLst/>
              <a:cxnLst/>
              <a:rect l="l" t="t" r="r" b="b"/>
              <a:pathLst>
                <a:path w="3948" h="1081" extrusionOk="0">
                  <a:moveTo>
                    <a:pt x="1701" y="1"/>
                  </a:moveTo>
                  <a:cubicBezTo>
                    <a:pt x="790" y="1"/>
                    <a:pt x="63" y="270"/>
                    <a:pt x="0" y="292"/>
                  </a:cubicBezTo>
                  <a:lnTo>
                    <a:pt x="188" y="705"/>
                  </a:lnTo>
                  <a:cubicBezTo>
                    <a:pt x="188" y="705"/>
                    <a:pt x="863" y="460"/>
                    <a:pt x="1702" y="460"/>
                  </a:cubicBezTo>
                  <a:cubicBezTo>
                    <a:pt x="2330" y="460"/>
                    <a:pt x="3051" y="598"/>
                    <a:pt x="3647" y="1081"/>
                  </a:cubicBezTo>
                  <a:lnTo>
                    <a:pt x="3948" y="743"/>
                  </a:lnTo>
                  <a:cubicBezTo>
                    <a:pt x="3238" y="165"/>
                    <a:pt x="2413" y="1"/>
                    <a:pt x="17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215"/>
        <p:cNvGrpSpPr/>
        <p:nvPr/>
      </p:nvGrpSpPr>
      <p:grpSpPr>
        <a:xfrm>
          <a:off x="0" y="0"/>
          <a:ext cx="0" cy="0"/>
          <a:chOff x="0" y="0"/>
          <a:chExt cx="0" cy="0"/>
        </a:xfrm>
      </p:grpSpPr>
      <p:sp>
        <p:nvSpPr>
          <p:cNvPr id="1216" name="Google Shape;1216;p49"/>
          <p:cNvSpPr txBox="1">
            <a:spLocks noGrp="1"/>
          </p:cNvSpPr>
          <p:nvPr>
            <p:ph type="title"/>
          </p:nvPr>
        </p:nvSpPr>
        <p:spPr>
          <a:xfrm>
            <a:off x="3626175" y="910087"/>
            <a:ext cx="4797900" cy="26802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Queries??</a:t>
            </a:r>
            <a:endParaRPr b="0" dirty="0"/>
          </a:p>
        </p:txBody>
      </p:sp>
      <p:grpSp>
        <p:nvGrpSpPr>
          <p:cNvPr id="1217" name="Google Shape;1217;p49"/>
          <p:cNvGrpSpPr/>
          <p:nvPr/>
        </p:nvGrpSpPr>
        <p:grpSpPr>
          <a:xfrm>
            <a:off x="1596106" y="1002560"/>
            <a:ext cx="719463" cy="638603"/>
            <a:chOff x="4712400" y="953850"/>
            <a:chExt cx="295625" cy="262400"/>
          </a:xfrm>
        </p:grpSpPr>
        <p:sp>
          <p:nvSpPr>
            <p:cNvPr id="1218" name="Google Shape;1218;p49"/>
            <p:cNvSpPr/>
            <p:nvPr/>
          </p:nvSpPr>
          <p:spPr>
            <a:xfrm>
              <a:off x="4712400" y="953850"/>
              <a:ext cx="295625" cy="262400"/>
            </a:xfrm>
            <a:custGeom>
              <a:avLst/>
              <a:gdLst/>
              <a:ahLst/>
              <a:cxnLst/>
              <a:rect l="l" t="t" r="r" b="b"/>
              <a:pathLst>
                <a:path w="11825" h="10496" extrusionOk="0">
                  <a:moveTo>
                    <a:pt x="5919" y="128"/>
                  </a:moveTo>
                  <a:cubicBezTo>
                    <a:pt x="6496" y="128"/>
                    <a:pt x="7073" y="224"/>
                    <a:pt x="7636" y="430"/>
                  </a:cubicBezTo>
                  <a:cubicBezTo>
                    <a:pt x="10300" y="1377"/>
                    <a:pt x="11687" y="4302"/>
                    <a:pt x="10739" y="6967"/>
                  </a:cubicBezTo>
                  <a:cubicBezTo>
                    <a:pt x="9994" y="9063"/>
                    <a:pt x="8016" y="10368"/>
                    <a:pt x="5915" y="10368"/>
                  </a:cubicBezTo>
                  <a:cubicBezTo>
                    <a:pt x="5346" y="10368"/>
                    <a:pt x="4768" y="10272"/>
                    <a:pt x="4203" y="10070"/>
                  </a:cubicBezTo>
                  <a:cubicBezTo>
                    <a:pt x="1538" y="9123"/>
                    <a:pt x="151" y="6184"/>
                    <a:pt x="1099" y="3533"/>
                  </a:cubicBezTo>
                  <a:cubicBezTo>
                    <a:pt x="1552" y="2243"/>
                    <a:pt x="2486" y="1213"/>
                    <a:pt x="3722" y="622"/>
                  </a:cubicBezTo>
                  <a:cubicBezTo>
                    <a:pt x="4422" y="292"/>
                    <a:pt x="5164" y="128"/>
                    <a:pt x="5919" y="128"/>
                  </a:cubicBezTo>
                  <a:close/>
                  <a:moveTo>
                    <a:pt x="5913" y="1"/>
                  </a:moveTo>
                  <a:cubicBezTo>
                    <a:pt x="5145" y="1"/>
                    <a:pt x="4380" y="171"/>
                    <a:pt x="3667" y="512"/>
                  </a:cubicBezTo>
                  <a:cubicBezTo>
                    <a:pt x="2404" y="1103"/>
                    <a:pt x="1442" y="2160"/>
                    <a:pt x="975" y="3478"/>
                  </a:cubicBezTo>
                  <a:cubicBezTo>
                    <a:pt x="0" y="6211"/>
                    <a:pt x="1429" y="9219"/>
                    <a:pt x="4148" y="10194"/>
                  </a:cubicBezTo>
                  <a:cubicBezTo>
                    <a:pt x="4738" y="10400"/>
                    <a:pt x="5329" y="10496"/>
                    <a:pt x="5905" y="10496"/>
                  </a:cubicBezTo>
                  <a:cubicBezTo>
                    <a:pt x="8062" y="10496"/>
                    <a:pt x="10094" y="9150"/>
                    <a:pt x="10863" y="7008"/>
                  </a:cubicBezTo>
                  <a:cubicBezTo>
                    <a:pt x="11824" y="4289"/>
                    <a:pt x="10410" y="1281"/>
                    <a:pt x="7677" y="306"/>
                  </a:cubicBezTo>
                  <a:cubicBezTo>
                    <a:pt x="7102" y="103"/>
                    <a:pt x="6507" y="1"/>
                    <a:pt x="59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49"/>
            <p:cNvSpPr/>
            <p:nvPr/>
          </p:nvSpPr>
          <p:spPr>
            <a:xfrm>
              <a:off x="4736775" y="976550"/>
              <a:ext cx="246875" cy="216625"/>
            </a:xfrm>
            <a:custGeom>
              <a:avLst/>
              <a:gdLst/>
              <a:ahLst/>
              <a:cxnLst/>
              <a:rect l="l" t="t" r="r" b="b"/>
              <a:pathLst>
                <a:path w="9875" h="8665" extrusionOk="0">
                  <a:moveTo>
                    <a:pt x="4919" y="1"/>
                  </a:moveTo>
                  <a:cubicBezTo>
                    <a:pt x="4310" y="1"/>
                    <a:pt x="3692" y="129"/>
                    <a:pt x="3104" y="401"/>
                  </a:cubicBezTo>
                  <a:cubicBezTo>
                    <a:pt x="948" y="1417"/>
                    <a:pt x="0" y="3985"/>
                    <a:pt x="1003" y="6155"/>
                  </a:cubicBezTo>
                  <a:cubicBezTo>
                    <a:pt x="1742" y="7733"/>
                    <a:pt x="3302" y="8664"/>
                    <a:pt x="4932" y="8664"/>
                  </a:cubicBezTo>
                  <a:cubicBezTo>
                    <a:pt x="5543" y="8664"/>
                    <a:pt x="6165" y="8533"/>
                    <a:pt x="6757" y="8256"/>
                  </a:cubicBezTo>
                  <a:cubicBezTo>
                    <a:pt x="8927" y="7253"/>
                    <a:pt x="9874" y="4672"/>
                    <a:pt x="8858" y="2502"/>
                  </a:cubicBezTo>
                  <a:cubicBezTo>
                    <a:pt x="8127" y="930"/>
                    <a:pt x="6557" y="1"/>
                    <a:pt x="491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49"/>
            <p:cNvSpPr/>
            <p:nvPr/>
          </p:nvSpPr>
          <p:spPr>
            <a:xfrm>
              <a:off x="4740200" y="975125"/>
              <a:ext cx="244125" cy="219850"/>
            </a:xfrm>
            <a:custGeom>
              <a:avLst/>
              <a:gdLst/>
              <a:ahLst/>
              <a:cxnLst/>
              <a:rect l="l" t="t" r="r" b="b"/>
              <a:pathLst>
                <a:path w="9765" h="8794" extrusionOk="0">
                  <a:moveTo>
                    <a:pt x="4807" y="128"/>
                  </a:moveTo>
                  <a:cubicBezTo>
                    <a:pt x="5288" y="128"/>
                    <a:pt x="5768" y="210"/>
                    <a:pt x="6235" y="375"/>
                  </a:cubicBezTo>
                  <a:cubicBezTo>
                    <a:pt x="8460" y="1172"/>
                    <a:pt x="9614" y="3616"/>
                    <a:pt x="8817" y="5827"/>
                  </a:cubicBezTo>
                  <a:cubicBezTo>
                    <a:pt x="8202" y="7575"/>
                    <a:pt x="6563" y="8661"/>
                    <a:pt x="4809" y="8661"/>
                  </a:cubicBezTo>
                  <a:cubicBezTo>
                    <a:pt x="4330" y="8661"/>
                    <a:pt x="3843" y="8580"/>
                    <a:pt x="3365" y="8409"/>
                  </a:cubicBezTo>
                  <a:cubicBezTo>
                    <a:pt x="1154" y="7626"/>
                    <a:pt x="1" y="5182"/>
                    <a:pt x="783" y="2957"/>
                  </a:cubicBezTo>
                  <a:cubicBezTo>
                    <a:pt x="1168" y="1886"/>
                    <a:pt x="1951" y="1034"/>
                    <a:pt x="2981" y="540"/>
                  </a:cubicBezTo>
                  <a:cubicBezTo>
                    <a:pt x="3558" y="265"/>
                    <a:pt x="4175" y="128"/>
                    <a:pt x="4807" y="128"/>
                  </a:cubicBezTo>
                  <a:close/>
                  <a:moveTo>
                    <a:pt x="4809" y="0"/>
                  </a:moveTo>
                  <a:cubicBezTo>
                    <a:pt x="4166" y="0"/>
                    <a:pt x="3524" y="143"/>
                    <a:pt x="2926" y="430"/>
                  </a:cubicBezTo>
                  <a:cubicBezTo>
                    <a:pt x="1855" y="925"/>
                    <a:pt x="1058" y="1817"/>
                    <a:pt x="660" y="2916"/>
                  </a:cubicBezTo>
                  <a:cubicBezTo>
                    <a:pt x="275" y="4028"/>
                    <a:pt x="330" y="5223"/>
                    <a:pt x="838" y="6280"/>
                  </a:cubicBezTo>
                  <a:cubicBezTo>
                    <a:pt x="1333" y="7338"/>
                    <a:pt x="2225" y="8148"/>
                    <a:pt x="3324" y="8533"/>
                  </a:cubicBezTo>
                  <a:cubicBezTo>
                    <a:pt x="3805" y="8711"/>
                    <a:pt x="4313" y="8794"/>
                    <a:pt x="4807" y="8794"/>
                  </a:cubicBezTo>
                  <a:cubicBezTo>
                    <a:pt x="5453" y="8794"/>
                    <a:pt x="6084" y="8656"/>
                    <a:pt x="6689" y="8368"/>
                  </a:cubicBezTo>
                  <a:cubicBezTo>
                    <a:pt x="7746" y="7860"/>
                    <a:pt x="8556" y="6981"/>
                    <a:pt x="8941" y="5868"/>
                  </a:cubicBezTo>
                  <a:cubicBezTo>
                    <a:pt x="9765" y="3589"/>
                    <a:pt x="8570" y="1076"/>
                    <a:pt x="6277" y="252"/>
                  </a:cubicBezTo>
                  <a:cubicBezTo>
                    <a:pt x="5799" y="85"/>
                    <a:pt x="5304" y="0"/>
                    <a:pt x="48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49"/>
            <p:cNvSpPr/>
            <p:nvPr/>
          </p:nvSpPr>
          <p:spPr>
            <a:xfrm>
              <a:off x="4886450" y="991625"/>
              <a:ext cx="7925" cy="15200"/>
            </a:xfrm>
            <a:custGeom>
              <a:avLst/>
              <a:gdLst/>
              <a:ahLst/>
              <a:cxnLst/>
              <a:rect l="l" t="t" r="r" b="b"/>
              <a:pathLst>
                <a:path w="317" h="608" extrusionOk="0">
                  <a:moveTo>
                    <a:pt x="246" y="0"/>
                  </a:moveTo>
                  <a:cubicBezTo>
                    <a:pt x="220" y="0"/>
                    <a:pt x="191" y="22"/>
                    <a:pt x="179" y="45"/>
                  </a:cubicBezTo>
                  <a:lnTo>
                    <a:pt x="15" y="526"/>
                  </a:lnTo>
                  <a:cubicBezTo>
                    <a:pt x="1" y="567"/>
                    <a:pt x="15" y="594"/>
                    <a:pt x="56" y="608"/>
                  </a:cubicBezTo>
                  <a:lnTo>
                    <a:pt x="70" y="608"/>
                  </a:lnTo>
                  <a:cubicBezTo>
                    <a:pt x="97" y="608"/>
                    <a:pt x="124" y="594"/>
                    <a:pt x="138" y="567"/>
                  </a:cubicBezTo>
                  <a:lnTo>
                    <a:pt x="303" y="86"/>
                  </a:lnTo>
                  <a:cubicBezTo>
                    <a:pt x="317" y="59"/>
                    <a:pt x="303" y="17"/>
                    <a:pt x="262" y="4"/>
                  </a:cubicBezTo>
                  <a:cubicBezTo>
                    <a:pt x="257" y="1"/>
                    <a:pt x="251" y="0"/>
                    <a:pt x="2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49"/>
            <p:cNvSpPr/>
            <p:nvPr/>
          </p:nvSpPr>
          <p:spPr>
            <a:xfrm>
              <a:off x="4825350" y="1162875"/>
              <a:ext cx="7925" cy="15275"/>
            </a:xfrm>
            <a:custGeom>
              <a:avLst/>
              <a:gdLst/>
              <a:ahLst/>
              <a:cxnLst/>
              <a:rect l="l" t="t" r="r" b="b"/>
              <a:pathLst>
                <a:path w="317" h="611" extrusionOk="0">
                  <a:moveTo>
                    <a:pt x="237" y="1"/>
                  </a:moveTo>
                  <a:cubicBezTo>
                    <a:pt x="214" y="1"/>
                    <a:pt x="189" y="14"/>
                    <a:pt x="179" y="34"/>
                  </a:cubicBezTo>
                  <a:lnTo>
                    <a:pt x="14" y="514"/>
                  </a:lnTo>
                  <a:cubicBezTo>
                    <a:pt x="0" y="556"/>
                    <a:pt x="14" y="597"/>
                    <a:pt x="55" y="597"/>
                  </a:cubicBezTo>
                  <a:cubicBezTo>
                    <a:pt x="55" y="611"/>
                    <a:pt x="69" y="611"/>
                    <a:pt x="69" y="611"/>
                  </a:cubicBezTo>
                  <a:cubicBezTo>
                    <a:pt x="97" y="611"/>
                    <a:pt x="124" y="583"/>
                    <a:pt x="138" y="569"/>
                  </a:cubicBezTo>
                  <a:lnTo>
                    <a:pt x="303" y="89"/>
                  </a:lnTo>
                  <a:cubicBezTo>
                    <a:pt x="316" y="48"/>
                    <a:pt x="303" y="6"/>
                    <a:pt x="261" y="6"/>
                  </a:cubicBezTo>
                  <a:cubicBezTo>
                    <a:pt x="254" y="3"/>
                    <a:pt x="246" y="1"/>
                    <a:pt x="2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49"/>
            <p:cNvSpPr/>
            <p:nvPr/>
          </p:nvSpPr>
          <p:spPr>
            <a:xfrm>
              <a:off x="4765950" y="1051325"/>
              <a:ext cx="16850" cy="8050"/>
            </a:xfrm>
            <a:custGeom>
              <a:avLst/>
              <a:gdLst/>
              <a:ahLst/>
              <a:cxnLst/>
              <a:rect l="l" t="t" r="r" b="b"/>
              <a:pathLst>
                <a:path w="674" h="322" extrusionOk="0">
                  <a:moveTo>
                    <a:pt x="74" y="0"/>
                  </a:moveTo>
                  <a:cubicBezTo>
                    <a:pt x="50" y="0"/>
                    <a:pt x="25" y="15"/>
                    <a:pt x="14" y="46"/>
                  </a:cubicBezTo>
                  <a:cubicBezTo>
                    <a:pt x="1" y="74"/>
                    <a:pt x="28" y="115"/>
                    <a:pt x="56" y="129"/>
                  </a:cubicBezTo>
                  <a:lnTo>
                    <a:pt x="577" y="321"/>
                  </a:lnTo>
                  <a:lnTo>
                    <a:pt x="605" y="321"/>
                  </a:lnTo>
                  <a:cubicBezTo>
                    <a:pt x="632" y="321"/>
                    <a:pt x="660" y="307"/>
                    <a:pt x="660" y="280"/>
                  </a:cubicBezTo>
                  <a:cubicBezTo>
                    <a:pt x="674" y="239"/>
                    <a:pt x="660" y="211"/>
                    <a:pt x="632" y="197"/>
                  </a:cubicBezTo>
                  <a:lnTo>
                    <a:pt x="97" y="5"/>
                  </a:lnTo>
                  <a:cubicBezTo>
                    <a:pt x="90" y="2"/>
                    <a:pt x="82" y="0"/>
                    <a:pt x="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49"/>
            <p:cNvSpPr/>
            <p:nvPr/>
          </p:nvSpPr>
          <p:spPr>
            <a:xfrm>
              <a:off x="4937275" y="1112425"/>
              <a:ext cx="16850" cy="8050"/>
            </a:xfrm>
            <a:custGeom>
              <a:avLst/>
              <a:gdLst/>
              <a:ahLst/>
              <a:cxnLst/>
              <a:rect l="l" t="t" r="r" b="b"/>
              <a:pathLst>
                <a:path w="674" h="322" extrusionOk="0">
                  <a:moveTo>
                    <a:pt x="66" y="0"/>
                  </a:moveTo>
                  <a:cubicBezTo>
                    <a:pt x="37" y="0"/>
                    <a:pt x="14" y="16"/>
                    <a:pt x="14" y="47"/>
                  </a:cubicBezTo>
                  <a:cubicBezTo>
                    <a:pt x="0" y="74"/>
                    <a:pt x="14" y="116"/>
                    <a:pt x="42" y="129"/>
                  </a:cubicBezTo>
                  <a:lnTo>
                    <a:pt x="577" y="308"/>
                  </a:lnTo>
                  <a:cubicBezTo>
                    <a:pt x="577" y="308"/>
                    <a:pt x="591" y="322"/>
                    <a:pt x="591" y="322"/>
                  </a:cubicBezTo>
                  <a:cubicBezTo>
                    <a:pt x="618" y="322"/>
                    <a:pt x="646" y="294"/>
                    <a:pt x="660" y="267"/>
                  </a:cubicBezTo>
                  <a:cubicBezTo>
                    <a:pt x="673" y="239"/>
                    <a:pt x="646" y="198"/>
                    <a:pt x="618" y="184"/>
                  </a:cubicBezTo>
                  <a:lnTo>
                    <a:pt x="96" y="6"/>
                  </a:lnTo>
                  <a:cubicBezTo>
                    <a:pt x="86" y="2"/>
                    <a:pt x="76" y="0"/>
                    <a:pt x="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49"/>
            <p:cNvSpPr/>
            <p:nvPr/>
          </p:nvSpPr>
          <p:spPr>
            <a:xfrm>
              <a:off x="4839775" y="986900"/>
              <a:ext cx="6200" cy="18900"/>
            </a:xfrm>
            <a:custGeom>
              <a:avLst/>
              <a:gdLst/>
              <a:ahLst/>
              <a:cxnLst/>
              <a:rect l="l" t="t" r="r" b="b"/>
              <a:pathLst>
                <a:path w="248" h="756" extrusionOk="0">
                  <a:moveTo>
                    <a:pt x="55" y="0"/>
                  </a:moveTo>
                  <a:cubicBezTo>
                    <a:pt x="28" y="14"/>
                    <a:pt x="0" y="42"/>
                    <a:pt x="0" y="83"/>
                  </a:cubicBezTo>
                  <a:lnTo>
                    <a:pt x="110" y="701"/>
                  </a:lnTo>
                  <a:cubicBezTo>
                    <a:pt x="124" y="728"/>
                    <a:pt x="151" y="756"/>
                    <a:pt x="179" y="756"/>
                  </a:cubicBezTo>
                  <a:lnTo>
                    <a:pt x="192" y="756"/>
                  </a:lnTo>
                  <a:cubicBezTo>
                    <a:pt x="220" y="742"/>
                    <a:pt x="247" y="715"/>
                    <a:pt x="247" y="673"/>
                  </a:cubicBezTo>
                  <a:lnTo>
                    <a:pt x="138" y="55"/>
                  </a:lnTo>
                  <a:cubicBezTo>
                    <a:pt x="124" y="28"/>
                    <a:pt x="96" y="0"/>
                    <a:pt x="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49"/>
            <p:cNvSpPr/>
            <p:nvPr/>
          </p:nvSpPr>
          <p:spPr>
            <a:xfrm>
              <a:off x="4795475" y="1010075"/>
              <a:ext cx="12725" cy="13925"/>
            </a:xfrm>
            <a:custGeom>
              <a:avLst/>
              <a:gdLst/>
              <a:ahLst/>
              <a:cxnLst/>
              <a:rect l="l" t="t" r="r" b="b"/>
              <a:pathLst>
                <a:path w="509" h="557" extrusionOk="0">
                  <a:moveTo>
                    <a:pt x="88" y="0"/>
                  </a:moveTo>
                  <a:cubicBezTo>
                    <a:pt x="73" y="0"/>
                    <a:pt x="56" y="7"/>
                    <a:pt x="42" y="21"/>
                  </a:cubicBezTo>
                  <a:cubicBezTo>
                    <a:pt x="14" y="35"/>
                    <a:pt x="1" y="76"/>
                    <a:pt x="28" y="103"/>
                  </a:cubicBezTo>
                  <a:lnTo>
                    <a:pt x="385" y="529"/>
                  </a:lnTo>
                  <a:cubicBezTo>
                    <a:pt x="399" y="543"/>
                    <a:pt x="413" y="557"/>
                    <a:pt x="440" y="557"/>
                  </a:cubicBezTo>
                  <a:cubicBezTo>
                    <a:pt x="454" y="557"/>
                    <a:pt x="468" y="557"/>
                    <a:pt x="481" y="543"/>
                  </a:cubicBezTo>
                  <a:cubicBezTo>
                    <a:pt x="509" y="515"/>
                    <a:pt x="509" y="474"/>
                    <a:pt x="481" y="447"/>
                  </a:cubicBezTo>
                  <a:lnTo>
                    <a:pt x="124" y="21"/>
                  </a:lnTo>
                  <a:cubicBezTo>
                    <a:pt x="117" y="7"/>
                    <a:pt x="104" y="0"/>
                    <a:pt x="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49"/>
            <p:cNvSpPr/>
            <p:nvPr/>
          </p:nvSpPr>
          <p:spPr>
            <a:xfrm>
              <a:off x="4763200" y="1098050"/>
              <a:ext cx="17200" cy="6625"/>
            </a:xfrm>
            <a:custGeom>
              <a:avLst/>
              <a:gdLst/>
              <a:ahLst/>
              <a:cxnLst/>
              <a:rect l="l" t="t" r="r" b="b"/>
              <a:pathLst>
                <a:path w="688" h="265" extrusionOk="0">
                  <a:moveTo>
                    <a:pt x="626" y="0"/>
                  </a:moveTo>
                  <a:cubicBezTo>
                    <a:pt x="619" y="0"/>
                    <a:pt x="612" y="1"/>
                    <a:pt x="605" y="4"/>
                  </a:cubicBezTo>
                  <a:lnTo>
                    <a:pt x="56" y="141"/>
                  </a:lnTo>
                  <a:cubicBezTo>
                    <a:pt x="15" y="155"/>
                    <a:pt x="1" y="182"/>
                    <a:pt x="1" y="224"/>
                  </a:cubicBezTo>
                  <a:cubicBezTo>
                    <a:pt x="15" y="251"/>
                    <a:pt x="42" y="265"/>
                    <a:pt x="69" y="265"/>
                  </a:cubicBezTo>
                  <a:lnTo>
                    <a:pt x="83" y="265"/>
                  </a:lnTo>
                  <a:lnTo>
                    <a:pt x="633" y="127"/>
                  </a:lnTo>
                  <a:cubicBezTo>
                    <a:pt x="674" y="127"/>
                    <a:pt x="687" y="86"/>
                    <a:pt x="687" y="59"/>
                  </a:cubicBezTo>
                  <a:cubicBezTo>
                    <a:pt x="676" y="25"/>
                    <a:pt x="656" y="0"/>
                    <a:pt x="6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49"/>
            <p:cNvSpPr/>
            <p:nvPr/>
          </p:nvSpPr>
          <p:spPr>
            <a:xfrm>
              <a:off x="4782775" y="1137100"/>
              <a:ext cx="15125" cy="12225"/>
            </a:xfrm>
            <a:custGeom>
              <a:avLst/>
              <a:gdLst/>
              <a:ahLst/>
              <a:cxnLst/>
              <a:rect l="l" t="t" r="r" b="b"/>
              <a:pathLst>
                <a:path w="605" h="489" extrusionOk="0">
                  <a:moveTo>
                    <a:pt x="543" y="1"/>
                  </a:moveTo>
                  <a:cubicBezTo>
                    <a:pt x="526" y="1"/>
                    <a:pt x="509" y="7"/>
                    <a:pt x="495" y="21"/>
                  </a:cubicBezTo>
                  <a:lnTo>
                    <a:pt x="42" y="378"/>
                  </a:lnTo>
                  <a:cubicBezTo>
                    <a:pt x="14" y="392"/>
                    <a:pt x="1" y="433"/>
                    <a:pt x="28" y="461"/>
                  </a:cubicBezTo>
                  <a:cubicBezTo>
                    <a:pt x="42" y="474"/>
                    <a:pt x="56" y="488"/>
                    <a:pt x="83" y="488"/>
                  </a:cubicBezTo>
                  <a:cubicBezTo>
                    <a:pt x="97" y="488"/>
                    <a:pt x="110" y="488"/>
                    <a:pt x="124" y="474"/>
                  </a:cubicBezTo>
                  <a:lnTo>
                    <a:pt x="577" y="117"/>
                  </a:lnTo>
                  <a:cubicBezTo>
                    <a:pt x="605" y="90"/>
                    <a:pt x="605" y="49"/>
                    <a:pt x="591" y="21"/>
                  </a:cubicBezTo>
                  <a:cubicBezTo>
                    <a:pt x="577" y="7"/>
                    <a:pt x="560" y="1"/>
                    <a:pt x="5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49"/>
            <p:cNvSpPr/>
            <p:nvPr/>
          </p:nvSpPr>
          <p:spPr>
            <a:xfrm>
              <a:off x="4872725" y="1165000"/>
              <a:ext cx="6550" cy="17625"/>
            </a:xfrm>
            <a:custGeom>
              <a:avLst/>
              <a:gdLst/>
              <a:ahLst/>
              <a:cxnLst/>
              <a:rect l="l" t="t" r="r" b="b"/>
              <a:pathLst>
                <a:path w="262" h="705" extrusionOk="0">
                  <a:moveTo>
                    <a:pt x="72" y="0"/>
                  </a:moveTo>
                  <a:cubicBezTo>
                    <a:pt x="66" y="0"/>
                    <a:pt x="61" y="1"/>
                    <a:pt x="56" y="4"/>
                  </a:cubicBezTo>
                  <a:cubicBezTo>
                    <a:pt x="14" y="4"/>
                    <a:pt x="1" y="45"/>
                    <a:pt x="1" y="86"/>
                  </a:cubicBezTo>
                  <a:lnTo>
                    <a:pt x="138" y="649"/>
                  </a:lnTo>
                  <a:cubicBezTo>
                    <a:pt x="138" y="677"/>
                    <a:pt x="165" y="704"/>
                    <a:pt x="193" y="704"/>
                  </a:cubicBezTo>
                  <a:lnTo>
                    <a:pt x="207" y="704"/>
                  </a:lnTo>
                  <a:cubicBezTo>
                    <a:pt x="248" y="690"/>
                    <a:pt x="262" y="649"/>
                    <a:pt x="262" y="622"/>
                  </a:cubicBezTo>
                  <a:lnTo>
                    <a:pt x="124" y="45"/>
                  </a:lnTo>
                  <a:cubicBezTo>
                    <a:pt x="124" y="23"/>
                    <a:pt x="97"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49"/>
            <p:cNvSpPr/>
            <p:nvPr/>
          </p:nvSpPr>
          <p:spPr>
            <a:xfrm>
              <a:off x="4911525" y="1146175"/>
              <a:ext cx="13075" cy="14800"/>
            </a:xfrm>
            <a:custGeom>
              <a:avLst/>
              <a:gdLst/>
              <a:ahLst/>
              <a:cxnLst/>
              <a:rect l="l" t="t" r="r" b="b"/>
              <a:pathLst>
                <a:path w="523" h="592" extrusionOk="0">
                  <a:moveTo>
                    <a:pt x="73" y="0"/>
                  </a:moveTo>
                  <a:cubicBezTo>
                    <a:pt x="63" y="0"/>
                    <a:pt x="52" y="5"/>
                    <a:pt x="42" y="15"/>
                  </a:cubicBezTo>
                  <a:cubicBezTo>
                    <a:pt x="14" y="43"/>
                    <a:pt x="0" y="84"/>
                    <a:pt x="28" y="111"/>
                  </a:cubicBezTo>
                  <a:lnTo>
                    <a:pt x="399" y="578"/>
                  </a:lnTo>
                  <a:cubicBezTo>
                    <a:pt x="412" y="592"/>
                    <a:pt x="426" y="592"/>
                    <a:pt x="454" y="592"/>
                  </a:cubicBezTo>
                  <a:cubicBezTo>
                    <a:pt x="467" y="592"/>
                    <a:pt x="481" y="592"/>
                    <a:pt x="495" y="578"/>
                  </a:cubicBezTo>
                  <a:cubicBezTo>
                    <a:pt x="522" y="565"/>
                    <a:pt x="522" y="523"/>
                    <a:pt x="495" y="496"/>
                  </a:cubicBezTo>
                  <a:lnTo>
                    <a:pt x="124" y="29"/>
                  </a:lnTo>
                  <a:cubicBezTo>
                    <a:pt x="107" y="12"/>
                    <a:pt x="90" y="0"/>
                    <a:pt x="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49"/>
            <p:cNvSpPr/>
            <p:nvPr/>
          </p:nvSpPr>
          <p:spPr>
            <a:xfrm>
              <a:off x="4937625" y="1066550"/>
              <a:ext cx="19575" cy="4825"/>
            </a:xfrm>
            <a:custGeom>
              <a:avLst/>
              <a:gdLst/>
              <a:ahLst/>
              <a:cxnLst/>
              <a:rect l="l" t="t" r="r" b="b"/>
              <a:pathLst>
                <a:path w="783" h="193" extrusionOk="0">
                  <a:moveTo>
                    <a:pt x="700" y="0"/>
                  </a:moveTo>
                  <a:lnTo>
                    <a:pt x="69" y="69"/>
                  </a:lnTo>
                  <a:cubicBezTo>
                    <a:pt x="28" y="69"/>
                    <a:pt x="0" y="110"/>
                    <a:pt x="14" y="138"/>
                  </a:cubicBezTo>
                  <a:cubicBezTo>
                    <a:pt x="14" y="179"/>
                    <a:pt x="41" y="193"/>
                    <a:pt x="69" y="193"/>
                  </a:cubicBezTo>
                  <a:lnTo>
                    <a:pt x="82" y="193"/>
                  </a:lnTo>
                  <a:lnTo>
                    <a:pt x="714" y="124"/>
                  </a:lnTo>
                  <a:cubicBezTo>
                    <a:pt x="755" y="124"/>
                    <a:pt x="783" y="97"/>
                    <a:pt x="769" y="55"/>
                  </a:cubicBezTo>
                  <a:cubicBezTo>
                    <a:pt x="769" y="14"/>
                    <a:pt x="742" y="0"/>
                    <a:pt x="7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49"/>
            <p:cNvSpPr/>
            <p:nvPr/>
          </p:nvSpPr>
          <p:spPr>
            <a:xfrm>
              <a:off x="4920800" y="1022925"/>
              <a:ext cx="14425" cy="10700"/>
            </a:xfrm>
            <a:custGeom>
              <a:avLst/>
              <a:gdLst/>
              <a:ahLst/>
              <a:cxnLst/>
              <a:rect l="l" t="t" r="r" b="b"/>
              <a:pathLst>
                <a:path w="577" h="428" extrusionOk="0">
                  <a:moveTo>
                    <a:pt x="503" y="0"/>
                  </a:moveTo>
                  <a:cubicBezTo>
                    <a:pt x="490" y="0"/>
                    <a:pt x="478" y="5"/>
                    <a:pt x="467" y="15"/>
                  </a:cubicBezTo>
                  <a:lnTo>
                    <a:pt x="28" y="303"/>
                  </a:lnTo>
                  <a:cubicBezTo>
                    <a:pt x="0" y="331"/>
                    <a:pt x="0" y="372"/>
                    <a:pt x="14" y="400"/>
                  </a:cubicBezTo>
                  <a:cubicBezTo>
                    <a:pt x="28" y="413"/>
                    <a:pt x="41" y="427"/>
                    <a:pt x="69" y="427"/>
                  </a:cubicBezTo>
                  <a:cubicBezTo>
                    <a:pt x="83" y="427"/>
                    <a:pt x="96" y="427"/>
                    <a:pt x="96" y="413"/>
                  </a:cubicBezTo>
                  <a:lnTo>
                    <a:pt x="536" y="111"/>
                  </a:lnTo>
                  <a:cubicBezTo>
                    <a:pt x="577" y="97"/>
                    <a:pt x="577" y="56"/>
                    <a:pt x="563" y="29"/>
                  </a:cubicBezTo>
                  <a:cubicBezTo>
                    <a:pt x="546" y="12"/>
                    <a:pt x="524" y="0"/>
                    <a:pt x="5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49"/>
            <p:cNvSpPr/>
            <p:nvPr/>
          </p:nvSpPr>
          <p:spPr>
            <a:xfrm>
              <a:off x="4842850" y="1069650"/>
              <a:ext cx="34700" cy="30725"/>
            </a:xfrm>
            <a:custGeom>
              <a:avLst/>
              <a:gdLst/>
              <a:ahLst/>
              <a:cxnLst/>
              <a:rect l="l" t="t" r="r" b="b"/>
              <a:pathLst>
                <a:path w="1388" h="1229" extrusionOk="0">
                  <a:moveTo>
                    <a:pt x="691" y="0"/>
                  </a:moveTo>
                  <a:cubicBezTo>
                    <a:pt x="443" y="0"/>
                    <a:pt x="210" y="157"/>
                    <a:pt x="124" y="412"/>
                  </a:cubicBezTo>
                  <a:cubicBezTo>
                    <a:pt x="1" y="728"/>
                    <a:pt x="166" y="1085"/>
                    <a:pt x="495" y="1195"/>
                  </a:cubicBezTo>
                  <a:cubicBezTo>
                    <a:pt x="562" y="1218"/>
                    <a:pt x="630" y="1229"/>
                    <a:pt x="697" y="1229"/>
                  </a:cubicBezTo>
                  <a:cubicBezTo>
                    <a:pt x="950" y="1229"/>
                    <a:pt x="1191" y="1074"/>
                    <a:pt x="1278" y="824"/>
                  </a:cubicBezTo>
                  <a:cubicBezTo>
                    <a:pt x="1388" y="508"/>
                    <a:pt x="1223" y="151"/>
                    <a:pt x="907" y="41"/>
                  </a:cubicBezTo>
                  <a:cubicBezTo>
                    <a:pt x="836" y="13"/>
                    <a:pt x="763" y="0"/>
                    <a:pt x="6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49"/>
            <p:cNvSpPr/>
            <p:nvPr/>
          </p:nvSpPr>
          <p:spPr>
            <a:xfrm>
              <a:off x="4797550" y="1017325"/>
              <a:ext cx="90300" cy="87700"/>
            </a:xfrm>
            <a:custGeom>
              <a:avLst/>
              <a:gdLst/>
              <a:ahLst/>
              <a:cxnLst/>
              <a:rect l="l" t="t" r="r" b="b"/>
              <a:pathLst>
                <a:path w="3612" h="3508" extrusionOk="0">
                  <a:moveTo>
                    <a:pt x="3512" y="1"/>
                  </a:moveTo>
                  <a:cubicBezTo>
                    <a:pt x="3478" y="1"/>
                    <a:pt x="3444" y="19"/>
                    <a:pt x="3433" y="61"/>
                  </a:cubicBezTo>
                  <a:lnTo>
                    <a:pt x="2486" y="2711"/>
                  </a:lnTo>
                  <a:lnTo>
                    <a:pt x="69" y="3343"/>
                  </a:lnTo>
                  <a:cubicBezTo>
                    <a:pt x="28" y="3343"/>
                    <a:pt x="0" y="3398"/>
                    <a:pt x="14" y="3439"/>
                  </a:cubicBezTo>
                  <a:cubicBezTo>
                    <a:pt x="28" y="3480"/>
                    <a:pt x="55" y="3508"/>
                    <a:pt x="96" y="3508"/>
                  </a:cubicBezTo>
                  <a:lnTo>
                    <a:pt x="110" y="3508"/>
                  </a:lnTo>
                  <a:lnTo>
                    <a:pt x="2582" y="2862"/>
                  </a:lnTo>
                  <a:cubicBezTo>
                    <a:pt x="2609" y="2848"/>
                    <a:pt x="2623" y="2835"/>
                    <a:pt x="2637" y="2807"/>
                  </a:cubicBezTo>
                  <a:lnTo>
                    <a:pt x="3598" y="116"/>
                  </a:lnTo>
                  <a:cubicBezTo>
                    <a:pt x="3612" y="74"/>
                    <a:pt x="3584" y="19"/>
                    <a:pt x="3543" y="6"/>
                  </a:cubicBezTo>
                  <a:cubicBezTo>
                    <a:pt x="3533" y="2"/>
                    <a:pt x="3523" y="1"/>
                    <a:pt x="35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35" name="Google Shape;1235;p49"/>
          <p:cNvGrpSpPr/>
          <p:nvPr/>
        </p:nvGrpSpPr>
        <p:grpSpPr>
          <a:xfrm>
            <a:off x="598951" y="2160572"/>
            <a:ext cx="3335450" cy="2696445"/>
            <a:chOff x="370351" y="2160572"/>
            <a:chExt cx="3335450" cy="2696445"/>
          </a:xfrm>
        </p:grpSpPr>
        <p:grpSp>
          <p:nvGrpSpPr>
            <p:cNvPr id="1236" name="Google Shape;1236;p49"/>
            <p:cNvGrpSpPr/>
            <p:nvPr/>
          </p:nvGrpSpPr>
          <p:grpSpPr>
            <a:xfrm>
              <a:off x="2112122" y="3027246"/>
              <a:ext cx="414314" cy="382624"/>
              <a:chOff x="2180708" y="3069921"/>
              <a:chExt cx="414314" cy="382624"/>
            </a:xfrm>
          </p:grpSpPr>
          <p:sp>
            <p:nvSpPr>
              <p:cNvPr id="1237" name="Google Shape;1237;p49"/>
              <p:cNvSpPr/>
              <p:nvPr/>
            </p:nvSpPr>
            <p:spPr>
              <a:xfrm>
                <a:off x="2184542" y="3073184"/>
                <a:ext cx="407197" cy="372265"/>
              </a:xfrm>
              <a:custGeom>
                <a:avLst/>
                <a:gdLst/>
                <a:ahLst/>
                <a:cxnLst/>
                <a:rect l="l" t="t" r="r" b="b"/>
                <a:pathLst>
                  <a:path w="19968" h="18255" extrusionOk="0">
                    <a:moveTo>
                      <a:pt x="3025" y="1"/>
                    </a:moveTo>
                    <a:cubicBezTo>
                      <a:pt x="1339" y="1"/>
                      <a:pt x="0" y="1366"/>
                      <a:pt x="0" y="3052"/>
                    </a:cubicBezTo>
                    <a:lnTo>
                      <a:pt x="0" y="10653"/>
                    </a:lnTo>
                    <a:cubicBezTo>
                      <a:pt x="0" y="12313"/>
                      <a:pt x="1339" y="13678"/>
                      <a:pt x="3025" y="13678"/>
                    </a:cubicBezTo>
                    <a:lnTo>
                      <a:pt x="11108" y="13678"/>
                    </a:lnTo>
                    <a:lnTo>
                      <a:pt x="17264" y="18255"/>
                    </a:lnTo>
                    <a:lnTo>
                      <a:pt x="17264" y="13678"/>
                    </a:lnTo>
                    <a:cubicBezTo>
                      <a:pt x="18790" y="13517"/>
                      <a:pt x="19967" y="12206"/>
                      <a:pt x="19967" y="10653"/>
                    </a:cubicBezTo>
                    <a:lnTo>
                      <a:pt x="19967" y="3052"/>
                    </a:lnTo>
                    <a:cubicBezTo>
                      <a:pt x="19967" y="1366"/>
                      <a:pt x="18602" y="1"/>
                      <a:pt x="1694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49"/>
              <p:cNvSpPr/>
              <p:nvPr/>
            </p:nvSpPr>
            <p:spPr>
              <a:xfrm>
                <a:off x="2180708" y="3069921"/>
                <a:ext cx="414314" cy="382624"/>
              </a:xfrm>
              <a:custGeom>
                <a:avLst/>
                <a:gdLst/>
                <a:ahLst/>
                <a:cxnLst/>
                <a:rect l="l" t="t" r="r" b="b"/>
                <a:pathLst>
                  <a:path w="20317" h="18763" extrusionOk="0">
                    <a:moveTo>
                      <a:pt x="17131" y="348"/>
                    </a:moveTo>
                    <a:cubicBezTo>
                      <a:pt x="18710" y="348"/>
                      <a:pt x="19995" y="1633"/>
                      <a:pt x="19995" y="3212"/>
                    </a:cubicBezTo>
                    <a:lnTo>
                      <a:pt x="19995" y="10813"/>
                    </a:lnTo>
                    <a:cubicBezTo>
                      <a:pt x="19995" y="12286"/>
                      <a:pt x="18897" y="13517"/>
                      <a:pt x="17425" y="13651"/>
                    </a:cubicBezTo>
                    <a:lnTo>
                      <a:pt x="17265" y="13677"/>
                    </a:lnTo>
                    <a:lnTo>
                      <a:pt x="17265" y="18094"/>
                    </a:lnTo>
                    <a:lnTo>
                      <a:pt x="11350" y="13677"/>
                    </a:lnTo>
                    <a:lnTo>
                      <a:pt x="3213" y="13677"/>
                    </a:lnTo>
                    <a:cubicBezTo>
                      <a:pt x="1634" y="13677"/>
                      <a:pt x="349" y="12393"/>
                      <a:pt x="349" y="10813"/>
                    </a:cubicBezTo>
                    <a:lnTo>
                      <a:pt x="349" y="3212"/>
                    </a:lnTo>
                    <a:cubicBezTo>
                      <a:pt x="349" y="1633"/>
                      <a:pt x="1634" y="348"/>
                      <a:pt x="3213" y="348"/>
                    </a:cubicBezTo>
                    <a:close/>
                    <a:moveTo>
                      <a:pt x="3213" y="0"/>
                    </a:moveTo>
                    <a:cubicBezTo>
                      <a:pt x="1446" y="0"/>
                      <a:pt x="1" y="1446"/>
                      <a:pt x="1" y="3212"/>
                    </a:cubicBezTo>
                    <a:lnTo>
                      <a:pt x="1" y="10813"/>
                    </a:lnTo>
                    <a:cubicBezTo>
                      <a:pt x="1" y="12580"/>
                      <a:pt x="1446" y="13999"/>
                      <a:pt x="3213" y="13999"/>
                    </a:cubicBezTo>
                    <a:lnTo>
                      <a:pt x="11242" y="13999"/>
                    </a:lnTo>
                    <a:lnTo>
                      <a:pt x="17613" y="18763"/>
                    </a:lnTo>
                    <a:lnTo>
                      <a:pt x="17613" y="13972"/>
                    </a:lnTo>
                    <a:cubicBezTo>
                      <a:pt x="19165" y="13731"/>
                      <a:pt x="20316" y="12393"/>
                      <a:pt x="20316" y="10813"/>
                    </a:cubicBezTo>
                    <a:lnTo>
                      <a:pt x="20316" y="3212"/>
                    </a:lnTo>
                    <a:cubicBezTo>
                      <a:pt x="20316" y="1446"/>
                      <a:pt x="18897" y="0"/>
                      <a:pt x="171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49"/>
              <p:cNvSpPr/>
              <p:nvPr/>
            </p:nvSpPr>
            <p:spPr>
              <a:xfrm>
                <a:off x="2301351" y="3119046"/>
                <a:ext cx="133734" cy="178496"/>
              </a:xfrm>
              <a:custGeom>
                <a:avLst/>
                <a:gdLst/>
                <a:ahLst/>
                <a:cxnLst/>
                <a:rect l="l" t="t" r="r" b="b"/>
                <a:pathLst>
                  <a:path w="6558" h="8753" extrusionOk="0">
                    <a:moveTo>
                      <a:pt x="3453" y="0"/>
                    </a:moveTo>
                    <a:cubicBezTo>
                      <a:pt x="1820" y="0"/>
                      <a:pt x="669" y="616"/>
                      <a:pt x="0" y="1633"/>
                    </a:cubicBezTo>
                    <a:lnTo>
                      <a:pt x="1472" y="2489"/>
                    </a:lnTo>
                    <a:cubicBezTo>
                      <a:pt x="1874" y="1927"/>
                      <a:pt x="2463" y="1579"/>
                      <a:pt x="3239" y="1579"/>
                    </a:cubicBezTo>
                    <a:cubicBezTo>
                      <a:pt x="4042" y="1579"/>
                      <a:pt x="4550" y="1954"/>
                      <a:pt x="4550" y="2570"/>
                    </a:cubicBezTo>
                    <a:cubicBezTo>
                      <a:pt x="4550" y="3613"/>
                      <a:pt x="2650" y="3988"/>
                      <a:pt x="2650" y="5701"/>
                    </a:cubicBezTo>
                    <a:lnTo>
                      <a:pt x="4497" y="5701"/>
                    </a:lnTo>
                    <a:cubicBezTo>
                      <a:pt x="4497" y="4416"/>
                      <a:pt x="6558" y="4202"/>
                      <a:pt x="6558" y="2248"/>
                    </a:cubicBezTo>
                    <a:cubicBezTo>
                      <a:pt x="6558" y="803"/>
                      <a:pt x="5273" y="0"/>
                      <a:pt x="3453" y="0"/>
                    </a:cubicBezTo>
                    <a:close/>
                    <a:moveTo>
                      <a:pt x="3587" y="6584"/>
                    </a:moveTo>
                    <a:cubicBezTo>
                      <a:pt x="2918" y="6584"/>
                      <a:pt x="2409" y="7039"/>
                      <a:pt x="2409" y="7655"/>
                    </a:cubicBezTo>
                    <a:cubicBezTo>
                      <a:pt x="2409" y="8271"/>
                      <a:pt x="2918" y="8752"/>
                      <a:pt x="3587" y="8752"/>
                    </a:cubicBezTo>
                    <a:cubicBezTo>
                      <a:pt x="4283" y="8752"/>
                      <a:pt x="4764" y="8271"/>
                      <a:pt x="4764" y="7655"/>
                    </a:cubicBezTo>
                    <a:cubicBezTo>
                      <a:pt x="4764" y="7039"/>
                      <a:pt x="4283" y="6584"/>
                      <a:pt x="3587" y="658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40" name="Google Shape;1240;p49"/>
            <p:cNvGrpSpPr/>
            <p:nvPr/>
          </p:nvGrpSpPr>
          <p:grpSpPr>
            <a:xfrm>
              <a:off x="2381534" y="2160572"/>
              <a:ext cx="496721" cy="457954"/>
              <a:chOff x="2406678" y="2541572"/>
              <a:chExt cx="496721" cy="457954"/>
            </a:xfrm>
          </p:grpSpPr>
          <p:sp>
            <p:nvSpPr>
              <p:cNvPr id="1241" name="Google Shape;1241;p49"/>
              <p:cNvSpPr/>
              <p:nvPr/>
            </p:nvSpPr>
            <p:spPr>
              <a:xfrm>
                <a:off x="2409961" y="2544834"/>
                <a:ext cx="490175" cy="447595"/>
              </a:xfrm>
              <a:custGeom>
                <a:avLst/>
                <a:gdLst/>
                <a:ahLst/>
                <a:cxnLst/>
                <a:rect l="l" t="t" r="r" b="b"/>
                <a:pathLst>
                  <a:path w="24037" h="21949" extrusionOk="0">
                    <a:moveTo>
                      <a:pt x="3667" y="1"/>
                    </a:moveTo>
                    <a:cubicBezTo>
                      <a:pt x="1660" y="1"/>
                      <a:pt x="0" y="1633"/>
                      <a:pt x="0" y="3641"/>
                    </a:cubicBezTo>
                    <a:lnTo>
                      <a:pt x="0" y="12795"/>
                    </a:lnTo>
                    <a:cubicBezTo>
                      <a:pt x="0" y="14668"/>
                      <a:pt x="1446" y="16221"/>
                      <a:pt x="3266" y="16435"/>
                    </a:cubicBezTo>
                    <a:lnTo>
                      <a:pt x="3266" y="21949"/>
                    </a:lnTo>
                    <a:lnTo>
                      <a:pt x="10680" y="16435"/>
                    </a:lnTo>
                    <a:lnTo>
                      <a:pt x="20396" y="16435"/>
                    </a:lnTo>
                    <a:cubicBezTo>
                      <a:pt x="22403" y="16435"/>
                      <a:pt x="24036" y="14802"/>
                      <a:pt x="24036" y="12795"/>
                    </a:cubicBezTo>
                    <a:lnTo>
                      <a:pt x="24036" y="3641"/>
                    </a:lnTo>
                    <a:cubicBezTo>
                      <a:pt x="24036" y="1633"/>
                      <a:pt x="22403" y="1"/>
                      <a:pt x="2039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49"/>
              <p:cNvSpPr/>
              <p:nvPr/>
            </p:nvSpPr>
            <p:spPr>
              <a:xfrm>
                <a:off x="2406678" y="2541572"/>
                <a:ext cx="496721" cy="457954"/>
              </a:xfrm>
              <a:custGeom>
                <a:avLst/>
                <a:gdLst/>
                <a:ahLst/>
                <a:cxnLst/>
                <a:rect l="l" t="t" r="r" b="b"/>
                <a:pathLst>
                  <a:path w="24358" h="22457" extrusionOk="0">
                    <a:moveTo>
                      <a:pt x="20557" y="321"/>
                    </a:moveTo>
                    <a:cubicBezTo>
                      <a:pt x="22457" y="321"/>
                      <a:pt x="24036" y="1901"/>
                      <a:pt x="24036" y="3801"/>
                    </a:cubicBezTo>
                    <a:lnTo>
                      <a:pt x="24036" y="12955"/>
                    </a:lnTo>
                    <a:cubicBezTo>
                      <a:pt x="24036" y="14882"/>
                      <a:pt x="22457" y="16434"/>
                      <a:pt x="20557" y="16434"/>
                    </a:cubicBezTo>
                    <a:lnTo>
                      <a:pt x="10787" y="16434"/>
                    </a:lnTo>
                    <a:lnTo>
                      <a:pt x="3614" y="21787"/>
                    </a:lnTo>
                    <a:lnTo>
                      <a:pt x="3614" y="16434"/>
                    </a:lnTo>
                    <a:lnTo>
                      <a:pt x="3454" y="16407"/>
                    </a:lnTo>
                    <a:cubicBezTo>
                      <a:pt x="1687" y="16220"/>
                      <a:pt x="349" y="14748"/>
                      <a:pt x="349" y="12955"/>
                    </a:cubicBezTo>
                    <a:lnTo>
                      <a:pt x="349" y="3801"/>
                    </a:lnTo>
                    <a:cubicBezTo>
                      <a:pt x="349" y="1901"/>
                      <a:pt x="1901" y="321"/>
                      <a:pt x="3828" y="321"/>
                    </a:cubicBezTo>
                    <a:close/>
                    <a:moveTo>
                      <a:pt x="3828" y="0"/>
                    </a:moveTo>
                    <a:cubicBezTo>
                      <a:pt x="1714" y="0"/>
                      <a:pt x="1" y="1713"/>
                      <a:pt x="1" y="3801"/>
                    </a:cubicBezTo>
                    <a:lnTo>
                      <a:pt x="1" y="12955"/>
                    </a:lnTo>
                    <a:cubicBezTo>
                      <a:pt x="1" y="14855"/>
                      <a:pt x="1393" y="16461"/>
                      <a:pt x="3266" y="16729"/>
                    </a:cubicBezTo>
                    <a:lnTo>
                      <a:pt x="3266" y="22456"/>
                    </a:lnTo>
                    <a:lnTo>
                      <a:pt x="10895" y="16782"/>
                    </a:lnTo>
                    <a:lnTo>
                      <a:pt x="20557" y="16782"/>
                    </a:lnTo>
                    <a:cubicBezTo>
                      <a:pt x="22645" y="16782"/>
                      <a:pt x="24358" y="15069"/>
                      <a:pt x="24358" y="12955"/>
                    </a:cubicBezTo>
                    <a:lnTo>
                      <a:pt x="24358" y="3801"/>
                    </a:lnTo>
                    <a:cubicBezTo>
                      <a:pt x="24358" y="1713"/>
                      <a:pt x="22645" y="0"/>
                      <a:pt x="205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49"/>
              <p:cNvSpPr/>
              <p:nvPr/>
            </p:nvSpPr>
            <p:spPr>
              <a:xfrm>
                <a:off x="2502196" y="2681301"/>
                <a:ext cx="68254" cy="68233"/>
              </a:xfrm>
              <a:custGeom>
                <a:avLst/>
                <a:gdLst/>
                <a:ahLst/>
                <a:cxnLst/>
                <a:rect l="l" t="t" r="r" b="b"/>
                <a:pathLst>
                  <a:path w="3347" h="3346" extrusionOk="0">
                    <a:moveTo>
                      <a:pt x="1660" y="0"/>
                    </a:moveTo>
                    <a:cubicBezTo>
                      <a:pt x="750" y="0"/>
                      <a:pt x="1" y="750"/>
                      <a:pt x="1" y="1660"/>
                    </a:cubicBezTo>
                    <a:cubicBezTo>
                      <a:pt x="1" y="2596"/>
                      <a:pt x="750" y="3346"/>
                      <a:pt x="1660" y="3346"/>
                    </a:cubicBezTo>
                    <a:cubicBezTo>
                      <a:pt x="2597" y="3346"/>
                      <a:pt x="3347" y="2596"/>
                      <a:pt x="3347" y="1660"/>
                    </a:cubicBezTo>
                    <a:cubicBezTo>
                      <a:pt x="3347" y="750"/>
                      <a:pt x="2597" y="0"/>
                      <a:pt x="16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49"/>
              <p:cNvSpPr/>
              <p:nvPr/>
            </p:nvSpPr>
            <p:spPr>
              <a:xfrm>
                <a:off x="2621186" y="2681301"/>
                <a:ext cx="68254" cy="68233"/>
              </a:xfrm>
              <a:custGeom>
                <a:avLst/>
                <a:gdLst/>
                <a:ahLst/>
                <a:cxnLst/>
                <a:rect l="l" t="t" r="r" b="b"/>
                <a:pathLst>
                  <a:path w="3347" h="3346" extrusionOk="0">
                    <a:moveTo>
                      <a:pt x="1660" y="0"/>
                    </a:moveTo>
                    <a:cubicBezTo>
                      <a:pt x="750" y="0"/>
                      <a:pt x="1" y="750"/>
                      <a:pt x="1" y="1660"/>
                    </a:cubicBezTo>
                    <a:cubicBezTo>
                      <a:pt x="1" y="2596"/>
                      <a:pt x="750" y="3346"/>
                      <a:pt x="1660" y="3346"/>
                    </a:cubicBezTo>
                    <a:cubicBezTo>
                      <a:pt x="2597" y="3346"/>
                      <a:pt x="3347" y="2596"/>
                      <a:pt x="3347" y="1660"/>
                    </a:cubicBezTo>
                    <a:cubicBezTo>
                      <a:pt x="3347" y="750"/>
                      <a:pt x="2597" y="0"/>
                      <a:pt x="16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49"/>
              <p:cNvSpPr/>
              <p:nvPr/>
            </p:nvSpPr>
            <p:spPr>
              <a:xfrm>
                <a:off x="2739626" y="2681301"/>
                <a:ext cx="68804" cy="68233"/>
              </a:xfrm>
              <a:custGeom>
                <a:avLst/>
                <a:gdLst/>
                <a:ahLst/>
                <a:cxnLst/>
                <a:rect l="l" t="t" r="r" b="b"/>
                <a:pathLst>
                  <a:path w="3374" h="3346" extrusionOk="0">
                    <a:moveTo>
                      <a:pt x="1687" y="0"/>
                    </a:moveTo>
                    <a:cubicBezTo>
                      <a:pt x="750" y="0"/>
                      <a:pt x="1" y="750"/>
                      <a:pt x="1" y="1660"/>
                    </a:cubicBezTo>
                    <a:cubicBezTo>
                      <a:pt x="1" y="2596"/>
                      <a:pt x="750" y="3346"/>
                      <a:pt x="1687" y="3346"/>
                    </a:cubicBezTo>
                    <a:cubicBezTo>
                      <a:pt x="2624" y="3346"/>
                      <a:pt x="3373" y="2596"/>
                      <a:pt x="3373" y="1660"/>
                    </a:cubicBezTo>
                    <a:cubicBezTo>
                      <a:pt x="3373" y="750"/>
                      <a:pt x="2624" y="0"/>
                      <a:pt x="16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46" name="Google Shape;1246;p49"/>
            <p:cNvGrpSpPr/>
            <p:nvPr/>
          </p:nvGrpSpPr>
          <p:grpSpPr>
            <a:xfrm>
              <a:off x="370351" y="2455798"/>
              <a:ext cx="1918795" cy="2392409"/>
              <a:chOff x="243094" y="2455798"/>
              <a:chExt cx="1918795" cy="2392409"/>
            </a:xfrm>
          </p:grpSpPr>
          <p:sp>
            <p:nvSpPr>
              <p:cNvPr id="1247" name="Google Shape;1247;p49"/>
              <p:cNvSpPr/>
              <p:nvPr/>
            </p:nvSpPr>
            <p:spPr>
              <a:xfrm>
                <a:off x="615828" y="4507050"/>
                <a:ext cx="954771" cy="337457"/>
              </a:xfrm>
              <a:custGeom>
                <a:avLst/>
                <a:gdLst/>
                <a:ahLst/>
                <a:cxnLst/>
                <a:rect l="l" t="t" r="r" b="b"/>
                <a:pathLst>
                  <a:path w="41274" h="14588" extrusionOk="0">
                    <a:moveTo>
                      <a:pt x="41273" y="0"/>
                    </a:moveTo>
                    <a:lnTo>
                      <a:pt x="1" y="5166"/>
                    </a:lnTo>
                    <a:lnTo>
                      <a:pt x="1" y="14454"/>
                    </a:lnTo>
                    <a:lnTo>
                      <a:pt x="38784" y="14587"/>
                    </a:lnTo>
                    <a:lnTo>
                      <a:pt x="4127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49"/>
              <p:cNvSpPr/>
              <p:nvPr/>
            </p:nvSpPr>
            <p:spPr>
              <a:xfrm>
                <a:off x="612127" y="4502099"/>
                <a:ext cx="962798" cy="346108"/>
              </a:xfrm>
              <a:custGeom>
                <a:avLst/>
                <a:gdLst/>
                <a:ahLst/>
                <a:cxnLst/>
                <a:rect l="l" t="t" r="r" b="b"/>
                <a:pathLst>
                  <a:path w="41621" h="14962" extrusionOk="0">
                    <a:moveTo>
                      <a:pt x="41219" y="402"/>
                    </a:moveTo>
                    <a:lnTo>
                      <a:pt x="38810" y="14641"/>
                    </a:lnTo>
                    <a:lnTo>
                      <a:pt x="321" y="14507"/>
                    </a:lnTo>
                    <a:lnTo>
                      <a:pt x="321" y="5540"/>
                    </a:lnTo>
                    <a:lnTo>
                      <a:pt x="41219" y="402"/>
                    </a:lnTo>
                    <a:close/>
                    <a:moveTo>
                      <a:pt x="41621" y="0"/>
                    </a:moveTo>
                    <a:lnTo>
                      <a:pt x="134" y="5219"/>
                    </a:lnTo>
                    <a:lnTo>
                      <a:pt x="0" y="5246"/>
                    </a:lnTo>
                    <a:lnTo>
                      <a:pt x="0" y="14828"/>
                    </a:lnTo>
                    <a:lnTo>
                      <a:pt x="38944" y="14962"/>
                    </a:lnTo>
                    <a:lnTo>
                      <a:pt x="39078" y="14962"/>
                    </a:lnTo>
                    <a:lnTo>
                      <a:pt x="4162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49"/>
              <p:cNvSpPr/>
              <p:nvPr/>
            </p:nvSpPr>
            <p:spPr>
              <a:xfrm>
                <a:off x="1436847" y="3297845"/>
                <a:ext cx="703367" cy="1373307"/>
              </a:xfrm>
              <a:custGeom>
                <a:avLst/>
                <a:gdLst/>
                <a:ahLst/>
                <a:cxnLst/>
                <a:rect l="l" t="t" r="r" b="b"/>
                <a:pathLst>
                  <a:path w="30406" h="59367" extrusionOk="0">
                    <a:moveTo>
                      <a:pt x="2570" y="0"/>
                    </a:moveTo>
                    <a:cubicBezTo>
                      <a:pt x="2570" y="0"/>
                      <a:pt x="2751" y="228"/>
                      <a:pt x="3081" y="662"/>
                    </a:cubicBezTo>
                    <a:lnTo>
                      <a:pt x="3081" y="662"/>
                    </a:lnTo>
                    <a:lnTo>
                      <a:pt x="3132" y="295"/>
                    </a:lnTo>
                    <a:lnTo>
                      <a:pt x="2570" y="0"/>
                    </a:lnTo>
                    <a:close/>
                    <a:moveTo>
                      <a:pt x="3081" y="662"/>
                    </a:moveTo>
                    <a:lnTo>
                      <a:pt x="0" y="23125"/>
                    </a:lnTo>
                    <a:lnTo>
                      <a:pt x="6638" y="59366"/>
                    </a:lnTo>
                    <a:lnTo>
                      <a:pt x="30406" y="58617"/>
                    </a:lnTo>
                    <a:cubicBezTo>
                      <a:pt x="30406" y="58617"/>
                      <a:pt x="25454" y="43681"/>
                      <a:pt x="21975" y="34287"/>
                    </a:cubicBezTo>
                    <a:cubicBezTo>
                      <a:pt x="15900" y="17971"/>
                      <a:pt x="5498" y="3829"/>
                      <a:pt x="3081" y="66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49"/>
              <p:cNvSpPr/>
              <p:nvPr/>
            </p:nvSpPr>
            <p:spPr>
              <a:xfrm>
                <a:off x="1433747" y="3294560"/>
                <a:ext cx="710191" cy="1379067"/>
              </a:xfrm>
              <a:custGeom>
                <a:avLst/>
                <a:gdLst/>
                <a:ahLst/>
                <a:cxnLst/>
                <a:rect l="l" t="t" r="r" b="b"/>
                <a:pathLst>
                  <a:path w="30701" h="59616" extrusionOk="0">
                    <a:moveTo>
                      <a:pt x="3314" y="1145"/>
                    </a:moveTo>
                    <a:cubicBezTo>
                      <a:pt x="4280" y="2407"/>
                      <a:pt x="5200" y="3697"/>
                      <a:pt x="6103" y="4987"/>
                    </a:cubicBezTo>
                    <a:cubicBezTo>
                      <a:pt x="8886" y="9001"/>
                      <a:pt x="11483" y="13123"/>
                      <a:pt x="13892" y="17352"/>
                    </a:cubicBezTo>
                    <a:cubicBezTo>
                      <a:pt x="16996" y="22839"/>
                      <a:pt x="19780" y="28540"/>
                      <a:pt x="21975" y="34455"/>
                    </a:cubicBezTo>
                    <a:cubicBezTo>
                      <a:pt x="23795" y="39354"/>
                      <a:pt x="25508" y="44305"/>
                      <a:pt x="27194" y="49257"/>
                    </a:cubicBezTo>
                    <a:cubicBezTo>
                      <a:pt x="27917" y="51318"/>
                      <a:pt x="28613" y="53379"/>
                      <a:pt x="29309" y="55440"/>
                    </a:cubicBezTo>
                    <a:cubicBezTo>
                      <a:pt x="29549" y="56136"/>
                      <a:pt x="29764" y="56805"/>
                      <a:pt x="30005" y="57501"/>
                    </a:cubicBezTo>
                    <a:cubicBezTo>
                      <a:pt x="30112" y="57875"/>
                      <a:pt x="30219" y="58277"/>
                      <a:pt x="30379" y="58625"/>
                    </a:cubicBezTo>
                    <a:cubicBezTo>
                      <a:pt x="30380" y="58626"/>
                      <a:pt x="30381" y="58628"/>
                      <a:pt x="30382" y="58630"/>
                    </a:cubicBezTo>
                    <a:lnTo>
                      <a:pt x="30382" y="58630"/>
                    </a:lnTo>
                    <a:cubicBezTo>
                      <a:pt x="27757" y="58708"/>
                      <a:pt x="25107" y="58787"/>
                      <a:pt x="22483" y="58866"/>
                    </a:cubicBezTo>
                    <a:cubicBezTo>
                      <a:pt x="18228" y="58999"/>
                      <a:pt x="13972" y="59133"/>
                      <a:pt x="9716" y="59267"/>
                    </a:cubicBezTo>
                    <a:cubicBezTo>
                      <a:pt x="8758" y="59319"/>
                      <a:pt x="7799" y="59346"/>
                      <a:pt x="6865" y="59372"/>
                    </a:cubicBezTo>
                    <a:lnTo>
                      <a:pt x="6865" y="59372"/>
                    </a:lnTo>
                    <a:cubicBezTo>
                      <a:pt x="6734" y="58595"/>
                      <a:pt x="6579" y="57794"/>
                      <a:pt x="6424" y="57019"/>
                    </a:cubicBezTo>
                    <a:cubicBezTo>
                      <a:pt x="6049" y="54958"/>
                      <a:pt x="5675" y="52897"/>
                      <a:pt x="5300" y="50863"/>
                    </a:cubicBezTo>
                    <a:cubicBezTo>
                      <a:pt x="4818" y="48133"/>
                      <a:pt x="4309" y="45403"/>
                      <a:pt x="3828" y="42673"/>
                    </a:cubicBezTo>
                    <a:cubicBezTo>
                      <a:pt x="3292" y="39835"/>
                      <a:pt x="2784" y="37025"/>
                      <a:pt x="2275" y="34215"/>
                    </a:cubicBezTo>
                    <a:lnTo>
                      <a:pt x="991" y="27256"/>
                    </a:lnTo>
                    <a:cubicBezTo>
                      <a:pt x="776" y="25998"/>
                      <a:pt x="536" y="24740"/>
                      <a:pt x="321" y="23482"/>
                    </a:cubicBezTo>
                    <a:cubicBezTo>
                      <a:pt x="300" y="23416"/>
                      <a:pt x="278" y="23351"/>
                      <a:pt x="270" y="23286"/>
                    </a:cubicBezTo>
                    <a:lnTo>
                      <a:pt x="270" y="23286"/>
                    </a:lnTo>
                    <a:cubicBezTo>
                      <a:pt x="271" y="23287"/>
                      <a:pt x="272" y="23288"/>
                      <a:pt x="272" y="23288"/>
                    </a:cubicBezTo>
                    <a:cubicBezTo>
                      <a:pt x="280" y="23288"/>
                      <a:pt x="295" y="23174"/>
                      <a:pt x="295" y="23134"/>
                    </a:cubicBezTo>
                    <a:cubicBezTo>
                      <a:pt x="375" y="22545"/>
                      <a:pt x="455" y="21956"/>
                      <a:pt x="536" y="21367"/>
                    </a:cubicBezTo>
                    <a:cubicBezTo>
                      <a:pt x="857" y="18985"/>
                      <a:pt x="1178" y="16630"/>
                      <a:pt x="1499" y="14248"/>
                    </a:cubicBezTo>
                    <a:cubicBezTo>
                      <a:pt x="1901" y="11437"/>
                      <a:pt x="2275" y="8654"/>
                      <a:pt x="2650" y="5843"/>
                    </a:cubicBezTo>
                    <a:cubicBezTo>
                      <a:pt x="2872" y="4293"/>
                      <a:pt x="3093" y="2720"/>
                      <a:pt x="3314" y="1145"/>
                    </a:cubicBezTo>
                    <a:close/>
                    <a:moveTo>
                      <a:pt x="2705" y="0"/>
                    </a:moveTo>
                    <a:cubicBezTo>
                      <a:pt x="2616" y="0"/>
                      <a:pt x="2535" y="119"/>
                      <a:pt x="2596" y="222"/>
                    </a:cubicBezTo>
                    <a:cubicBezTo>
                      <a:pt x="2765" y="435"/>
                      <a:pt x="2932" y="649"/>
                      <a:pt x="3098" y="863"/>
                    </a:cubicBezTo>
                    <a:lnTo>
                      <a:pt x="3098" y="863"/>
                    </a:lnTo>
                    <a:cubicBezTo>
                      <a:pt x="2952" y="1938"/>
                      <a:pt x="2791" y="2997"/>
                      <a:pt x="2650" y="4077"/>
                    </a:cubicBezTo>
                    <a:cubicBezTo>
                      <a:pt x="2275" y="6753"/>
                      <a:pt x="1927" y="9430"/>
                      <a:pt x="1553" y="12106"/>
                    </a:cubicBezTo>
                    <a:cubicBezTo>
                      <a:pt x="1178" y="14729"/>
                      <a:pt x="830" y="17352"/>
                      <a:pt x="482" y="19975"/>
                    </a:cubicBezTo>
                    <a:cubicBezTo>
                      <a:pt x="348" y="20805"/>
                      <a:pt x="241" y="21635"/>
                      <a:pt x="134" y="22465"/>
                    </a:cubicBezTo>
                    <a:cubicBezTo>
                      <a:pt x="107" y="22732"/>
                      <a:pt x="0" y="23027"/>
                      <a:pt x="27" y="23321"/>
                    </a:cubicBezTo>
                    <a:cubicBezTo>
                      <a:pt x="27" y="23562"/>
                      <a:pt x="107" y="23830"/>
                      <a:pt x="161" y="24070"/>
                    </a:cubicBezTo>
                    <a:cubicBezTo>
                      <a:pt x="268" y="24686"/>
                      <a:pt x="402" y="25328"/>
                      <a:pt x="509" y="25971"/>
                    </a:cubicBezTo>
                    <a:cubicBezTo>
                      <a:pt x="883" y="28085"/>
                      <a:pt x="1285" y="30200"/>
                      <a:pt x="1660" y="32314"/>
                    </a:cubicBezTo>
                    <a:cubicBezTo>
                      <a:pt x="2168" y="35071"/>
                      <a:pt x="2677" y="37801"/>
                      <a:pt x="3185" y="40558"/>
                    </a:cubicBezTo>
                    <a:cubicBezTo>
                      <a:pt x="3694" y="43368"/>
                      <a:pt x="4202" y="46179"/>
                      <a:pt x="4711" y="48962"/>
                    </a:cubicBezTo>
                    <a:cubicBezTo>
                      <a:pt x="5139" y="51264"/>
                      <a:pt x="5541" y="53539"/>
                      <a:pt x="5969" y="55814"/>
                    </a:cubicBezTo>
                    <a:cubicBezTo>
                      <a:pt x="6183" y="57019"/>
                      <a:pt x="6397" y="58197"/>
                      <a:pt x="6611" y="59374"/>
                    </a:cubicBezTo>
                    <a:cubicBezTo>
                      <a:pt x="6611" y="59428"/>
                      <a:pt x="6638" y="59481"/>
                      <a:pt x="6638" y="59535"/>
                    </a:cubicBezTo>
                    <a:cubicBezTo>
                      <a:pt x="6665" y="59588"/>
                      <a:pt x="6718" y="59615"/>
                      <a:pt x="6772" y="59615"/>
                    </a:cubicBezTo>
                    <a:cubicBezTo>
                      <a:pt x="9448" y="59535"/>
                      <a:pt x="12152" y="59454"/>
                      <a:pt x="14828" y="59374"/>
                    </a:cubicBezTo>
                    <a:cubicBezTo>
                      <a:pt x="19084" y="59240"/>
                      <a:pt x="23340" y="59107"/>
                      <a:pt x="27596" y="58973"/>
                    </a:cubicBezTo>
                    <a:cubicBezTo>
                      <a:pt x="28586" y="58946"/>
                      <a:pt x="29576" y="58892"/>
                      <a:pt x="30540" y="58866"/>
                    </a:cubicBezTo>
                    <a:cubicBezTo>
                      <a:pt x="30620" y="58866"/>
                      <a:pt x="30700" y="58785"/>
                      <a:pt x="30674" y="58705"/>
                    </a:cubicBezTo>
                    <a:cubicBezTo>
                      <a:pt x="29790" y="56082"/>
                      <a:pt x="28907" y="53459"/>
                      <a:pt x="28024" y="50836"/>
                    </a:cubicBezTo>
                    <a:cubicBezTo>
                      <a:pt x="26311" y="45858"/>
                      <a:pt x="24598" y="40879"/>
                      <a:pt x="22778" y="35928"/>
                    </a:cubicBezTo>
                    <a:cubicBezTo>
                      <a:pt x="20663" y="30119"/>
                      <a:pt x="18121" y="24499"/>
                      <a:pt x="15150" y="19092"/>
                    </a:cubicBezTo>
                    <a:cubicBezTo>
                      <a:pt x="12660" y="14569"/>
                      <a:pt x="9957" y="10179"/>
                      <a:pt x="7066" y="5923"/>
                    </a:cubicBezTo>
                    <a:cubicBezTo>
                      <a:pt x="6130" y="4585"/>
                      <a:pt x="5193" y="3247"/>
                      <a:pt x="4229" y="1935"/>
                    </a:cubicBezTo>
                    <a:cubicBezTo>
                      <a:pt x="3938" y="1558"/>
                      <a:pt x="3668" y="1137"/>
                      <a:pt x="3371" y="742"/>
                    </a:cubicBezTo>
                    <a:lnTo>
                      <a:pt x="3371" y="742"/>
                    </a:lnTo>
                    <a:cubicBezTo>
                      <a:pt x="3372" y="738"/>
                      <a:pt x="3372" y="735"/>
                      <a:pt x="3373" y="731"/>
                    </a:cubicBezTo>
                    <a:cubicBezTo>
                      <a:pt x="3373" y="651"/>
                      <a:pt x="3373" y="570"/>
                      <a:pt x="3399" y="490"/>
                    </a:cubicBezTo>
                    <a:cubicBezTo>
                      <a:pt x="3416" y="391"/>
                      <a:pt x="3330" y="322"/>
                      <a:pt x="3256" y="322"/>
                    </a:cubicBezTo>
                    <a:cubicBezTo>
                      <a:pt x="3210" y="322"/>
                      <a:pt x="3169" y="348"/>
                      <a:pt x="3159" y="410"/>
                    </a:cubicBezTo>
                    <a:cubicBezTo>
                      <a:pt x="3156" y="427"/>
                      <a:pt x="3154" y="445"/>
                      <a:pt x="3152" y="463"/>
                    </a:cubicBezTo>
                    <a:lnTo>
                      <a:pt x="3152" y="463"/>
                    </a:lnTo>
                    <a:cubicBezTo>
                      <a:pt x="3051" y="342"/>
                      <a:pt x="2947" y="225"/>
                      <a:pt x="2837" y="115"/>
                    </a:cubicBezTo>
                    <a:cubicBezTo>
                      <a:pt x="2811" y="89"/>
                      <a:pt x="2811" y="62"/>
                      <a:pt x="2784" y="35"/>
                    </a:cubicBezTo>
                    <a:cubicBezTo>
                      <a:pt x="2759" y="11"/>
                      <a:pt x="2732" y="0"/>
                      <a:pt x="27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49"/>
              <p:cNvSpPr/>
              <p:nvPr/>
            </p:nvSpPr>
            <p:spPr>
              <a:xfrm>
                <a:off x="534101" y="3213989"/>
                <a:ext cx="1240203" cy="1498639"/>
              </a:xfrm>
              <a:custGeom>
                <a:avLst/>
                <a:gdLst/>
                <a:ahLst/>
                <a:cxnLst/>
                <a:rect l="l" t="t" r="r" b="b"/>
                <a:pathLst>
                  <a:path w="53613" h="64785" extrusionOk="0">
                    <a:moveTo>
                      <a:pt x="32562" y="0"/>
                    </a:moveTo>
                    <a:cubicBezTo>
                      <a:pt x="32346" y="0"/>
                      <a:pt x="32153" y="12"/>
                      <a:pt x="31986" y="39"/>
                    </a:cubicBezTo>
                    <a:cubicBezTo>
                      <a:pt x="29737" y="386"/>
                      <a:pt x="23153" y="2608"/>
                      <a:pt x="23153" y="2608"/>
                    </a:cubicBezTo>
                    <a:cubicBezTo>
                      <a:pt x="23153" y="2608"/>
                      <a:pt x="15177" y="10209"/>
                      <a:pt x="11778" y="14144"/>
                    </a:cubicBezTo>
                    <a:cubicBezTo>
                      <a:pt x="7308" y="19310"/>
                      <a:pt x="3132" y="29240"/>
                      <a:pt x="2704" y="34165"/>
                    </a:cubicBezTo>
                    <a:cubicBezTo>
                      <a:pt x="2276" y="39089"/>
                      <a:pt x="1" y="64784"/>
                      <a:pt x="1" y="64784"/>
                    </a:cubicBezTo>
                    <a:lnTo>
                      <a:pt x="53612" y="64784"/>
                    </a:lnTo>
                    <a:cubicBezTo>
                      <a:pt x="53612" y="64784"/>
                      <a:pt x="53425" y="36440"/>
                      <a:pt x="48955" y="20380"/>
                    </a:cubicBezTo>
                    <a:cubicBezTo>
                      <a:pt x="44512" y="4321"/>
                      <a:pt x="41166" y="1832"/>
                      <a:pt x="41166" y="1832"/>
                    </a:cubicBezTo>
                    <a:cubicBezTo>
                      <a:pt x="41166" y="1832"/>
                      <a:pt x="35214" y="0"/>
                      <a:pt x="325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49"/>
              <p:cNvSpPr/>
              <p:nvPr/>
            </p:nvSpPr>
            <p:spPr>
              <a:xfrm>
                <a:off x="531002" y="3211676"/>
                <a:ext cx="1246402" cy="1504260"/>
              </a:xfrm>
              <a:custGeom>
                <a:avLst/>
                <a:gdLst/>
                <a:ahLst/>
                <a:cxnLst/>
                <a:rect l="l" t="t" r="r" b="b"/>
                <a:pathLst>
                  <a:path w="53881" h="65028" extrusionOk="0">
                    <a:moveTo>
                      <a:pt x="32894" y="230"/>
                    </a:moveTo>
                    <a:cubicBezTo>
                      <a:pt x="33965" y="230"/>
                      <a:pt x="35066" y="480"/>
                      <a:pt x="36108" y="701"/>
                    </a:cubicBezTo>
                    <a:cubicBezTo>
                      <a:pt x="37580" y="1022"/>
                      <a:pt x="39052" y="1396"/>
                      <a:pt x="40497" y="1825"/>
                    </a:cubicBezTo>
                    <a:cubicBezTo>
                      <a:pt x="40751" y="1875"/>
                      <a:pt x="40980" y="1950"/>
                      <a:pt x="41209" y="2026"/>
                    </a:cubicBezTo>
                    <a:lnTo>
                      <a:pt x="41209" y="2026"/>
                    </a:lnTo>
                    <a:cubicBezTo>
                      <a:pt x="41212" y="2031"/>
                      <a:pt x="41216" y="2035"/>
                      <a:pt x="41220" y="2039"/>
                    </a:cubicBezTo>
                    <a:lnTo>
                      <a:pt x="41220" y="2039"/>
                    </a:lnTo>
                    <a:cubicBezTo>
                      <a:pt x="41218" y="2036"/>
                      <a:pt x="41217" y="2035"/>
                      <a:pt x="41217" y="2035"/>
                    </a:cubicBezTo>
                    <a:lnTo>
                      <a:pt x="41217" y="2035"/>
                    </a:lnTo>
                    <a:cubicBezTo>
                      <a:pt x="41221" y="2035"/>
                      <a:pt x="41356" y="2148"/>
                      <a:pt x="41381" y="2173"/>
                    </a:cubicBezTo>
                    <a:cubicBezTo>
                      <a:pt x="41568" y="2360"/>
                      <a:pt x="41729" y="2547"/>
                      <a:pt x="41889" y="2762"/>
                    </a:cubicBezTo>
                    <a:cubicBezTo>
                      <a:pt x="42612" y="3698"/>
                      <a:pt x="43174" y="4769"/>
                      <a:pt x="43709" y="5813"/>
                    </a:cubicBezTo>
                    <a:cubicBezTo>
                      <a:pt x="44807" y="7981"/>
                      <a:pt x="45690" y="10229"/>
                      <a:pt x="46493" y="12504"/>
                    </a:cubicBezTo>
                    <a:cubicBezTo>
                      <a:pt x="47617" y="15743"/>
                      <a:pt x="48661" y="19062"/>
                      <a:pt x="49464" y="22434"/>
                    </a:cubicBezTo>
                    <a:cubicBezTo>
                      <a:pt x="50882" y="28189"/>
                      <a:pt x="51659" y="34131"/>
                      <a:pt x="52247" y="40019"/>
                    </a:cubicBezTo>
                    <a:cubicBezTo>
                      <a:pt x="52810" y="45479"/>
                      <a:pt x="53157" y="50966"/>
                      <a:pt x="53398" y="56426"/>
                    </a:cubicBezTo>
                    <a:cubicBezTo>
                      <a:pt x="53479" y="58300"/>
                      <a:pt x="53532" y="60174"/>
                      <a:pt x="53586" y="62047"/>
                    </a:cubicBezTo>
                    <a:cubicBezTo>
                      <a:pt x="53586" y="62636"/>
                      <a:pt x="53612" y="63225"/>
                      <a:pt x="53612" y="63814"/>
                    </a:cubicBezTo>
                    <a:cubicBezTo>
                      <a:pt x="53612" y="64108"/>
                      <a:pt x="53586" y="64456"/>
                      <a:pt x="53639" y="64750"/>
                    </a:cubicBezTo>
                    <a:lnTo>
                      <a:pt x="938" y="64750"/>
                    </a:lnTo>
                    <a:cubicBezTo>
                      <a:pt x="795" y="64750"/>
                      <a:pt x="605" y="64727"/>
                      <a:pt x="438" y="64727"/>
                    </a:cubicBezTo>
                    <a:cubicBezTo>
                      <a:pt x="372" y="64727"/>
                      <a:pt x="309" y="64730"/>
                      <a:pt x="255" y="64741"/>
                    </a:cubicBezTo>
                    <a:lnTo>
                      <a:pt x="255" y="64741"/>
                    </a:lnTo>
                    <a:cubicBezTo>
                      <a:pt x="357" y="63584"/>
                      <a:pt x="460" y="62428"/>
                      <a:pt x="563" y="61271"/>
                    </a:cubicBezTo>
                    <a:cubicBezTo>
                      <a:pt x="831" y="58461"/>
                      <a:pt x="1072" y="55623"/>
                      <a:pt x="1312" y="52813"/>
                    </a:cubicBezTo>
                    <a:cubicBezTo>
                      <a:pt x="1607" y="49548"/>
                      <a:pt x="1901" y="46309"/>
                      <a:pt x="2196" y="43044"/>
                    </a:cubicBezTo>
                    <a:cubicBezTo>
                      <a:pt x="2410" y="40528"/>
                      <a:pt x="2624" y="38038"/>
                      <a:pt x="2865" y="35523"/>
                    </a:cubicBezTo>
                    <a:cubicBezTo>
                      <a:pt x="2945" y="34425"/>
                      <a:pt x="3052" y="33328"/>
                      <a:pt x="3293" y="32230"/>
                    </a:cubicBezTo>
                    <a:cubicBezTo>
                      <a:pt x="3695" y="30303"/>
                      <a:pt x="4337" y="28430"/>
                      <a:pt x="5060" y="26610"/>
                    </a:cubicBezTo>
                    <a:cubicBezTo>
                      <a:pt x="6639" y="22488"/>
                      <a:pt x="8700" y="18393"/>
                      <a:pt x="11483" y="14940"/>
                    </a:cubicBezTo>
                    <a:cubicBezTo>
                      <a:pt x="12581" y="13602"/>
                      <a:pt x="13785" y="12344"/>
                      <a:pt x="14990" y="11086"/>
                    </a:cubicBezTo>
                    <a:cubicBezTo>
                      <a:pt x="16328" y="9694"/>
                      <a:pt x="17693" y="8329"/>
                      <a:pt x="19085" y="6990"/>
                    </a:cubicBezTo>
                    <a:cubicBezTo>
                      <a:pt x="20155" y="5893"/>
                      <a:pt x="21253" y="4849"/>
                      <a:pt x="22350" y="3779"/>
                    </a:cubicBezTo>
                    <a:cubicBezTo>
                      <a:pt x="22645" y="3511"/>
                      <a:pt x="22939" y="3217"/>
                      <a:pt x="23207" y="2949"/>
                    </a:cubicBezTo>
                    <a:cubicBezTo>
                      <a:pt x="23260" y="2895"/>
                      <a:pt x="23314" y="2842"/>
                      <a:pt x="23367" y="2815"/>
                    </a:cubicBezTo>
                    <a:lnTo>
                      <a:pt x="23367" y="2815"/>
                    </a:lnTo>
                    <a:cubicBezTo>
                      <a:pt x="23347" y="2828"/>
                      <a:pt x="23341" y="2833"/>
                      <a:pt x="23343" y="2833"/>
                    </a:cubicBezTo>
                    <a:cubicBezTo>
                      <a:pt x="23349" y="2833"/>
                      <a:pt x="23434" y="2788"/>
                      <a:pt x="23474" y="2788"/>
                    </a:cubicBezTo>
                    <a:cubicBezTo>
                      <a:pt x="26231" y="1905"/>
                      <a:pt x="28988" y="861"/>
                      <a:pt x="31825" y="326"/>
                    </a:cubicBezTo>
                    <a:cubicBezTo>
                      <a:pt x="32176" y="258"/>
                      <a:pt x="32533" y="230"/>
                      <a:pt x="32894" y="230"/>
                    </a:cubicBezTo>
                    <a:close/>
                    <a:moveTo>
                      <a:pt x="32990" y="0"/>
                    </a:moveTo>
                    <a:cubicBezTo>
                      <a:pt x="31895" y="0"/>
                      <a:pt x="30867" y="274"/>
                      <a:pt x="29764" y="567"/>
                    </a:cubicBezTo>
                    <a:cubicBezTo>
                      <a:pt x="28132" y="1022"/>
                      <a:pt x="26499" y="1530"/>
                      <a:pt x="24866" y="2039"/>
                    </a:cubicBezTo>
                    <a:cubicBezTo>
                      <a:pt x="24384" y="2199"/>
                      <a:pt x="23903" y="2360"/>
                      <a:pt x="23421" y="2521"/>
                    </a:cubicBezTo>
                    <a:cubicBezTo>
                      <a:pt x="23287" y="2574"/>
                      <a:pt x="23207" y="2628"/>
                      <a:pt x="23100" y="2735"/>
                    </a:cubicBezTo>
                    <a:cubicBezTo>
                      <a:pt x="22350" y="3431"/>
                      <a:pt x="21628" y="4127"/>
                      <a:pt x="20878" y="4849"/>
                    </a:cubicBezTo>
                    <a:cubicBezTo>
                      <a:pt x="18202" y="7445"/>
                      <a:pt x="15552" y="10069"/>
                      <a:pt x="13009" y="12825"/>
                    </a:cubicBezTo>
                    <a:cubicBezTo>
                      <a:pt x="11751" y="14190"/>
                      <a:pt x="10600" y="15609"/>
                      <a:pt x="9583" y="17135"/>
                    </a:cubicBezTo>
                    <a:cubicBezTo>
                      <a:pt x="8352" y="19035"/>
                      <a:pt x="7254" y="21042"/>
                      <a:pt x="6291" y="23077"/>
                    </a:cubicBezTo>
                    <a:cubicBezTo>
                      <a:pt x="5354" y="25057"/>
                      <a:pt x="4524" y="27091"/>
                      <a:pt x="3855" y="29179"/>
                    </a:cubicBezTo>
                    <a:cubicBezTo>
                      <a:pt x="3347" y="30812"/>
                      <a:pt x="2865" y="32471"/>
                      <a:pt x="2704" y="34184"/>
                    </a:cubicBezTo>
                    <a:cubicBezTo>
                      <a:pt x="2517" y="36299"/>
                      <a:pt x="2356" y="38413"/>
                      <a:pt x="2169" y="40554"/>
                    </a:cubicBezTo>
                    <a:cubicBezTo>
                      <a:pt x="1875" y="43740"/>
                      <a:pt x="1607" y="46925"/>
                      <a:pt x="1312" y="50137"/>
                    </a:cubicBezTo>
                    <a:cubicBezTo>
                      <a:pt x="1045" y="53215"/>
                      <a:pt x="750" y="56319"/>
                      <a:pt x="483" y="59397"/>
                    </a:cubicBezTo>
                    <a:cubicBezTo>
                      <a:pt x="322" y="61137"/>
                      <a:pt x="188" y="62877"/>
                      <a:pt x="28" y="64617"/>
                    </a:cubicBezTo>
                    <a:cubicBezTo>
                      <a:pt x="1" y="64697"/>
                      <a:pt x="1" y="64777"/>
                      <a:pt x="1" y="64884"/>
                    </a:cubicBezTo>
                    <a:cubicBezTo>
                      <a:pt x="1" y="64938"/>
                      <a:pt x="54" y="64991"/>
                      <a:pt x="135" y="64991"/>
                    </a:cubicBezTo>
                    <a:lnTo>
                      <a:pt x="51578" y="64991"/>
                    </a:lnTo>
                    <a:cubicBezTo>
                      <a:pt x="52024" y="64991"/>
                      <a:pt x="52494" y="65027"/>
                      <a:pt x="52964" y="65027"/>
                    </a:cubicBezTo>
                    <a:cubicBezTo>
                      <a:pt x="53199" y="65027"/>
                      <a:pt x="53434" y="65018"/>
                      <a:pt x="53666" y="64991"/>
                    </a:cubicBezTo>
                    <a:lnTo>
                      <a:pt x="53746" y="64991"/>
                    </a:lnTo>
                    <a:cubicBezTo>
                      <a:pt x="53827" y="64991"/>
                      <a:pt x="53880" y="64938"/>
                      <a:pt x="53880" y="64884"/>
                    </a:cubicBezTo>
                    <a:cubicBezTo>
                      <a:pt x="53853" y="62556"/>
                      <a:pt x="53773" y="60200"/>
                      <a:pt x="53693" y="57872"/>
                    </a:cubicBezTo>
                    <a:cubicBezTo>
                      <a:pt x="53505" y="52519"/>
                      <a:pt x="53184" y="47192"/>
                      <a:pt x="52676" y="41839"/>
                    </a:cubicBezTo>
                    <a:cubicBezTo>
                      <a:pt x="52114" y="35897"/>
                      <a:pt x="51391" y="29929"/>
                      <a:pt x="50106" y="24067"/>
                    </a:cubicBezTo>
                    <a:cubicBezTo>
                      <a:pt x="49384" y="20775"/>
                      <a:pt x="48420" y="17536"/>
                      <a:pt x="47376" y="14324"/>
                    </a:cubicBezTo>
                    <a:cubicBezTo>
                      <a:pt x="46520" y="11755"/>
                      <a:pt x="45583" y="9212"/>
                      <a:pt x="44459" y="6776"/>
                    </a:cubicBezTo>
                    <a:cubicBezTo>
                      <a:pt x="43843" y="5492"/>
                      <a:pt x="43201" y="4207"/>
                      <a:pt x="42398" y="3029"/>
                    </a:cubicBezTo>
                    <a:cubicBezTo>
                      <a:pt x="42130" y="2654"/>
                      <a:pt x="41809" y="2119"/>
                      <a:pt x="41434" y="1852"/>
                    </a:cubicBezTo>
                    <a:cubicBezTo>
                      <a:pt x="41417" y="1852"/>
                      <a:pt x="41400" y="1841"/>
                      <a:pt x="41384" y="1833"/>
                    </a:cubicBezTo>
                    <a:lnTo>
                      <a:pt x="41384" y="1833"/>
                    </a:lnTo>
                    <a:cubicBezTo>
                      <a:pt x="41370" y="1818"/>
                      <a:pt x="41351" y="1806"/>
                      <a:pt x="41327" y="1798"/>
                    </a:cubicBezTo>
                    <a:cubicBezTo>
                      <a:pt x="38838" y="1049"/>
                      <a:pt x="36215" y="299"/>
                      <a:pt x="33619" y="31"/>
                    </a:cubicBezTo>
                    <a:cubicBezTo>
                      <a:pt x="33406" y="10"/>
                      <a:pt x="33197" y="0"/>
                      <a:pt x="329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49"/>
              <p:cNvSpPr/>
              <p:nvPr/>
            </p:nvSpPr>
            <p:spPr>
              <a:xfrm>
                <a:off x="1288868" y="2653257"/>
                <a:ext cx="520111" cy="659947"/>
              </a:xfrm>
              <a:custGeom>
                <a:avLst/>
                <a:gdLst/>
                <a:ahLst/>
                <a:cxnLst/>
                <a:rect l="l" t="t" r="r" b="b"/>
                <a:pathLst>
                  <a:path w="22484" h="28529" extrusionOk="0">
                    <a:moveTo>
                      <a:pt x="11028" y="1"/>
                    </a:moveTo>
                    <a:cubicBezTo>
                      <a:pt x="8154" y="1"/>
                      <a:pt x="5463" y="2279"/>
                      <a:pt x="4711" y="5569"/>
                    </a:cubicBezTo>
                    <a:lnTo>
                      <a:pt x="2944" y="13251"/>
                    </a:lnTo>
                    <a:cubicBezTo>
                      <a:pt x="2891" y="13465"/>
                      <a:pt x="2864" y="13706"/>
                      <a:pt x="2837" y="13920"/>
                    </a:cubicBezTo>
                    <a:cubicBezTo>
                      <a:pt x="2730" y="14134"/>
                      <a:pt x="2650" y="14349"/>
                      <a:pt x="2596" y="14589"/>
                    </a:cubicBezTo>
                    <a:lnTo>
                      <a:pt x="1526" y="19273"/>
                    </a:lnTo>
                    <a:lnTo>
                      <a:pt x="1472" y="19541"/>
                    </a:lnTo>
                    <a:lnTo>
                      <a:pt x="402" y="24198"/>
                    </a:lnTo>
                    <a:cubicBezTo>
                      <a:pt x="0" y="25911"/>
                      <a:pt x="1071" y="27597"/>
                      <a:pt x="2784" y="27999"/>
                    </a:cubicBezTo>
                    <a:lnTo>
                      <a:pt x="4738" y="28454"/>
                    </a:lnTo>
                    <a:cubicBezTo>
                      <a:pt x="4969" y="28504"/>
                      <a:pt x="5199" y="28529"/>
                      <a:pt x="5426" y="28529"/>
                    </a:cubicBezTo>
                    <a:cubicBezTo>
                      <a:pt x="6882" y="28529"/>
                      <a:pt x="8191" y="27531"/>
                      <a:pt x="8538" y="26072"/>
                    </a:cubicBezTo>
                    <a:lnTo>
                      <a:pt x="9475" y="21923"/>
                    </a:lnTo>
                    <a:lnTo>
                      <a:pt x="12339" y="22566"/>
                    </a:lnTo>
                    <a:cubicBezTo>
                      <a:pt x="12741" y="22657"/>
                      <a:pt x="13144" y="22701"/>
                      <a:pt x="13544" y="22701"/>
                    </a:cubicBezTo>
                    <a:cubicBezTo>
                      <a:pt x="16423" y="22701"/>
                      <a:pt x="19135" y="20422"/>
                      <a:pt x="19887" y="17132"/>
                    </a:cubicBezTo>
                    <a:lnTo>
                      <a:pt x="21627" y="9450"/>
                    </a:lnTo>
                    <a:cubicBezTo>
                      <a:pt x="22483" y="5703"/>
                      <a:pt x="20503" y="2010"/>
                      <a:pt x="17210" y="1260"/>
                    </a:cubicBezTo>
                    <a:lnTo>
                      <a:pt x="12232" y="136"/>
                    </a:lnTo>
                    <a:cubicBezTo>
                      <a:pt x="11830" y="45"/>
                      <a:pt x="11427" y="1"/>
                      <a:pt x="11028" y="1"/>
                    </a:cubicBezTo>
                    <a:close/>
                  </a:path>
                </a:pathLst>
              </a:custGeom>
              <a:solidFill>
                <a:srgbClr val="FFBF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49"/>
              <p:cNvSpPr/>
              <p:nvPr/>
            </p:nvSpPr>
            <p:spPr>
              <a:xfrm>
                <a:off x="1284520" y="2649394"/>
                <a:ext cx="528786" cy="667650"/>
              </a:xfrm>
              <a:custGeom>
                <a:avLst/>
                <a:gdLst/>
                <a:ahLst/>
                <a:cxnLst/>
                <a:rect l="l" t="t" r="r" b="b"/>
                <a:pathLst>
                  <a:path w="22859" h="28862" extrusionOk="0">
                    <a:moveTo>
                      <a:pt x="11215" y="330"/>
                    </a:moveTo>
                    <a:cubicBezTo>
                      <a:pt x="11617" y="330"/>
                      <a:pt x="11992" y="357"/>
                      <a:pt x="12393" y="464"/>
                    </a:cubicBezTo>
                    <a:lnTo>
                      <a:pt x="17345" y="1588"/>
                    </a:lnTo>
                    <a:cubicBezTo>
                      <a:pt x="20557" y="2310"/>
                      <a:pt x="22484" y="5897"/>
                      <a:pt x="21654" y="9564"/>
                    </a:cubicBezTo>
                    <a:lnTo>
                      <a:pt x="19914" y="17246"/>
                    </a:lnTo>
                    <a:cubicBezTo>
                      <a:pt x="19187" y="20461"/>
                      <a:pt x="16546" y="22709"/>
                      <a:pt x="13741" y="22709"/>
                    </a:cubicBezTo>
                    <a:cubicBezTo>
                      <a:pt x="13347" y="22709"/>
                      <a:pt x="12950" y="22664"/>
                      <a:pt x="12554" y="22572"/>
                    </a:cubicBezTo>
                    <a:lnTo>
                      <a:pt x="9529" y="21903"/>
                    </a:lnTo>
                    <a:lnTo>
                      <a:pt x="8566" y="26185"/>
                    </a:lnTo>
                    <a:cubicBezTo>
                      <a:pt x="8244" y="27566"/>
                      <a:pt x="7011" y="28511"/>
                      <a:pt x="5652" y="28511"/>
                    </a:cubicBezTo>
                    <a:cubicBezTo>
                      <a:pt x="5430" y="28511"/>
                      <a:pt x="5204" y="28486"/>
                      <a:pt x="4979" y="28434"/>
                    </a:cubicBezTo>
                    <a:lnTo>
                      <a:pt x="2998" y="28005"/>
                    </a:lnTo>
                    <a:cubicBezTo>
                      <a:pt x="1393" y="27631"/>
                      <a:pt x="375" y="26025"/>
                      <a:pt x="750" y="24419"/>
                    </a:cubicBezTo>
                    <a:lnTo>
                      <a:pt x="2945" y="14810"/>
                    </a:lnTo>
                    <a:cubicBezTo>
                      <a:pt x="2998" y="14569"/>
                      <a:pt x="3079" y="14355"/>
                      <a:pt x="3159" y="14141"/>
                    </a:cubicBezTo>
                    <a:lnTo>
                      <a:pt x="3186" y="14087"/>
                    </a:lnTo>
                    <a:cubicBezTo>
                      <a:pt x="3213" y="13873"/>
                      <a:pt x="3266" y="13659"/>
                      <a:pt x="3293" y="13472"/>
                    </a:cubicBezTo>
                    <a:lnTo>
                      <a:pt x="5059" y="5790"/>
                    </a:lnTo>
                    <a:cubicBezTo>
                      <a:pt x="5782" y="2551"/>
                      <a:pt x="8405" y="330"/>
                      <a:pt x="11215" y="330"/>
                    </a:cubicBezTo>
                    <a:close/>
                    <a:moveTo>
                      <a:pt x="11218" y="1"/>
                    </a:moveTo>
                    <a:cubicBezTo>
                      <a:pt x="8256" y="1"/>
                      <a:pt x="5489" y="2331"/>
                      <a:pt x="4738" y="5710"/>
                    </a:cubicBezTo>
                    <a:lnTo>
                      <a:pt x="2972" y="13391"/>
                    </a:lnTo>
                    <a:cubicBezTo>
                      <a:pt x="2918" y="13579"/>
                      <a:pt x="2891" y="13793"/>
                      <a:pt x="2865" y="14034"/>
                    </a:cubicBezTo>
                    <a:cubicBezTo>
                      <a:pt x="2758" y="14248"/>
                      <a:pt x="2677" y="14489"/>
                      <a:pt x="2624" y="14730"/>
                    </a:cubicBezTo>
                    <a:lnTo>
                      <a:pt x="429" y="24338"/>
                    </a:lnTo>
                    <a:cubicBezTo>
                      <a:pt x="1" y="26132"/>
                      <a:pt x="1125" y="27925"/>
                      <a:pt x="2918" y="28327"/>
                    </a:cubicBezTo>
                    <a:lnTo>
                      <a:pt x="4899" y="28782"/>
                    </a:lnTo>
                    <a:cubicBezTo>
                      <a:pt x="5140" y="28835"/>
                      <a:pt x="5381" y="28862"/>
                      <a:pt x="5621" y="28862"/>
                    </a:cubicBezTo>
                    <a:cubicBezTo>
                      <a:pt x="6264" y="28862"/>
                      <a:pt x="6853" y="28674"/>
                      <a:pt x="7415" y="28353"/>
                    </a:cubicBezTo>
                    <a:cubicBezTo>
                      <a:pt x="8164" y="27871"/>
                      <a:pt x="8673" y="27122"/>
                      <a:pt x="8887" y="26266"/>
                    </a:cubicBezTo>
                    <a:lnTo>
                      <a:pt x="9797" y="22278"/>
                    </a:lnTo>
                    <a:lnTo>
                      <a:pt x="12500" y="22893"/>
                    </a:lnTo>
                    <a:cubicBezTo>
                      <a:pt x="12916" y="22989"/>
                      <a:pt x="13333" y="23035"/>
                      <a:pt x="13747" y="23035"/>
                    </a:cubicBezTo>
                    <a:cubicBezTo>
                      <a:pt x="16691" y="23035"/>
                      <a:pt x="19461" y="20705"/>
                      <a:pt x="20236" y="17326"/>
                    </a:cubicBezTo>
                    <a:lnTo>
                      <a:pt x="21975" y="9644"/>
                    </a:lnTo>
                    <a:cubicBezTo>
                      <a:pt x="22859" y="5790"/>
                      <a:pt x="20824" y="2043"/>
                      <a:pt x="17425" y="1267"/>
                    </a:cubicBezTo>
                    <a:lnTo>
                      <a:pt x="12473" y="142"/>
                    </a:lnTo>
                    <a:cubicBezTo>
                      <a:pt x="12054" y="47"/>
                      <a:pt x="11634" y="1"/>
                      <a:pt x="112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49"/>
              <p:cNvSpPr/>
              <p:nvPr/>
            </p:nvSpPr>
            <p:spPr>
              <a:xfrm>
                <a:off x="1365622" y="2751501"/>
                <a:ext cx="378332" cy="424875"/>
              </a:xfrm>
              <a:custGeom>
                <a:avLst/>
                <a:gdLst/>
                <a:ahLst/>
                <a:cxnLst/>
                <a:rect l="l" t="t" r="r" b="b"/>
                <a:pathLst>
                  <a:path w="16355" h="18367" extrusionOk="0">
                    <a:moveTo>
                      <a:pt x="3714" y="0"/>
                    </a:moveTo>
                    <a:cubicBezTo>
                      <a:pt x="3309" y="0"/>
                      <a:pt x="1098" y="5310"/>
                      <a:pt x="1098" y="5310"/>
                    </a:cubicBezTo>
                    <a:cubicBezTo>
                      <a:pt x="1098" y="5310"/>
                      <a:pt x="1" y="11627"/>
                      <a:pt x="1152" y="14384"/>
                    </a:cubicBezTo>
                    <a:cubicBezTo>
                      <a:pt x="2249" y="17034"/>
                      <a:pt x="6157" y="17676"/>
                      <a:pt x="6157" y="17676"/>
                    </a:cubicBezTo>
                    <a:cubicBezTo>
                      <a:pt x="6157" y="17676"/>
                      <a:pt x="8514" y="18366"/>
                      <a:pt x="10501" y="18366"/>
                    </a:cubicBezTo>
                    <a:cubicBezTo>
                      <a:pt x="11225" y="18366"/>
                      <a:pt x="11900" y="18274"/>
                      <a:pt x="12393" y="18024"/>
                    </a:cubicBezTo>
                    <a:cubicBezTo>
                      <a:pt x="13839" y="17275"/>
                      <a:pt x="16355" y="15508"/>
                      <a:pt x="16328" y="13875"/>
                    </a:cubicBezTo>
                    <a:cubicBezTo>
                      <a:pt x="16328" y="12216"/>
                      <a:pt x="14508" y="9780"/>
                      <a:pt x="10573" y="9031"/>
                    </a:cubicBezTo>
                    <a:cubicBezTo>
                      <a:pt x="10143" y="8949"/>
                      <a:pt x="9742" y="8913"/>
                      <a:pt x="9367" y="8913"/>
                    </a:cubicBezTo>
                    <a:cubicBezTo>
                      <a:pt x="6920" y="8913"/>
                      <a:pt x="5575" y="10426"/>
                      <a:pt x="4340" y="10426"/>
                    </a:cubicBezTo>
                    <a:cubicBezTo>
                      <a:pt x="4034" y="10426"/>
                      <a:pt x="3735" y="10334"/>
                      <a:pt x="3427" y="10102"/>
                    </a:cubicBezTo>
                    <a:cubicBezTo>
                      <a:pt x="2115" y="9111"/>
                      <a:pt x="3882" y="1563"/>
                      <a:pt x="3775" y="118"/>
                    </a:cubicBezTo>
                    <a:cubicBezTo>
                      <a:pt x="3769" y="37"/>
                      <a:pt x="3748" y="0"/>
                      <a:pt x="3714"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49"/>
              <p:cNvSpPr/>
              <p:nvPr/>
            </p:nvSpPr>
            <p:spPr>
              <a:xfrm>
                <a:off x="1543326" y="2856800"/>
                <a:ext cx="58225" cy="52858"/>
              </a:xfrm>
              <a:custGeom>
                <a:avLst/>
                <a:gdLst/>
                <a:ahLst/>
                <a:cxnLst/>
                <a:rect l="l" t="t" r="r" b="b"/>
                <a:pathLst>
                  <a:path w="2517" h="2285" extrusionOk="0">
                    <a:moveTo>
                      <a:pt x="1251" y="0"/>
                    </a:moveTo>
                    <a:cubicBezTo>
                      <a:pt x="737" y="0"/>
                      <a:pt x="271" y="369"/>
                      <a:pt x="135" y="892"/>
                    </a:cubicBezTo>
                    <a:cubicBezTo>
                      <a:pt x="1" y="1508"/>
                      <a:pt x="402" y="2124"/>
                      <a:pt x="1018" y="2257"/>
                    </a:cubicBezTo>
                    <a:cubicBezTo>
                      <a:pt x="1102" y="2276"/>
                      <a:pt x="1186" y="2284"/>
                      <a:pt x="1269" y="2284"/>
                    </a:cubicBezTo>
                    <a:cubicBezTo>
                      <a:pt x="1793" y="2284"/>
                      <a:pt x="2267" y="1932"/>
                      <a:pt x="2383" y="1401"/>
                    </a:cubicBezTo>
                    <a:cubicBezTo>
                      <a:pt x="2517" y="785"/>
                      <a:pt x="2142" y="170"/>
                      <a:pt x="1526" y="36"/>
                    </a:cubicBezTo>
                    <a:cubicBezTo>
                      <a:pt x="1434" y="12"/>
                      <a:pt x="1342" y="0"/>
                      <a:pt x="125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49"/>
              <p:cNvSpPr/>
              <p:nvPr/>
            </p:nvSpPr>
            <p:spPr>
              <a:xfrm>
                <a:off x="1714229" y="2894691"/>
                <a:ext cx="49550" cy="45155"/>
              </a:xfrm>
              <a:custGeom>
                <a:avLst/>
                <a:gdLst/>
                <a:ahLst/>
                <a:cxnLst/>
                <a:rect l="l" t="t" r="r" b="b"/>
                <a:pathLst>
                  <a:path w="2142" h="1952" extrusionOk="0">
                    <a:moveTo>
                      <a:pt x="1042" y="0"/>
                    </a:moveTo>
                    <a:cubicBezTo>
                      <a:pt x="602" y="0"/>
                      <a:pt x="220" y="300"/>
                      <a:pt x="107" y="753"/>
                    </a:cubicBezTo>
                    <a:cubicBezTo>
                      <a:pt x="0" y="1288"/>
                      <a:pt x="321" y="1797"/>
                      <a:pt x="857" y="1931"/>
                    </a:cubicBezTo>
                    <a:cubicBezTo>
                      <a:pt x="922" y="1945"/>
                      <a:pt x="988" y="1951"/>
                      <a:pt x="1054" y="1951"/>
                    </a:cubicBezTo>
                    <a:cubicBezTo>
                      <a:pt x="1496" y="1951"/>
                      <a:pt x="1914" y="1648"/>
                      <a:pt x="2007" y="1181"/>
                    </a:cubicBezTo>
                    <a:cubicBezTo>
                      <a:pt x="2141" y="673"/>
                      <a:pt x="1793" y="138"/>
                      <a:pt x="1285" y="31"/>
                    </a:cubicBezTo>
                    <a:cubicBezTo>
                      <a:pt x="1203" y="10"/>
                      <a:pt x="1121" y="0"/>
                      <a:pt x="104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49"/>
              <p:cNvSpPr/>
              <p:nvPr/>
            </p:nvSpPr>
            <p:spPr>
              <a:xfrm>
                <a:off x="1575526" y="2980212"/>
                <a:ext cx="92276" cy="63452"/>
              </a:xfrm>
              <a:custGeom>
                <a:avLst/>
                <a:gdLst/>
                <a:ahLst/>
                <a:cxnLst/>
                <a:rect l="l" t="t" r="r" b="b"/>
                <a:pathLst>
                  <a:path w="3989" h="2743" extrusionOk="0">
                    <a:moveTo>
                      <a:pt x="188" y="0"/>
                    </a:moveTo>
                    <a:lnTo>
                      <a:pt x="188" y="0"/>
                    </a:lnTo>
                    <a:cubicBezTo>
                      <a:pt x="1" y="1044"/>
                      <a:pt x="643" y="2570"/>
                      <a:pt x="1847" y="2730"/>
                    </a:cubicBezTo>
                    <a:cubicBezTo>
                      <a:pt x="1909" y="2739"/>
                      <a:pt x="1969" y="2743"/>
                      <a:pt x="2029" y="2743"/>
                    </a:cubicBezTo>
                    <a:cubicBezTo>
                      <a:pt x="3145" y="2743"/>
                      <a:pt x="3989" y="1392"/>
                      <a:pt x="3989" y="1392"/>
                    </a:cubicBezTo>
                    <a:lnTo>
                      <a:pt x="188" y="0"/>
                    </a:lnTo>
                    <a:close/>
                  </a:path>
                </a:pathLst>
              </a:custGeom>
              <a:solidFill>
                <a:srgbClr val="FFBF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49"/>
              <p:cNvSpPr/>
              <p:nvPr/>
            </p:nvSpPr>
            <p:spPr>
              <a:xfrm>
                <a:off x="1571802" y="2976095"/>
                <a:ext cx="100580" cy="71942"/>
              </a:xfrm>
              <a:custGeom>
                <a:avLst/>
                <a:gdLst/>
                <a:ahLst/>
                <a:cxnLst/>
                <a:rect l="l" t="t" r="r" b="b"/>
                <a:pathLst>
                  <a:path w="4348" h="3110" extrusionOk="0">
                    <a:moveTo>
                      <a:pt x="494" y="438"/>
                    </a:moveTo>
                    <a:lnTo>
                      <a:pt x="3614" y="1570"/>
                    </a:lnTo>
                    <a:cubicBezTo>
                      <a:pt x="3698" y="1598"/>
                      <a:pt x="3781" y="1626"/>
                      <a:pt x="3864" y="1654"/>
                    </a:cubicBezTo>
                    <a:lnTo>
                      <a:pt x="3864" y="1654"/>
                    </a:lnTo>
                    <a:cubicBezTo>
                      <a:pt x="3579" y="2062"/>
                      <a:pt x="3199" y="2428"/>
                      <a:pt x="2758" y="2614"/>
                    </a:cubicBezTo>
                    <a:cubicBezTo>
                      <a:pt x="2570" y="2694"/>
                      <a:pt x="2387" y="2730"/>
                      <a:pt x="2212" y="2730"/>
                    </a:cubicBezTo>
                    <a:cubicBezTo>
                      <a:pt x="1563" y="2730"/>
                      <a:pt x="1019" y="2235"/>
                      <a:pt x="724" y="1624"/>
                    </a:cubicBezTo>
                    <a:cubicBezTo>
                      <a:pt x="564" y="1259"/>
                      <a:pt x="482" y="836"/>
                      <a:pt x="494" y="438"/>
                    </a:cubicBezTo>
                    <a:close/>
                    <a:moveTo>
                      <a:pt x="315" y="0"/>
                    </a:moveTo>
                    <a:cubicBezTo>
                      <a:pt x="242" y="0"/>
                      <a:pt x="162" y="63"/>
                      <a:pt x="162" y="125"/>
                    </a:cubicBezTo>
                    <a:cubicBezTo>
                      <a:pt x="1" y="1088"/>
                      <a:pt x="376" y="2186"/>
                      <a:pt x="1152" y="2775"/>
                    </a:cubicBezTo>
                    <a:cubicBezTo>
                      <a:pt x="1471" y="2994"/>
                      <a:pt x="1835" y="3110"/>
                      <a:pt x="2200" y="3110"/>
                    </a:cubicBezTo>
                    <a:cubicBezTo>
                      <a:pt x="2324" y="3110"/>
                      <a:pt x="2448" y="3096"/>
                      <a:pt x="2570" y="3069"/>
                    </a:cubicBezTo>
                    <a:cubicBezTo>
                      <a:pt x="3025" y="2962"/>
                      <a:pt x="3427" y="2668"/>
                      <a:pt x="3748" y="2346"/>
                    </a:cubicBezTo>
                    <a:cubicBezTo>
                      <a:pt x="3945" y="2149"/>
                      <a:pt x="4143" y="1952"/>
                      <a:pt x="4277" y="1713"/>
                    </a:cubicBezTo>
                    <a:lnTo>
                      <a:pt x="4277" y="1713"/>
                    </a:lnTo>
                    <a:cubicBezTo>
                      <a:pt x="4310" y="1684"/>
                      <a:pt x="4331" y="1642"/>
                      <a:pt x="4337" y="1596"/>
                    </a:cubicBezTo>
                    <a:lnTo>
                      <a:pt x="4337" y="1596"/>
                    </a:lnTo>
                    <a:cubicBezTo>
                      <a:pt x="4348" y="1557"/>
                      <a:pt x="4341" y="1519"/>
                      <a:pt x="4322" y="1486"/>
                    </a:cubicBezTo>
                    <a:lnTo>
                      <a:pt x="4322" y="1486"/>
                    </a:lnTo>
                    <a:cubicBezTo>
                      <a:pt x="4302" y="1442"/>
                      <a:pt x="4263" y="1403"/>
                      <a:pt x="4203" y="1383"/>
                    </a:cubicBezTo>
                    <a:lnTo>
                      <a:pt x="857" y="178"/>
                    </a:lnTo>
                    <a:cubicBezTo>
                      <a:pt x="697" y="125"/>
                      <a:pt x="536" y="71"/>
                      <a:pt x="376" y="18"/>
                    </a:cubicBezTo>
                    <a:cubicBezTo>
                      <a:pt x="358" y="6"/>
                      <a:pt x="337" y="0"/>
                      <a:pt x="3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49"/>
              <p:cNvSpPr/>
              <p:nvPr/>
            </p:nvSpPr>
            <p:spPr>
              <a:xfrm>
                <a:off x="1168117" y="2455798"/>
                <a:ext cx="993772" cy="589439"/>
              </a:xfrm>
              <a:custGeom>
                <a:avLst/>
                <a:gdLst/>
                <a:ahLst/>
                <a:cxnLst/>
                <a:rect l="l" t="t" r="r" b="b"/>
                <a:pathLst>
                  <a:path w="42960" h="25481" extrusionOk="0">
                    <a:moveTo>
                      <a:pt x="27617" y="1"/>
                    </a:moveTo>
                    <a:cubicBezTo>
                      <a:pt x="25420" y="1"/>
                      <a:pt x="22877" y="1677"/>
                      <a:pt x="21199" y="3613"/>
                    </a:cubicBezTo>
                    <a:cubicBezTo>
                      <a:pt x="21199" y="3613"/>
                      <a:pt x="17952" y="2545"/>
                      <a:pt x="14162" y="2545"/>
                    </a:cubicBezTo>
                    <a:cubicBezTo>
                      <a:pt x="11061" y="2545"/>
                      <a:pt x="7596" y="3260"/>
                      <a:pt x="5247" y="5862"/>
                    </a:cubicBezTo>
                    <a:cubicBezTo>
                      <a:pt x="1" y="11670"/>
                      <a:pt x="1955" y="17076"/>
                      <a:pt x="7174" y="25481"/>
                    </a:cubicBezTo>
                    <a:lnTo>
                      <a:pt x="8646" y="21760"/>
                    </a:lnTo>
                    <a:lnTo>
                      <a:pt x="10038" y="19619"/>
                    </a:lnTo>
                    <a:lnTo>
                      <a:pt x="12313" y="13811"/>
                    </a:lnTo>
                    <a:cubicBezTo>
                      <a:pt x="12313" y="13811"/>
                      <a:pt x="18752" y="16146"/>
                      <a:pt x="25326" y="16146"/>
                    </a:cubicBezTo>
                    <a:cubicBezTo>
                      <a:pt x="29169" y="16146"/>
                      <a:pt x="33057" y="15348"/>
                      <a:pt x="35733" y="12821"/>
                    </a:cubicBezTo>
                    <a:cubicBezTo>
                      <a:pt x="42960" y="5969"/>
                      <a:pt x="38035" y="1472"/>
                      <a:pt x="35171" y="1311"/>
                    </a:cubicBezTo>
                    <a:cubicBezTo>
                      <a:pt x="35101" y="1308"/>
                      <a:pt x="35031" y="1306"/>
                      <a:pt x="34959" y="1306"/>
                    </a:cubicBezTo>
                    <a:cubicBezTo>
                      <a:pt x="32135" y="1306"/>
                      <a:pt x="28239" y="4336"/>
                      <a:pt x="28239" y="4336"/>
                    </a:cubicBezTo>
                    <a:cubicBezTo>
                      <a:pt x="28239" y="4336"/>
                      <a:pt x="31584" y="1445"/>
                      <a:pt x="29149" y="321"/>
                    </a:cubicBezTo>
                    <a:cubicBezTo>
                      <a:pt x="28670" y="101"/>
                      <a:pt x="28154" y="1"/>
                      <a:pt x="27617"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49"/>
              <p:cNvSpPr/>
              <p:nvPr/>
            </p:nvSpPr>
            <p:spPr>
              <a:xfrm>
                <a:off x="1213942" y="2800635"/>
                <a:ext cx="204954" cy="185592"/>
              </a:xfrm>
              <a:custGeom>
                <a:avLst/>
                <a:gdLst/>
                <a:ahLst/>
                <a:cxnLst/>
                <a:rect l="l" t="t" r="r" b="b"/>
                <a:pathLst>
                  <a:path w="8860" h="8023" extrusionOk="0">
                    <a:moveTo>
                      <a:pt x="4390" y="1"/>
                    </a:moveTo>
                    <a:cubicBezTo>
                      <a:pt x="2545" y="1"/>
                      <a:pt x="895" y="1249"/>
                      <a:pt x="482" y="3106"/>
                    </a:cubicBezTo>
                    <a:cubicBezTo>
                      <a:pt x="0" y="5274"/>
                      <a:pt x="1365" y="7415"/>
                      <a:pt x="3533" y="7924"/>
                    </a:cubicBezTo>
                    <a:cubicBezTo>
                      <a:pt x="3835" y="7990"/>
                      <a:pt x="4136" y="8022"/>
                      <a:pt x="4432" y="8022"/>
                    </a:cubicBezTo>
                    <a:cubicBezTo>
                      <a:pt x="6286" y="8022"/>
                      <a:pt x="7939" y="6769"/>
                      <a:pt x="8378" y="4899"/>
                    </a:cubicBezTo>
                    <a:cubicBezTo>
                      <a:pt x="8860" y="2758"/>
                      <a:pt x="7495" y="590"/>
                      <a:pt x="5327" y="108"/>
                    </a:cubicBezTo>
                    <a:cubicBezTo>
                      <a:pt x="5012" y="36"/>
                      <a:pt x="4698" y="1"/>
                      <a:pt x="4390" y="1"/>
                    </a:cubicBezTo>
                    <a:close/>
                  </a:path>
                </a:pathLst>
              </a:custGeom>
              <a:solidFill>
                <a:srgbClr val="FFBF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49"/>
              <p:cNvSpPr/>
              <p:nvPr/>
            </p:nvSpPr>
            <p:spPr>
              <a:xfrm>
                <a:off x="1312394" y="2845188"/>
                <a:ext cx="60075" cy="74533"/>
              </a:xfrm>
              <a:custGeom>
                <a:avLst/>
                <a:gdLst/>
                <a:ahLst/>
                <a:cxnLst/>
                <a:rect l="l" t="t" r="r" b="b"/>
                <a:pathLst>
                  <a:path w="2597" h="3222" extrusionOk="0">
                    <a:moveTo>
                      <a:pt x="141" y="1"/>
                    </a:moveTo>
                    <a:cubicBezTo>
                      <a:pt x="0" y="1"/>
                      <a:pt x="7" y="270"/>
                      <a:pt x="161" y="270"/>
                    </a:cubicBezTo>
                    <a:cubicBezTo>
                      <a:pt x="910" y="377"/>
                      <a:pt x="1633" y="672"/>
                      <a:pt x="1981" y="1368"/>
                    </a:cubicBezTo>
                    <a:cubicBezTo>
                      <a:pt x="2168" y="1796"/>
                      <a:pt x="2195" y="2304"/>
                      <a:pt x="2115" y="2733"/>
                    </a:cubicBezTo>
                    <a:cubicBezTo>
                      <a:pt x="2115" y="2840"/>
                      <a:pt x="2088" y="2947"/>
                      <a:pt x="2061" y="3054"/>
                    </a:cubicBezTo>
                    <a:cubicBezTo>
                      <a:pt x="2028" y="3153"/>
                      <a:pt x="2118" y="3222"/>
                      <a:pt x="2204" y="3222"/>
                    </a:cubicBezTo>
                    <a:cubicBezTo>
                      <a:pt x="2257" y="3222"/>
                      <a:pt x="2308" y="3195"/>
                      <a:pt x="2329" y="3134"/>
                    </a:cubicBezTo>
                    <a:cubicBezTo>
                      <a:pt x="2596" y="2224"/>
                      <a:pt x="2382" y="1100"/>
                      <a:pt x="1606" y="511"/>
                    </a:cubicBezTo>
                    <a:cubicBezTo>
                      <a:pt x="1205" y="190"/>
                      <a:pt x="696" y="56"/>
                      <a:pt x="161" y="2"/>
                    </a:cubicBezTo>
                    <a:cubicBezTo>
                      <a:pt x="154" y="1"/>
                      <a:pt x="147" y="1"/>
                      <a:pt x="1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49"/>
              <p:cNvSpPr/>
              <p:nvPr/>
            </p:nvSpPr>
            <p:spPr>
              <a:xfrm>
                <a:off x="1379247" y="2840908"/>
                <a:ext cx="37799" cy="121978"/>
              </a:xfrm>
              <a:custGeom>
                <a:avLst/>
                <a:gdLst/>
                <a:ahLst/>
                <a:cxnLst/>
                <a:rect l="l" t="t" r="r" b="b"/>
                <a:pathLst>
                  <a:path w="1634" h="5273" extrusionOk="0">
                    <a:moveTo>
                      <a:pt x="804" y="0"/>
                    </a:moveTo>
                    <a:lnTo>
                      <a:pt x="536" y="187"/>
                    </a:lnTo>
                    <a:cubicBezTo>
                      <a:pt x="1098" y="1071"/>
                      <a:pt x="1286" y="2115"/>
                      <a:pt x="1071" y="3132"/>
                    </a:cubicBezTo>
                    <a:cubicBezTo>
                      <a:pt x="911" y="3854"/>
                      <a:pt x="536" y="4524"/>
                      <a:pt x="1" y="5032"/>
                    </a:cubicBezTo>
                    <a:lnTo>
                      <a:pt x="215" y="5273"/>
                    </a:lnTo>
                    <a:cubicBezTo>
                      <a:pt x="804" y="4711"/>
                      <a:pt x="1205" y="3988"/>
                      <a:pt x="1393" y="3212"/>
                    </a:cubicBezTo>
                    <a:cubicBezTo>
                      <a:pt x="1634" y="2088"/>
                      <a:pt x="1446" y="964"/>
                      <a:pt x="8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49"/>
              <p:cNvSpPr/>
              <p:nvPr/>
            </p:nvSpPr>
            <p:spPr>
              <a:xfrm>
                <a:off x="1215793" y="2796425"/>
                <a:ext cx="182053" cy="193712"/>
              </a:xfrm>
              <a:custGeom>
                <a:avLst/>
                <a:gdLst/>
                <a:ahLst/>
                <a:cxnLst/>
                <a:rect l="l" t="t" r="r" b="b"/>
                <a:pathLst>
                  <a:path w="7870" h="8374" extrusionOk="0">
                    <a:moveTo>
                      <a:pt x="4338" y="1"/>
                    </a:moveTo>
                    <a:cubicBezTo>
                      <a:pt x="3553" y="1"/>
                      <a:pt x="2786" y="217"/>
                      <a:pt x="2115" y="638"/>
                    </a:cubicBezTo>
                    <a:cubicBezTo>
                      <a:pt x="1152" y="1227"/>
                      <a:pt x="482" y="2164"/>
                      <a:pt x="242" y="3261"/>
                    </a:cubicBezTo>
                    <a:cubicBezTo>
                      <a:pt x="1" y="4332"/>
                      <a:pt x="188" y="5456"/>
                      <a:pt x="777" y="6420"/>
                    </a:cubicBezTo>
                    <a:cubicBezTo>
                      <a:pt x="1393" y="7357"/>
                      <a:pt x="2329" y="8026"/>
                      <a:pt x="3427" y="8267"/>
                    </a:cubicBezTo>
                    <a:cubicBezTo>
                      <a:pt x="3721" y="8347"/>
                      <a:pt x="4042" y="8374"/>
                      <a:pt x="4364" y="8374"/>
                    </a:cubicBezTo>
                    <a:cubicBezTo>
                      <a:pt x="4738" y="8374"/>
                      <a:pt x="5113" y="8320"/>
                      <a:pt x="5461" y="8240"/>
                    </a:cubicBezTo>
                    <a:cubicBezTo>
                      <a:pt x="5702" y="8160"/>
                      <a:pt x="6103" y="8026"/>
                      <a:pt x="6344" y="7892"/>
                    </a:cubicBezTo>
                    <a:lnTo>
                      <a:pt x="6157" y="7597"/>
                    </a:lnTo>
                    <a:cubicBezTo>
                      <a:pt x="5969" y="7704"/>
                      <a:pt x="5595" y="7838"/>
                      <a:pt x="5381" y="7892"/>
                    </a:cubicBezTo>
                    <a:cubicBezTo>
                      <a:pt x="5047" y="7993"/>
                      <a:pt x="4705" y="8040"/>
                      <a:pt x="4365" y="8040"/>
                    </a:cubicBezTo>
                    <a:cubicBezTo>
                      <a:pt x="4077" y="8040"/>
                      <a:pt x="3789" y="8007"/>
                      <a:pt x="3507" y="7945"/>
                    </a:cubicBezTo>
                    <a:cubicBezTo>
                      <a:pt x="2490" y="7704"/>
                      <a:pt x="1633" y="7116"/>
                      <a:pt x="1071" y="6232"/>
                    </a:cubicBezTo>
                    <a:cubicBezTo>
                      <a:pt x="509" y="5349"/>
                      <a:pt x="349" y="4332"/>
                      <a:pt x="563" y="3315"/>
                    </a:cubicBezTo>
                    <a:cubicBezTo>
                      <a:pt x="804" y="2325"/>
                      <a:pt x="1393" y="1468"/>
                      <a:pt x="2276" y="933"/>
                    </a:cubicBezTo>
                    <a:cubicBezTo>
                      <a:pt x="2894" y="539"/>
                      <a:pt x="3591" y="343"/>
                      <a:pt x="4293" y="343"/>
                    </a:cubicBezTo>
                    <a:cubicBezTo>
                      <a:pt x="4594" y="343"/>
                      <a:pt x="4896" y="379"/>
                      <a:pt x="5193" y="451"/>
                    </a:cubicBezTo>
                    <a:cubicBezTo>
                      <a:pt x="6184" y="665"/>
                      <a:pt x="7040" y="1254"/>
                      <a:pt x="7602" y="2110"/>
                    </a:cubicBezTo>
                    <a:lnTo>
                      <a:pt x="7870" y="1923"/>
                    </a:lnTo>
                    <a:cubicBezTo>
                      <a:pt x="7281" y="1013"/>
                      <a:pt x="6344" y="371"/>
                      <a:pt x="5274" y="103"/>
                    </a:cubicBezTo>
                    <a:cubicBezTo>
                      <a:pt x="4962" y="35"/>
                      <a:pt x="4649" y="1"/>
                      <a:pt x="43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49"/>
              <p:cNvSpPr/>
              <p:nvPr/>
            </p:nvSpPr>
            <p:spPr>
              <a:xfrm>
                <a:off x="1169366" y="3214868"/>
                <a:ext cx="402459" cy="326099"/>
              </a:xfrm>
              <a:custGeom>
                <a:avLst/>
                <a:gdLst/>
                <a:ahLst/>
                <a:cxnLst/>
                <a:rect l="l" t="t" r="r" b="b"/>
                <a:pathLst>
                  <a:path w="17398" h="14097" extrusionOk="0">
                    <a:moveTo>
                      <a:pt x="4524" y="1"/>
                    </a:moveTo>
                    <a:cubicBezTo>
                      <a:pt x="4069" y="81"/>
                      <a:pt x="3480" y="215"/>
                      <a:pt x="2811" y="375"/>
                    </a:cubicBezTo>
                    <a:lnTo>
                      <a:pt x="429" y="1205"/>
                    </a:lnTo>
                    <a:cubicBezTo>
                      <a:pt x="429" y="1205"/>
                      <a:pt x="0" y="9235"/>
                      <a:pt x="3694" y="12099"/>
                    </a:cubicBezTo>
                    <a:cubicBezTo>
                      <a:pt x="5793" y="13742"/>
                      <a:pt x="7781" y="14096"/>
                      <a:pt x="9105" y="14096"/>
                    </a:cubicBezTo>
                    <a:cubicBezTo>
                      <a:pt x="10110" y="14096"/>
                      <a:pt x="10733" y="13892"/>
                      <a:pt x="10733" y="13892"/>
                    </a:cubicBezTo>
                    <a:cubicBezTo>
                      <a:pt x="10733" y="13892"/>
                      <a:pt x="13731" y="13223"/>
                      <a:pt x="14561" y="12366"/>
                    </a:cubicBezTo>
                    <a:cubicBezTo>
                      <a:pt x="15257" y="11644"/>
                      <a:pt x="16916" y="8967"/>
                      <a:pt x="17398" y="8164"/>
                    </a:cubicBezTo>
                    <a:cubicBezTo>
                      <a:pt x="15150" y="2864"/>
                      <a:pt x="13704" y="1794"/>
                      <a:pt x="13704" y="1794"/>
                    </a:cubicBezTo>
                    <a:cubicBezTo>
                      <a:pt x="13704" y="1794"/>
                      <a:pt x="13624" y="1767"/>
                      <a:pt x="13490" y="1714"/>
                    </a:cubicBezTo>
                    <a:cubicBezTo>
                      <a:pt x="12913" y="1967"/>
                      <a:pt x="12058" y="2420"/>
                      <a:pt x="10976" y="2420"/>
                    </a:cubicBezTo>
                    <a:cubicBezTo>
                      <a:pt x="10802" y="2420"/>
                      <a:pt x="10623" y="2408"/>
                      <a:pt x="10439" y="2383"/>
                    </a:cubicBezTo>
                    <a:cubicBezTo>
                      <a:pt x="8431" y="2061"/>
                      <a:pt x="4524" y="1"/>
                      <a:pt x="452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49"/>
              <p:cNvSpPr/>
              <p:nvPr/>
            </p:nvSpPr>
            <p:spPr>
              <a:xfrm>
                <a:off x="1174941" y="3212231"/>
                <a:ext cx="399984" cy="331604"/>
              </a:xfrm>
              <a:custGeom>
                <a:avLst/>
                <a:gdLst/>
                <a:ahLst/>
                <a:cxnLst/>
                <a:rect l="l" t="t" r="r" b="b"/>
                <a:pathLst>
                  <a:path w="17291" h="14335" extrusionOk="0">
                    <a:moveTo>
                      <a:pt x="4229" y="222"/>
                    </a:moveTo>
                    <a:cubicBezTo>
                      <a:pt x="4363" y="248"/>
                      <a:pt x="4550" y="409"/>
                      <a:pt x="4684" y="462"/>
                    </a:cubicBezTo>
                    <a:cubicBezTo>
                      <a:pt x="5032" y="650"/>
                      <a:pt x="5380" y="810"/>
                      <a:pt x="5728" y="971"/>
                    </a:cubicBezTo>
                    <a:cubicBezTo>
                      <a:pt x="6611" y="1399"/>
                      <a:pt x="7548" y="1801"/>
                      <a:pt x="8485" y="2149"/>
                    </a:cubicBezTo>
                    <a:cubicBezTo>
                      <a:pt x="9242" y="2415"/>
                      <a:pt x="10031" y="2650"/>
                      <a:pt x="10827" y="2650"/>
                    </a:cubicBezTo>
                    <a:cubicBezTo>
                      <a:pt x="11072" y="2650"/>
                      <a:pt x="11317" y="2627"/>
                      <a:pt x="11563" y="2577"/>
                    </a:cubicBezTo>
                    <a:cubicBezTo>
                      <a:pt x="12125" y="2470"/>
                      <a:pt x="12580" y="2229"/>
                      <a:pt x="13115" y="2042"/>
                    </a:cubicBezTo>
                    <a:cubicBezTo>
                      <a:pt x="13209" y="2001"/>
                      <a:pt x="13263" y="1981"/>
                      <a:pt x="13306" y="1981"/>
                    </a:cubicBezTo>
                    <a:cubicBezTo>
                      <a:pt x="13350" y="1981"/>
                      <a:pt x="13383" y="2001"/>
                      <a:pt x="13437" y="2042"/>
                    </a:cubicBezTo>
                    <a:cubicBezTo>
                      <a:pt x="13677" y="2229"/>
                      <a:pt x="13865" y="2523"/>
                      <a:pt x="14052" y="2764"/>
                    </a:cubicBezTo>
                    <a:cubicBezTo>
                      <a:pt x="14534" y="3353"/>
                      <a:pt x="14909" y="4022"/>
                      <a:pt x="15283" y="4691"/>
                    </a:cubicBezTo>
                    <a:cubicBezTo>
                      <a:pt x="15578" y="5200"/>
                      <a:pt x="15845" y="5709"/>
                      <a:pt x="16086" y="6244"/>
                    </a:cubicBezTo>
                    <a:cubicBezTo>
                      <a:pt x="16247" y="6565"/>
                      <a:pt x="16408" y="6886"/>
                      <a:pt x="16541" y="7181"/>
                    </a:cubicBezTo>
                    <a:cubicBezTo>
                      <a:pt x="16622" y="7341"/>
                      <a:pt x="16702" y="7502"/>
                      <a:pt x="16755" y="7689"/>
                    </a:cubicBezTo>
                    <a:cubicBezTo>
                      <a:pt x="16836" y="7823"/>
                      <a:pt x="16996" y="8064"/>
                      <a:pt x="16996" y="8224"/>
                    </a:cubicBezTo>
                    <a:cubicBezTo>
                      <a:pt x="17023" y="8492"/>
                      <a:pt x="16568" y="8974"/>
                      <a:pt x="16434" y="9215"/>
                    </a:cubicBezTo>
                    <a:cubicBezTo>
                      <a:pt x="16167" y="9643"/>
                      <a:pt x="15872" y="10098"/>
                      <a:pt x="15578" y="10526"/>
                    </a:cubicBezTo>
                    <a:cubicBezTo>
                      <a:pt x="15123" y="11222"/>
                      <a:pt x="14641" y="12132"/>
                      <a:pt x="13945" y="12614"/>
                    </a:cubicBezTo>
                    <a:cubicBezTo>
                      <a:pt x="13169" y="13123"/>
                      <a:pt x="12205" y="13417"/>
                      <a:pt x="11322" y="13658"/>
                    </a:cubicBezTo>
                    <a:cubicBezTo>
                      <a:pt x="10475" y="13887"/>
                      <a:pt x="9668" y="14076"/>
                      <a:pt x="8799" y="14076"/>
                    </a:cubicBezTo>
                    <a:cubicBezTo>
                      <a:pt x="8651" y="14076"/>
                      <a:pt x="8502" y="14071"/>
                      <a:pt x="8351" y="14059"/>
                    </a:cubicBezTo>
                    <a:cubicBezTo>
                      <a:pt x="6022" y="13926"/>
                      <a:pt x="3533" y="12694"/>
                      <a:pt x="2248" y="10714"/>
                    </a:cubicBezTo>
                    <a:cubicBezTo>
                      <a:pt x="1205" y="9108"/>
                      <a:pt x="750" y="7154"/>
                      <a:pt x="509" y="5280"/>
                    </a:cubicBezTo>
                    <a:cubicBezTo>
                      <a:pt x="348" y="4049"/>
                      <a:pt x="268" y="2791"/>
                      <a:pt x="295" y="1533"/>
                    </a:cubicBezTo>
                    <a:cubicBezTo>
                      <a:pt x="295" y="1490"/>
                      <a:pt x="302" y="1454"/>
                      <a:pt x="310" y="1418"/>
                    </a:cubicBezTo>
                    <a:lnTo>
                      <a:pt x="310" y="1418"/>
                    </a:lnTo>
                    <a:cubicBezTo>
                      <a:pt x="864" y="1218"/>
                      <a:pt x="1396" y="1041"/>
                      <a:pt x="1927" y="864"/>
                    </a:cubicBezTo>
                    <a:cubicBezTo>
                      <a:pt x="2168" y="784"/>
                      <a:pt x="2382" y="703"/>
                      <a:pt x="2596" y="623"/>
                    </a:cubicBezTo>
                    <a:cubicBezTo>
                      <a:pt x="2918" y="543"/>
                      <a:pt x="3239" y="462"/>
                      <a:pt x="3533" y="382"/>
                    </a:cubicBezTo>
                    <a:cubicBezTo>
                      <a:pt x="3721" y="355"/>
                      <a:pt x="4069" y="222"/>
                      <a:pt x="4229" y="222"/>
                    </a:cubicBezTo>
                    <a:close/>
                    <a:moveTo>
                      <a:pt x="4244" y="0"/>
                    </a:moveTo>
                    <a:cubicBezTo>
                      <a:pt x="4114" y="0"/>
                      <a:pt x="3984" y="39"/>
                      <a:pt x="3854" y="61"/>
                    </a:cubicBezTo>
                    <a:cubicBezTo>
                      <a:pt x="3453" y="141"/>
                      <a:pt x="3078" y="248"/>
                      <a:pt x="2677" y="329"/>
                    </a:cubicBezTo>
                    <a:cubicBezTo>
                      <a:pt x="2034" y="516"/>
                      <a:pt x="1419" y="757"/>
                      <a:pt x="776" y="971"/>
                    </a:cubicBezTo>
                    <a:cubicBezTo>
                      <a:pt x="574" y="1047"/>
                      <a:pt x="396" y="1123"/>
                      <a:pt x="196" y="1199"/>
                    </a:cubicBezTo>
                    <a:lnTo>
                      <a:pt x="196" y="1199"/>
                    </a:lnTo>
                    <a:cubicBezTo>
                      <a:pt x="133" y="1199"/>
                      <a:pt x="67" y="1239"/>
                      <a:pt x="54" y="1319"/>
                    </a:cubicBezTo>
                    <a:cubicBezTo>
                      <a:pt x="0" y="2309"/>
                      <a:pt x="54" y="3300"/>
                      <a:pt x="134" y="4290"/>
                    </a:cubicBezTo>
                    <a:cubicBezTo>
                      <a:pt x="321" y="6164"/>
                      <a:pt x="669" y="8091"/>
                      <a:pt x="1472" y="9830"/>
                    </a:cubicBezTo>
                    <a:cubicBezTo>
                      <a:pt x="2463" y="11918"/>
                      <a:pt x="4363" y="13363"/>
                      <a:pt x="6611" y="14006"/>
                    </a:cubicBezTo>
                    <a:cubicBezTo>
                      <a:pt x="7336" y="14217"/>
                      <a:pt x="8086" y="14335"/>
                      <a:pt x="8833" y="14335"/>
                    </a:cubicBezTo>
                    <a:cubicBezTo>
                      <a:pt x="9410" y="14335"/>
                      <a:pt x="9986" y="14265"/>
                      <a:pt x="10546" y="14113"/>
                    </a:cubicBezTo>
                    <a:cubicBezTo>
                      <a:pt x="11991" y="13738"/>
                      <a:pt x="13758" y="13417"/>
                      <a:pt x="14748" y="12159"/>
                    </a:cubicBezTo>
                    <a:cubicBezTo>
                      <a:pt x="15364" y="11356"/>
                      <a:pt x="15926" y="10500"/>
                      <a:pt x="16461" y="9616"/>
                    </a:cubicBezTo>
                    <a:cubicBezTo>
                      <a:pt x="16702" y="9242"/>
                      <a:pt x="16943" y="8867"/>
                      <a:pt x="17184" y="8492"/>
                    </a:cubicBezTo>
                    <a:cubicBezTo>
                      <a:pt x="17264" y="8332"/>
                      <a:pt x="17291" y="8305"/>
                      <a:pt x="17237" y="8144"/>
                    </a:cubicBezTo>
                    <a:cubicBezTo>
                      <a:pt x="17103" y="7716"/>
                      <a:pt x="16889" y="7314"/>
                      <a:pt x="16702" y="6940"/>
                    </a:cubicBezTo>
                    <a:cubicBezTo>
                      <a:pt x="15952" y="5307"/>
                      <a:pt x="15123" y="3594"/>
                      <a:pt x="13972" y="2229"/>
                    </a:cubicBezTo>
                    <a:cubicBezTo>
                      <a:pt x="13838" y="2095"/>
                      <a:pt x="13704" y="1908"/>
                      <a:pt x="13544" y="1801"/>
                    </a:cubicBezTo>
                    <a:cubicBezTo>
                      <a:pt x="13455" y="1746"/>
                      <a:pt x="13368" y="1725"/>
                      <a:pt x="13283" y="1725"/>
                    </a:cubicBezTo>
                    <a:cubicBezTo>
                      <a:pt x="13034" y="1725"/>
                      <a:pt x="12799" y="1908"/>
                      <a:pt x="12580" y="1988"/>
                    </a:cubicBezTo>
                    <a:cubicBezTo>
                      <a:pt x="11997" y="2245"/>
                      <a:pt x="11393" y="2400"/>
                      <a:pt x="10769" y="2400"/>
                    </a:cubicBezTo>
                    <a:cubicBezTo>
                      <a:pt x="10677" y="2400"/>
                      <a:pt x="10585" y="2396"/>
                      <a:pt x="10492" y="2390"/>
                    </a:cubicBezTo>
                    <a:cubicBezTo>
                      <a:pt x="9448" y="2309"/>
                      <a:pt x="8378" y="1854"/>
                      <a:pt x="7414" y="1453"/>
                    </a:cubicBezTo>
                    <a:cubicBezTo>
                      <a:pt x="6531" y="1078"/>
                      <a:pt x="5674" y="677"/>
                      <a:pt x="4818" y="248"/>
                    </a:cubicBezTo>
                    <a:cubicBezTo>
                      <a:pt x="4657" y="195"/>
                      <a:pt x="4497" y="61"/>
                      <a:pt x="4336" y="7"/>
                    </a:cubicBezTo>
                    <a:cubicBezTo>
                      <a:pt x="4306" y="2"/>
                      <a:pt x="4275" y="0"/>
                      <a:pt x="42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49"/>
              <p:cNvSpPr/>
              <p:nvPr/>
            </p:nvSpPr>
            <p:spPr>
              <a:xfrm>
                <a:off x="966887" y="3269970"/>
                <a:ext cx="595037" cy="449580"/>
              </a:xfrm>
              <a:custGeom>
                <a:avLst/>
                <a:gdLst/>
                <a:ahLst/>
                <a:cxnLst/>
                <a:rect l="l" t="t" r="r" b="b"/>
                <a:pathLst>
                  <a:path w="25723" h="19435" extrusionOk="0">
                    <a:moveTo>
                      <a:pt x="6050" y="1"/>
                    </a:moveTo>
                    <a:cubicBezTo>
                      <a:pt x="6050" y="1"/>
                      <a:pt x="3721" y="1500"/>
                      <a:pt x="3454" y="2865"/>
                    </a:cubicBezTo>
                    <a:cubicBezTo>
                      <a:pt x="3186" y="4203"/>
                      <a:pt x="1" y="10412"/>
                      <a:pt x="5648" y="14963"/>
                    </a:cubicBezTo>
                    <a:cubicBezTo>
                      <a:pt x="9721" y="18260"/>
                      <a:pt x="15256" y="19435"/>
                      <a:pt x="18616" y="19435"/>
                    </a:cubicBezTo>
                    <a:cubicBezTo>
                      <a:pt x="19893" y="19435"/>
                      <a:pt x="20857" y="19265"/>
                      <a:pt x="21306" y="18977"/>
                    </a:cubicBezTo>
                    <a:cubicBezTo>
                      <a:pt x="22912" y="17934"/>
                      <a:pt x="25723" y="10439"/>
                      <a:pt x="25723" y="10439"/>
                    </a:cubicBezTo>
                    <a:lnTo>
                      <a:pt x="25321" y="7656"/>
                    </a:lnTo>
                    <a:cubicBezTo>
                      <a:pt x="25321" y="7656"/>
                      <a:pt x="22420" y="10549"/>
                      <a:pt x="18527" y="10549"/>
                    </a:cubicBezTo>
                    <a:cubicBezTo>
                      <a:pt x="15335" y="10549"/>
                      <a:pt x="11477" y="8604"/>
                      <a:pt x="8004" y="1526"/>
                    </a:cubicBezTo>
                    <a:lnTo>
                      <a:pt x="7843" y="1205"/>
                    </a:lnTo>
                    <a:lnTo>
                      <a:pt x="605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49"/>
              <p:cNvSpPr/>
              <p:nvPr/>
            </p:nvSpPr>
            <p:spPr>
              <a:xfrm>
                <a:off x="1106816" y="3240869"/>
                <a:ext cx="486685" cy="370328"/>
              </a:xfrm>
              <a:custGeom>
                <a:avLst/>
                <a:gdLst/>
                <a:ahLst/>
                <a:cxnLst/>
                <a:rect l="l" t="t" r="r" b="b"/>
                <a:pathLst>
                  <a:path w="21039" h="16009" extrusionOk="0">
                    <a:moveTo>
                      <a:pt x="3400" y="1"/>
                    </a:moveTo>
                    <a:lnTo>
                      <a:pt x="1" y="964"/>
                    </a:lnTo>
                    <a:cubicBezTo>
                      <a:pt x="295" y="10548"/>
                      <a:pt x="7136" y="16008"/>
                      <a:pt x="11706" y="16008"/>
                    </a:cubicBezTo>
                    <a:cubicBezTo>
                      <a:pt x="12548" y="16008"/>
                      <a:pt x="13313" y="15823"/>
                      <a:pt x="13946" y="15444"/>
                    </a:cubicBezTo>
                    <a:cubicBezTo>
                      <a:pt x="16890" y="13651"/>
                      <a:pt x="19727" y="10814"/>
                      <a:pt x="21039" y="9395"/>
                    </a:cubicBezTo>
                    <a:cubicBezTo>
                      <a:pt x="20396" y="7709"/>
                      <a:pt x="19808" y="6344"/>
                      <a:pt x="19272" y="5220"/>
                    </a:cubicBezTo>
                    <a:cubicBezTo>
                      <a:pt x="18228" y="7602"/>
                      <a:pt x="14133" y="12420"/>
                      <a:pt x="13705" y="12554"/>
                    </a:cubicBezTo>
                    <a:cubicBezTo>
                      <a:pt x="13138" y="12699"/>
                      <a:pt x="12600" y="12767"/>
                      <a:pt x="12091" y="12767"/>
                    </a:cubicBezTo>
                    <a:cubicBezTo>
                      <a:pt x="5098" y="12767"/>
                      <a:pt x="3400" y="1"/>
                      <a:pt x="34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49"/>
              <p:cNvSpPr/>
              <p:nvPr/>
            </p:nvSpPr>
            <p:spPr>
              <a:xfrm>
                <a:off x="1103739" y="3238232"/>
                <a:ext cx="493486" cy="375626"/>
              </a:xfrm>
              <a:custGeom>
                <a:avLst/>
                <a:gdLst/>
                <a:ahLst/>
                <a:cxnLst/>
                <a:rect l="l" t="t" r="r" b="b"/>
                <a:pathLst>
                  <a:path w="21333" h="16238" extrusionOk="0">
                    <a:moveTo>
                      <a:pt x="3449" y="287"/>
                    </a:moveTo>
                    <a:cubicBezTo>
                      <a:pt x="3809" y="2989"/>
                      <a:pt x="4631" y="5733"/>
                      <a:pt x="5889" y="8144"/>
                    </a:cubicBezTo>
                    <a:cubicBezTo>
                      <a:pt x="6772" y="9831"/>
                      <a:pt x="7976" y="11517"/>
                      <a:pt x="9716" y="12400"/>
                    </a:cubicBezTo>
                    <a:cubicBezTo>
                      <a:pt x="10486" y="12785"/>
                      <a:pt x="11343" y="12997"/>
                      <a:pt x="12208" y="12997"/>
                    </a:cubicBezTo>
                    <a:cubicBezTo>
                      <a:pt x="12305" y="12997"/>
                      <a:pt x="12402" y="12994"/>
                      <a:pt x="12500" y="12989"/>
                    </a:cubicBezTo>
                    <a:cubicBezTo>
                      <a:pt x="12928" y="12962"/>
                      <a:pt x="13517" y="12935"/>
                      <a:pt x="13918" y="12748"/>
                    </a:cubicBezTo>
                    <a:cubicBezTo>
                      <a:pt x="14132" y="12641"/>
                      <a:pt x="14320" y="12427"/>
                      <a:pt x="14507" y="12239"/>
                    </a:cubicBezTo>
                    <a:cubicBezTo>
                      <a:pt x="15444" y="11249"/>
                      <a:pt x="16327" y="10178"/>
                      <a:pt x="17130" y="9081"/>
                    </a:cubicBezTo>
                    <a:cubicBezTo>
                      <a:pt x="17962" y="7997"/>
                      <a:pt x="18818" y="6865"/>
                      <a:pt x="19407" y="5618"/>
                    </a:cubicBezTo>
                    <a:lnTo>
                      <a:pt x="19407" y="5618"/>
                    </a:lnTo>
                    <a:cubicBezTo>
                      <a:pt x="19875" y="6615"/>
                      <a:pt x="20319" y="7634"/>
                      <a:pt x="20717" y="8653"/>
                    </a:cubicBezTo>
                    <a:cubicBezTo>
                      <a:pt x="20797" y="8840"/>
                      <a:pt x="21065" y="9349"/>
                      <a:pt x="21011" y="9509"/>
                    </a:cubicBezTo>
                    <a:cubicBezTo>
                      <a:pt x="20958" y="9643"/>
                      <a:pt x="20717" y="9831"/>
                      <a:pt x="20610" y="9938"/>
                    </a:cubicBezTo>
                    <a:cubicBezTo>
                      <a:pt x="20288" y="10259"/>
                      <a:pt x="19967" y="10607"/>
                      <a:pt x="19646" y="10928"/>
                    </a:cubicBezTo>
                    <a:cubicBezTo>
                      <a:pt x="17906" y="12587"/>
                      <a:pt x="16060" y="14193"/>
                      <a:pt x="13999" y="15425"/>
                    </a:cubicBezTo>
                    <a:cubicBezTo>
                      <a:pt x="13327" y="15835"/>
                      <a:pt x="12578" y="16001"/>
                      <a:pt x="11811" y="16001"/>
                    </a:cubicBezTo>
                    <a:cubicBezTo>
                      <a:pt x="10375" y="16001"/>
                      <a:pt x="8877" y="15418"/>
                      <a:pt x="7709" y="14755"/>
                    </a:cubicBezTo>
                    <a:cubicBezTo>
                      <a:pt x="4979" y="13176"/>
                      <a:pt x="2891" y="10580"/>
                      <a:pt x="1660" y="7689"/>
                    </a:cubicBezTo>
                    <a:cubicBezTo>
                      <a:pt x="790" y="5633"/>
                      <a:pt x="335" y="3421"/>
                      <a:pt x="270" y="1181"/>
                    </a:cubicBezTo>
                    <a:lnTo>
                      <a:pt x="270" y="1181"/>
                    </a:lnTo>
                    <a:cubicBezTo>
                      <a:pt x="1337" y="883"/>
                      <a:pt x="2382" y="585"/>
                      <a:pt x="3449" y="287"/>
                    </a:cubicBezTo>
                    <a:close/>
                    <a:moveTo>
                      <a:pt x="3549" y="1"/>
                    </a:moveTo>
                    <a:cubicBezTo>
                      <a:pt x="3535" y="1"/>
                      <a:pt x="3521" y="3"/>
                      <a:pt x="3506" y="8"/>
                    </a:cubicBezTo>
                    <a:cubicBezTo>
                      <a:pt x="2382" y="329"/>
                      <a:pt x="1231" y="650"/>
                      <a:pt x="107" y="971"/>
                    </a:cubicBezTo>
                    <a:cubicBezTo>
                      <a:pt x="54" y="971"/>
                      <a:pt x="0" y="1025"/>
                      <a:pt x="0" y="1078"/>
                    </a:cubicBezTo>
                    <a:cubicBezTo>
                      <a:pt x="134" y="4906"/>
                      <a:pt x="1338" y="8706"/>
                      <a:pt x="3774" y="11677"/>
                    </a:cubicBezTo>
                    <a:cubicBezTo>
                      <a:pt x="5541" y="13819"/>
                      <a:pt x="8003" y="15719"/>
                      <a:pt x="10787" y="16147"/>
                    </a:cubicBezTo>
                    <a:cubicBezTo>
                      <a:pt x="11132" y="16205"/>
                      <a:pt x="11486" y="16237"/>
                      <a:pt x="11839" y="16237"/>
                    </a:cubicBezTo>
                    <a:cubicBezTo>
                      <a:pt x="12632" y="16237"/>
                      <a:pt x="13425" y="16074"/>
                      <a:pt x="14128" y="15668"/>
                    </a:cubicBezTo>
                    <a:lnTo>
                      <a:pt x="14128" y="15668"/>
                    </a:lnTo>
                    <a:cubicBezTo>
                      <a:pt x="14130" y="15667"/>
                      <a:pt x="14131" y="15666"/>
                      <a:pt x="14132" y="15665"/>
                    </a:cubicBezTo>
                    <a:lnTo>
                      <a:pt x="14132" y="15665"/>
                    </a:lnTo>
                    <a:cubicBezTo>
                      <a:pt x="14132" y="15665"/>
                      <a:pt x="14132" y="15665"/>
                      <a:pt x="14132" y="15665"/>
                    </a:cubicBezTo>
                    <a:cubicBezTo>
                      <a:pt x="14133" y="15665"/>
                      <a:pt x="14134" y="15665"/>
                      <a:pt x="14134" y="15664"/>
                    </a:cubicBezTo>
                    <a:lnTo>
                      <a:pt x="14134" y="15664"/>
                    </a:lnTo>
                    <a:cubicBezTo>
                      <a:pt x="16810" y="14032"/>
                      <a:pt x="19138" y="11864"/>
                      <a:pt x="21279" y="9616"/>
                    </a:cubicBezTo>
                    <a:cubicBezTo>
                      <a:pt x="21306" y="9563"/>
                      <a:pt x="21332" y="9536"/>
                      <a:pt x="21306" y="9483"/>
                    </a:cubicBezTo>
                    <a:cubicBezTo>
                      <a:pt x="20770" y="8064"/>
                      <a:pt x="20181" y="6645"/>
                      <a:pt x="19512" y="5280"/>
                    </a:cubicBezTo>
                    <a:cubicBezTo>
                      <a:pt x="19498" y="5237"/>
                      <a:pt x="19453" y="5210"/>
                      <a:pt x="19406" y="5210"/>
                    </a:cubicBezTo>
                    <a:cubicBezTo>
                      <a:pt x="19365" y="5210"/>
                      <a:pt x="19323" y="5231"/>
                      <a:pt x="19298" y="5280"/>
                    </a:cubicBezTo>
                    <a:cubicBezTo>
                      <a:pt x="18816" y="6378"/>
                      <a:pt x="18094" y="7395"/>
                      <a:pt x="17371" y="8358"/>
                    </a:cubicBezTo>
                    <a:cubicBezTo>
                      <a:pt x="16595" y="9429"/>
                      <a:pt x="15765" y="10473"/>
                      <a:pt x="14882" y="11463"/>
                    </a:cubicBezTo>
                    <a:cubicBezTo>
                      <a:pt x="14614" y="11758"/>
                      <a:pt x="14347" y="12052"/>
                      <a:pt x="14052" y="12347"/>
                    </a:cubicBezTo>
                    <a:cubicBezTo>
                      <a:pt x="13784" y="12587"/>
                      <a:pt x="13517" y="12614"/>
                      <a:pt x="13142" y="12668"/>
                    </a:cubicBezTo>
                    <a:cubicBezTo>
                      <a:pt x="12849" y="12717"/>
                      <a:pt x="12550" y="12741"/>
                      <a:pt x="12251" y="12741"/>
                    </a:cubicBezTo>
                    <a:cubicBezTo>
                      <a:pt x="11569" y="12741"/>
                      <a:pt x="10884" y="12615"/>
                      <a:pt x="10251" y="12373"/>
                    </a:cubicBezTo>
                    <a:cubicBezTo>
                      <a:pt x="8458" y="11651"/>
                      <a:pt x="7227" y="10045"/>
                      <a:pt x="6317" y="8412"/>
                    </a:cubicBezTo>
                    <a:cubicBezTo>
                      <a:pt x="5407" y="6779"/>
                      <a:pt x="4764" y="4959"/>
                      <a:pt x="4309" y="3139"/>
                    </a:cubicBezTo>
                    <a:cubicBezTo>
                      <a:pt x="4122" y="2443"/>
                      <a:pt x="3935" y="1721"/>
                      <a:pt x="3801" y="998"/>
                    </a:cubicBezTo>
                    <a:cubicBezTo>
                      <a:pt x="3774" y="784"/>
                      <a:pt x="3747" y="570"/>
                      <a:pt x="3694" y="356"/>
                    </a:cubicBezTo>
                    <a:cubicBezTo>
                      <a:pt x="3694" y="307"/>
                      <a:pt x="3672" y="107"/>
                      <a:pt x="3668" y="107"/>
                    </a:cubicBezTo>
                    <a:cubicBezTo>
                      <a:pt x="3667" y="107"/>
                      <a:pt x="3667" y="109"/>
                      <a:pt x="3667" y="115"/>
                    </a:cubicBezTo>
                    <a:cubicBezTo>
                      <a:pt x="3667" y="49"/>
                      <a:pt x="3613" y="1"/>
                      <a:pt x="35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49"/>
              <p:cNvSpPr/>
              <p:nvPr/>
            </p:nvSpPr>
            <p:spPr>
              <a:xfrm>
                <a:off x="1367542" y="3263076"/>
                <a:ext cx="99030" cy="83717"/>
              </a:xfrm>
              <a:custGeom>
                <a:avLst/>
                <a:gdLst/>
                <a:ahLst/>
                <a:cxnLst/>
                <a:rect l="l" t="t" r="r" b="b"/>
                <a:pathLst>
                  <a:path w="4281" h="3619" extrusionOk="0">
                    <a:moveTo>
                      <a:pt x="2727" y="0"/>
                    </a:moveTo>
                    <a:cubicBezTo>
                      <a:pt x="2371" y="0"/>
                      <a:pt x="1681" y="29"/>
                      <a:pt x="1524" y="245"/>
                    </a:cubicBezTo>
                    <a:cubicBezTo>
                      <a:pt x="1524" y="245"/>
                      <a:pt x="293" y="1128"/>
                      <a:pt x="159" y="1503"/>
                    </a:cubicBezTo>
                    <a:cubicBezTo>
                      <a:pt x="1" y="1872"/>
                      <a:pt x="622" y="3619"/>
                      <a:pt x="1792" y="3619"/>
                    </a:cubicBezTo>
                    <a:cubicBezTo>
                      <a:pt x="1810" y="3619"/>
                      <a:pt x="1827" y="3618"/>
                      <a:pt x="1845" y="3618"/>
                    </a:cubicBezTo>
                    <a:cubicBezTo>
                      <a:pt x="3050" y="3564"/>
                      <a:pt x="4281" y="2922"/>
                      <a:pt x="4200" y="2172"/>
                    </a:cubicBezTo>
                    <a:cubicBezTo>
                      <a:pt x="4147" y="1396"/>
                      <a:pt x="2943" y="4"/>
                      <a:pt x="2943" y="4"/>
                    </a:cubicBezTo>
                    <a:cubicBezTo>
                      <a:pt x="2943" y="4"/>
                      <a:pt x="2857" y="0"/>
                      <a:pt x="27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49"/>
              <p:cNvSpPr/>
              <p:nvPr/>
            </p:nvSpPr>
            <p:spPr>
              <a:xfrm>
                <a:off x="1308045" y="3282693"/>
                <a:ext cx="152952" cy="457237"/>
              </a:xfrm>
              <a:custGeom>
                <a:avLst/>
                <a:gdLst/>
                <a:ahLst/>
                <a:cxnLst/>
                <a:rect l="l" t="t" r="r" b="b"/>
                <a:pathLst>
                  <a:path w="6612" h="19766" extrusionOk="0">
                    <a:moveTo>
                      <a:pt x="4583" y="1"/>
                    </a:moveTo>
                    <a:cubicBezTo>
                      <a:pt x="4123" y="1"/>
                      <a:pt x="3802" y="1726"/>
                      <a:pt x="3802" y="1726"/>
                    </a:cubicBezTo>
                    <a:cubicBezTo>
                      <a:pt x="3802" y="1726"/>
                      <a:pt x="2651" y="9675"/>
                      <a:pt x="1" y="19605"/>
                    </a:cubicBezTo>
                    <a:lnTo>
                      <a:pt x="4337" y="19766"/>
                    </a:lnTo>
                    <a:cubicBezTo>
                      <a:pt x="4337" y="19766"/>
                      <a:pt x="6612" y="7587"/>
                      <a:pt x="5354" y="1726"/>
                    </a:cubicBezTo>
                    <a:cubicBezTo>
                      <a:pt x="5077" y="432"/>
                      <a:pt x="4813" y="1"/>
                      <a:pt x="45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49"/>
              <p:cNvSpPr/>
              <p:nvPr/>
            </p:nvSpPr>
            <p:spPr>
              <a:xfrm>
                <a:off x="1244269" y="3157916"/>
                <a:ext cx="179578" cy="210529"/>
              </a:xfrm>
              <a:custGeom>
                <a:avLst/>
                <a:gdLst/>
                <a:ahLst/>
                <a:cxnLst/>
                <a:rect l="l" t="t" r="r" b="b"/>
                <a:pathLst>
                  <a:path w="7763" h="9101" extrusionOk="0">
                    <a:moveTo>
                      <a:pt x="2865" y="0"/>
                    </a:moveTo>
                    <a:lnTo>
                      <a:pt x="1" y="2864"/>
                    </a:lnTo>
                    <a:cubicBezTo>
                      <a:pt x="429" y="6210"/>
                      <a:pt x="3427" y="9100"/>
                      <a:pt x="3427" y="9100"/>
                    </a:cubicBezTo>
                    <a:lnTo>
                      <a:pt x="7763" y="4550"/>
                    </a:lnTo>
                    <a:cubicBezTo>
                      <a:pt x="7763" y="4550"/>
                      <a:pt x="6425" y="4497"/>
                      <a:pt x="4846" y="2543"/>
                    </a:cubicBezTo>
                    <a:cubicBezTo>
                      <a:pt x="4016" y="1526"/>
                      <a:pt x="2865" y="0"/>
                      <a:pt x="28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49"/>
              <p:cNvSpPr/>
              <p:nvPr/>
            </p:nvSpPr>
            <p:spPr>
              <a:xfrm>
                <a:off x="1239943" y="3152341"/>
                <a:ext cx="192578" cy="221679"/>
              </a:xfrm>
              <a:custGeom>
                <a:avLst/>
                <a:gdLst/>
                <a:ahLst/>
                <a:cxnLst/>
                <a:rect l="l" t="t" r="r" b="b"/>
                <a:pathLst>
                  <a:path w="8325" h="9583" extrusionOk="0">
                    <a:moveTo>
                      <a:pt x="3025" y="509"/>
                    </a:moveTo>
                    <a:cubicBezTo>
                      <a:pt x="3346" y="910"/>
                      <a:pt x="4230" y="2061"/>
                      <a:pt x="4899" y="2891"/>
                    </a:cubicBezTo>
                    <a:cubicBezTo>
                      <a:pt x="6076" y="4309"/>
                      <a:pt x="7120" y="4764"/>
                      <a:pt x="7602" y="4898"/>
                    </a:cubicBezTo>
                    <a:lnTo>
                      <a:pt x="3614" y="9100"/>
                    </a:lnTo>
                    <a:cubicBezTo>
                      <a:pt x="3052" y="8538"/>
                      <a:pt x="750" y="5996"/>
                      <a:pt x="349" y="3185"/>
                    </a:cubicBezTo>
                    <a:lnTo>
                      <a:pt x="3025" y="509"/>
                    </a:lnTo>
                    <a:close/>
                    <a:moveTo>
                      <a:pt x="3079" y="0"/>
                    </a:moveTo>
                    <a:lnTo>
                      <a:pt x="1" y="3051"/>
                    </a:lnTo>
                    <a:lnTo>
                      <a:pt x="1" y="3132"/>
                    </a:lnTo>
                    <a:cubicBezTo>
                      <a:pt x="456" y="6504"/>
                      <a:pt x="3373" y="9341"/>
                      <a:pt x="3480" y="9475"/>
                    </a:cubicBezTo>
                    <a:lnTo>
                      <a:pt x="3614" y="9582"/>
                    </a:lnTo>
                    <a:lnTo>
                      <a:pt x="8325" y="4657"/>
                    </a:lnTo>
                    <a:lnTo>
                      <a:pt x="7950" y="4631"/>
                    </a:lnTo>
                    <a:cubicBezTo>
                      <a:pt x="7950" y="4631"/>
                      <a:pt x="6665" y="4524"/>
                      <a:pt x="5166" y="2677"/>
                    </a:cubicBezTo>
                    <a:cubicBezTo>
                      <a:pt x="4337" y="1686"/>
                      <a:pt x="3186" y="161"/>
                      <a:pt x="3186" y="161"/>
                    </a:cubicBezTo>
                    <a:lnTo>
                      <a:pt x="307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49"/>
              <p:cNvSpPr/>
              <p:nvPr/>
            </p:nvSpPr>
            <p:spPr>
              <a:xfrm>
                <a:off x="1423823" y="3223543"/>
                <a:ext cx="86099" cy="148603"/>
              </a:xfrm>
              <a:custGeom>
                <a:avLst/>
                <a:gdLst/>
                <a:ahLst/>
                <a:cxnLst/>
                <a:rect l="l" t="t" r="r" b="b"/>
                <a:pathLst>
                  <a:path w="3722" h="6424" extrusionOk="0">
                    <a:moveTo>
                      <a:pt x="3025" y="0"/>
                    </a:moveTo>
                    <a:cubicBezTo>
                      <a:pt x="3025" y="0"/>
                      <a:pt x="1420" y="1365"/>
                      <a:pt x="1" y="1713"/>
                    </a:cubicBezTo>
                    <a:lnTo>
                      <a:pt x="2223" y="6424"/>
                    </a:lnTo>
                    <a:cubicBezTo>
                      <a:pt x="2223" y="6424"/>
                      <a:pt x="3293" y="3533"/>
                      <a:pt x="3507" y="2409"/>
                    </a:cubicBezTo>
                    <a:cubicBezTo>
                      <a:pt x="3721" y="1312"/>
                      <a:pt x="3025" y="0"/>
                      <a:pt x="302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49"/>
              <p:cNvSpPr/>
              <p:nvPr/>
            </p:nvSpPr>
            <p:spPr>
              <a:xfrm>
                <a:off x="1418272" y="3217344"/>
                <a:ext cx="95352" cy="164727"/>
              </a:xfrm>
              <a:custGeom>
                <a:avLst/>
                <a:gdLst/>
                <a:ahLst/>
                <a:cxnLst/>
                <a:rect l="l" t="t" r="r" b="b"/>
                <a:pathLst>
                  <a:path w="4122" h="7121" extrusionOk="0">
                    <a:moveTo>
                      <a:pt x="3212" y="536"/>
                    </a:moveTo>
                    <a:cubicBezTo>
                      <a:pt x="3373" y="911"/>
                      <a:pt x="3747" y="1847"/>
                      <a:pt x="3587" y="2650"/>
                    </a:cubicBezTo>
                    <a:cubicBezTo>
                      <a:pt x="3426" y="3507"/>
                      <a:pt x="2730" y="5434"/>
                      <a:pt x="2436" y="6237"/>
                    </a:cubicBezTo>
                    <a:lnTo>
                      <a:pt x="482" y="2088"/>
                    </a:lnTo>
                    <a:cubicBezTo>
                      <a:pt x="1606" y="1767"/>
                      <a:pt x="2784" y="884"/>
                      <a:pt x="3212" y="536"/>
                    </a:cubicBezTo>
                    <a:close/>
                    <a:moveTo>
                      <a:pt x="3319" y="1"/>
                    </a:moveTo>
                    <a:lnTo>
                      <a:pt x="3158" y="134"/>
                    </a:lnTo>
                    <a:cubicBezTo>
                      <a:pt x="3132" y="161"/>
                      <a:pt x="1579" y="1499"/>
                      <a:pt x="187" y="1821"/>
                    </a:cubicBezTo>
                    <a:lnTo>
                      <a:pt x="0" y="1874"/>
                    </a:lnTo>
                    <a:lnTo>
                      <a:pt x="2489" y="7120"/>
                    </a:lnTo>
                    <a:lnTo>
                      <a:pt x="2623" y="6745"/>
                    </a:lnTo>
                    <a:cubicBezTo>
                      <a:pt x="2677" y="6612"/>
                      <a:pt x="3694" y="3828"/>
                      <a:pt x="3908" y="2704"/>
                    </a:cubicBezTo>
                    <a:cubicBezTo>
                      <a:pt x="4122" y="1553"/>
                      <a:pt x="3426" y="241"/>
                      <a:pt x="3399" y="188"/>
                    </a:cubicBezTo>
                    <a:lnTo>
                      <a:pt x="331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49"/>
              <p:cNvSpPr/>
              <p:nvPr/>
            </p:nvSpPr>
            <p:spPr>
              <a:xfrm>
                <a:off x="992287" y="3474785"/>
                <a:ext cx="582037" cy="742021"/>
              </a:xfrm>
              <a:custGeom>
                <a:avLst/>
                <a:gdLst/>
                <a:ahLst/>
                <a:cxnLst/>
                <a:rect l="l" t="t" r="r" b="b"/>
                <a:pathLst>
                  <a:path w="25161" h="32077" extrusionOk="0">
                    <a:moveTo>
                      <a:pt x="5103" y="1"/>
                    </a:moveTo>
                    <a:cubicBezTo>
                      <a:pt x="3261" y="1"/>
                      <a:pt x="1710" y="1437"/>
                      <a:pt x="1606" y="3298"/>
                    </a:cubicBezTo>
                    <a:lnTo>
                      <a:pt x="107" y="27334"/>
                    </a:lnTo>
                    <a:cubicBezTo>
                      <a:pt x="0" y="29261"/>
                      <a:pt x="1446" y="30920"/>
                      <a:pt x="3373" y="31054"/>
                    </a:cubicBezTo>
                    <a:lnTo>
                      <a:pt x="19860" y="32071"/>
                    </a:lnTo>
                    <a:cubicBezTo>
                      <a:pt x="19928" y="32075"/>
                      <a:pt x="19995" y="32077"/>
                      <a:pt x="20061" y="32077"/>
                    </a:cubicBezTo>
                    <a:cubicBezTo>
                      <a:pt x="21901" y="32077"/>
                      <a:pt x="23451" y="30666"/>
                      <a:pt x="23554" y="28806"/>
                    </a:cubicBezTo>
                    <a:lnTo>
                      <a:pt x="25053" y="4744"/>
                    </a:lnTo>
                    <a:cubicBezTo>
                      <a:pt x="25160" y="2816"/>
                      <a:pt x="23688" y="1157"/>
                      <a:pt x="21761" y="1023"/>
                    </a:cubicBezTo>
                    <a:lnTo>
                      <a:pt x="5300" y="6"/>
                    </a:lnTo>
                    <a:cubicBezTo>
                      <a:pt x="5234" y="2"/>
                      <a:pt x="5168" y="1"/>
                      <a:pt x="51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49"/>
              <p:cNvSpPr/>
              <p:nvPr/>
            </p:nvSpPr>
            <p:spPr>
              <a:xfrm>
                <a:off x="989812" y="3471015"/>
                <a:ext cx="586987" cy="749377"/>
              </a:xfrm>
              <a:custGeom>
                <a:avLst/>
                <a:gdLst/>
                <a:ahLst/>
                <a:cxnLst/>
                <a:rect l="l" t="t" r="r" b="b"/>
                <a:pathLst>
                  <a:path w="25375" h="32395" extrusionOk="0">
                    <a:moveTo>
                      <a:pt x="5193" y="330"/>
                    </a:moveTo>
                    <a:cubicBezTo>
                      <a:pt x="5246" y="330"/>
                      <a:pt x="5327" y="330"/>
                      <a:pt x="5407" y="356"/>
                    </a:cubicBezTo>
                    <a:lnTo>
                      <a:pt x="21868" y="1373"/>
                    </a:lnTo>
                    <a:cubicBezTo>
                      <a:pt x="23688" y="1481"/>
                      <a:pt x="25106" y="3060"/>
                      <a:pt x="24973" y="4880"/>
                    </a:cubicBezTo>
                    <a:lnTo>
                      <a:pt x="23500" y="28942"/>
                    </a:lnTo>
                    <a:cubicBezTo>
                      <a:pt x="23447" y="29825"/>
                      <a:pt x="23045" y="30655"/>
                      <a:pt x="22376" y="31244"/>
                    </a:cubicBezTo>
                    <a:cubicBezTo>
                      <a:pt x="21759" y="31787"/>
                      <a:pt x="20982" y="32080"/>
                      <a:pt x="20172" y="32080"/>
                    </a:cubicBezTo>
                    <a:cubicBezTo>
                      <a:pt x="20104" y="32080"/>
                      <a:pt x="20036" y="32078"/>
                      <a:pt x="19967" y="32074"/>
                    </a:cubicBezTo>
                    <a:lnTo>
                      <a:pt x="3507" y="31056"/>
                    </a:lnTo>
                    <a:cubicBezTo>
                      <a:pt x="1660" y="30923"/>
                      <a:pt x="268" y="29343"/>
                      <a:pt x="375" y="27523"/>
                    </a:cubicBezTo>
                    <a:lnTo>
                      <a:pt x="1874" y="3461"/>
                    </a:lnTo>
                    <a:cubicBezTo>
                      <a:pt x="1981" y="1695"/>
                      <a:pt x="3453" y="330"/>
                      <a:pt x="5193" y="330"/>
                    </a:cubicBezTo>
                    <a:close/>
                    <a:moveTo>
                      <a:pt x="5166" y="0"/>
                    </a:moveTo>
                    <a:cubicBezTo>
                      <a:pt x="3262" y="0"/>
                      <a:pt x="1654" y="1508"/>
                      <a:pt x="1526" y="3434"/>
                    </a:cubicBezTo>
                    <a:lnTo>
                      <a:pt x="54" y="27497"/>
                    </a:lnTo>
                    <a:cubicBezTo>
                      <a:pt x="0" y="28487"/>
                      <a:pt x="321" y="29424"/>
                      <a:pt x="964" y="30146"/>
                    </a:cubicBezTo>
                    <a:cubicBezTo>
                      <a:pt x="1606" y="30869"/>
                      <a:pt x="2516" y="31324"/>
                      <a:pt x="3480" y="31378"/>
                    </a:cubicBezTo>
                    <a:lnTo>
                      <a:pt x="19941" y="32395"/>
                    </a:lnTo>
                    <a:lnTo>
                      <a:pt x="20182" y="32395"/>
                    </a:lnTo>
                    <a:cubicBezTo>
                      <a:pt x="21065" y="32395"/>
                      <a:pt x="21921" y="32074"/>
                      <a:pt x="22617" y="31485"/>
                    </a:cubicBezTo>
                    <a:cubicBezTo>
                      <a:pt x="23340" y="30842"/>
                      <a:pt x="23768" y="29932"/>
                      <a:pt x="23822" y="28969"/>
                    </a:cubicBezTo>
                    <a:lnTo>
                      <a:pt x="25321" y="4907"/>
                    </a:lnTo>
                    <a:cubicBezTo>
                      <a:pt x="25374" y="3943"/>
                      <a:pt x="25053" y="2979"/>
                      <a:pt x="24411" y="2257"/>
                    </a:cubicBezTo>
                    <a:cubicBezTo>
                      <a:pt x="23768" y="1534"/>
                      <a:pt x="22858" y="1079"/>
                      <a:pt x="21895" y="1026"/>
                    </a:cubicBezTo>
                    <a:lnTo>
                      <a:pt x="5407" y="8"/>
                    </a:lnTo>
                    <a:cubicBezTo>
                      <a:pt x="5326" y="3"/>
                      <a:pt x="5246" y="0"/>
                      <a:pt x="51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49"/>
              <p:cNvSpPr/>
              <p:nvPr/>
            </p:nvSpPr>
            <p:spPr>
              <a:xfrm>
                <a:off x="1244894" y="3411587"/>
                <a:ext cx="123250" cy="119248"/>
              </a:xfrm>
              <a:custGeom>
                <a:avLst/>
                <a:gdLst/>
                <a:ahLst/>
                <a:cxnLst/>
                <a:rect l="l" t="t" r="r" b="b"/>
                <a:pathLst>
                  <a:path w="5328" h="5155" extrusionOk="0">
                    <a:moveTo>
                      <a:pt x="2707" y="1158"/>
                    </a:moveTo>
                    <a:cubicBezTo>
                      <a:pt x="2724" y="1158"/>
                      <a:pt x="2741" y="1158"/>
                      <a:pt x="2758" y="1159"/>
                    </a:cubicBezTo>
                    <a:cubicBezTo>
                      <a:pt x="3534" y="1212"/>
                      <a:pt x="4123" y="1882"/>
                      <a:pt x="4069" y="2658"/>
                    </a:cubicBezTo>
                    <a:cubicBezTo>
                      <a:pt x="4017" y="3417"/>
                      <a:pt x="3375" y="3997"/>
                      <a:pt x="2621" y="3997"/>
                    </a:cubicBezTo>
                    <a:cubicBezTo>
                      <a:pt x="2604" y="3997"/>
                      <a:pt x="2587" y="3997"/>
                      <a:pt x="2570" y="3996"/>
                    </a:cubicBezTo>
                    <a:cubicBezTo>
                      <a:pt x="1794" y="3942"/>
                      <a:pt x="1205" y="3273"/>
                      <a:pt x="1259" y="2497"/>
                    </a:cubicBezTo>
                    <a:cubicBezTo>
                      <a:pt x="1311" y="1738"/>
                      <a:pt x="1952" y="1158"/>
                      <a:pt x="2707" y="1158"/>
                    </a:cubicBezTo>
                    <a:close/>
                    <a:moveTo>
                      <a:pt x="2620" y="1"/>
                    </a:moveTo>
                    <a:cubicBezTo>
                      <a:pt x="1284" y="1"/>
                      <a:pt x="158" y="1062"/>
                      <a:pt x="81" y="2417"/>
                    </a:cubicBezTo>
                    <a:cubicBezTo>
                      <a:pt x="1" y="3835"/>
                      <a:pt x="1071" y="5067"/>
                      <a:pt x="2490" y="5147"/>
                    </a:cubicBezTo>
                    <a:cubicBezTo>
                      <a:pt x="2555" y="5152"/>
                      <a:pt x="2620" y="5154"/>
                      <a:pt x="2684" y="5154"/>
                    </a:cubicBezTo>
                    <a:cubicBezTo>
                      <a:pt x="4042" y="5154"/>
                      <a:pt x="5145" y="4092"/>
                      <a:pt x="5247" y="2738"/>
                    </a:cubicBezTo>
                    <a:cubicBezTo>
                      <a:pt x="5327" y="1319"/>
                      <a:pt x="4230" y="88"/>
                      <a:pt x="2811" y="8"/>
                    </a:cubicBezTo>
                    <a:cubicBezTo>
                      <a:pt x="2747" y="3"/>
                      <a:pt x="2683" y="1"/>
                      <a:pt x="26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49"/>
              <p:cNvSpPr/>
              <p:nvPr/>
            </p:nvSpPr>
            <p:spPr>
              <a:xfrm>
                <a:off x="1241794" y="3407331"/>
                <a:ext cx="129426" cy="127668"/>
              </a:xfrm>
              <a:custGeom>
                <a:avLst/>
                <a:gdLst/>
                <a:ahLst/>
                <a:cxnLst/>
                <a:rect l="l" t="t" r="r" b="b"/>
                <a:pathLst>
                  <a:path w="5595" h="5519" extrusionOk="0">
                    <a:moveTo>
                      <a:pt x="2772" y="1527"/>
                    </a:moveTo>
                    <a:cubicBezTo>
                      <a:pt x="2803" y="1527"/>
                      <a:pt x="2834" y="1528"/>
                      <a:pt x="2865" y="1530"/>
                    </a:cubicBezTo>
                    <a:cubicBezTo>
                      <a:pt x="3561" y="1557"/>
                      <a:pt x="4069" y="2146"/>
                      <a:pt x="4042" y="2842"/>
                    </a:cubicBezTo>
                    <a:cubicBezTo>
                      <a:pt x="3991" y="3480"/>
                      <a:pt x="3453" y="3996"/>
                      <a:pt x="2800" y="3996"/>
                    </a:cubicBezTo>
                    <a:cubicBezTo>
                      <a:pt x="2768" y="3996"/>
                      <a:pt x="2736" y="3995"/>
                      <a:pt x="2704" y="3993"/>
                    </a:cubicBezTo>
                    <a:cubicBezTo>
                      <a:pt x="2383" y="3993"/>
                      <a:pt x="2089" y="3832"/>
                      <a:pt x="1874" y="3591"/>
                    </a:cubicBezTo>
                    <a:cubicBezTo>
                      <a:pt x="1634" y="3324"/>
                      <a:pt x="1527" y="3029"/>
                      <a:pt x="1553" y="2681"/>
                    </a:cubicBezTo>
                    <a:cubicBezTo>
                      <a:pt x="1604" y="2043"/>
                      <a:pt x="2142" y="1527"/>
                      <a:pt x="2772" y="1527"/>
                    </a:cubicBezTo>
                    <a:close/>
                    <a:moveTo>
                      <a:pt x="2793" y="1179"/>
                    </a:moveTo>
                    <a:cubicBezTo>
                      <a:pt x="1953" y="1179"/>
                      <a:pt x="1257" y="1830"/>
                      <a:pt x="1205" y="2654"/>
                    </a:cubicBezTo>
                    <a:cubicBezTo>
                      <a:pt x="1205" y="3083"/>
                      <a:pt x="1339" y="3484"/>
                      <a:pt x="1607" y="3805"/>
                    </a:cubicBezTo>
                    <a:cubicBezTo>
                      <a:pt x="1901" y="4126"/>
                      <a:pt x="2276" y="4314"/>
                      <a:pt x="2704" y="4341"/>
                    </a:cubicBezTo>
                    <a:lnTo>
                      <a:pt x="2784" y="4341"/>
                    </a:lnTo>
                    <a:cubicBezTo>
                      <a:pt x="3186" y="4341"/>
                      <a:pt x="3534" y="4207"/>
                      <a:pt x="3828" y="3939"/>
                    </a:cubicBezTo>
                    <a:cubicBezTo>
                      <a:pt x="4150" y="3671"/>
                      <a:pt x="4337" y="3270"/>
                      <a:pt x="4364" y="2868"/>
                    </a:cubicBezTo>
                    <a:cubicBezTo>
                      <a:pt x="4390" y="2440"/>
                      <a:pt x="4257" y="2039"/>
                      <a:pt x="3962" y="1718"/>
                    </a:cubicBezTo>
                    <a:cubicBezTo>
                      <a:pt x="3695" y="1396"/>
                      <a:pt x="3320" y="1209"/>
                      <a:pt x="2892" y="1182"/>
                    </a:cubicBezTo>
                    <a:cubicBezTo>
                      <a:pt x="2858" y="1180"/>
                      <a:pt x="2825" y="1179"/>
                      <a:pt x="2793" y="1179"/>
                    </a:cubicBezTo>
                    <a:close/>
                    <a:moveTo>
                      <a:pt x="2945" y="353"/>
                    </a:moveTo>
                    <a:cubicBezTo>
                      <a:pt x="3587" y="379"/>
                      <a:pt x="4176" y="674"/>
                      <a:pt x="4605" y="1156"/>
                    </a:cubicBezTo>
                    <a:cubicBezTo>
                      <a:pt x="5033" y="1637"/>
                      <a:pt x="5247" y="2280"/>
                      <a:pt x="5193" y="2922"/>
                    </a:cubicBezTo>
                    <a:cubicBezTo>
                      <a:pt x="5167" y="3564"/>
                      <a:pt x="4872" y="4153"/>
                      <a:pt x="4390" y="4581"/>
                    </a:cubicBezTo>
                    <a:cubicBezTo>
                      <a:pt x="3957" y="4966"/>
                      <a:pt x="3416" y="5178"/>
                      <a:pt x="2844" y="5178"/>
                    </a:cubicBezTo>
                    <a:cubicBezTo>
                      <a:pt x="2780" y="5178"/>
                      <a:pt x="2716" y="5176"/>
                      <a:pt x="2651" y="5170"/>
                    </a:cubicBezTo>
                    <a:cubicBezTo>
                      <a:pt x="2008" y="5144"/>
                      <a:pt x="1419" y="4849"/>
                      <a:pt x="991" y="4367"/>
                    </a:cubicBezTo>
                    <a:cubicBezTo>
                      <a:pt x="563" y="3886"/>
                      <a:pt x="349" y="3270"/>
                      <a:pt x="376" y="2601"/>
                    </a:cubicBezTo>
                    <a:cubicBezTo>
                      <a:pt x="456" y="1343"/>
                      <a:pt x="1527" y="353"/>
                      <a:pt x="2784" y="353"/>
                    </a:cubicBezTo>
                    <a:close/>
                    <a:moveTo>
                      <a:pt x="2822" y="1"/>
                    </a:moveTo>
                    <a:cubicBezTo>
                      <a:pt x="1361" y="1"/>
                      <a:pt x="132" y="1126"/>
                      <a:pt x="54" y="2601"/>
                    </a:cubicBezTo>
                    <a:cubicBezTo>
                      <a:pt x="1" y="3324"/>
                      <a:pt x="242" y="4019"/>
                      <a:pt x="724" y="4581"/>
                    </a:cubicBezTo>
                    <a:cubicBezTo>
                      <a:pt x="1205" y="5144"/>
                      <a:pt x="1901" y="5465"/>
                      <a:pt x="2624" y="5518"/>
                    </a:cubicBezTo>
                    <a:lnTo>
                      <a:pt x="2784" y="5518"/>
                    </a:lnTo>
                    <a:cubicBezTo>
                      <a:pt x="3480" y="5518"/>
                      <a:pt x="4096" y="5277"/>
                      <a:pt x="4605" y="4822"/>
                    </a:cubicBezTo>
                    <a:cubicBezTo>
                      <a:pt x="5167" y="4341"/>
                      <a:pt x="5488" y="3671"/>
                      <a:pt x="5541" y="2922"/>
                    </a:cubicBezTo>
                    <a:cubicBezTo>
                      <a:pt x="5595" y="2199"/>
                      <a:pt x="5327" y="1503"/>
                      <a:pt x="4845" y="941"/>
                    </a:cubicBezTo>
                    <a:cubicBezTo>
                      <a:pt x="4364" y="379"/>
                      <a:pt x="3695" y="58"/>
                      <a:pt x="2972" y="5"/>
                    </a:cubicBezTo>
                    <a:cubicBezTo>
                      <a:pt x="2922" y="2"/>
                      <a:pt x="2871" y="1"/>
                      <a:pt x="28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49"/>
              <p:cNvSpPr/>
              <p:nvPr/>
            </p:nvSpPr>
            <p:spPr>
              <a:xfrm>
                <a:off x="1168741" y="3460605"/>
                <a:ext cx="271205" cy="89315"/>
              </a:xfrm>
              <a:custGeom>
                <a:avLst/>
                <a:gdLst/>
                <a:ahLst/>
                <a:cxnLst/>
                <a:rect l="l" t="t" r="r" b="b"/>
                <a:pathLst>
                  <a:path w="11724" h="3861" extrusionOk="0">
                    <a:moveTo>
                      <a:pt x="1722" y="1"/>
                    </a:moveTo>
                    <a:cubicBezTo>
                      <a:pt x="853" y="1"/>
                      <a:pt x="106" y="680"/>
                      <a:pt x="54" y="1583"/>
                    </a:cubicBezTo>
                    <a:cubicBezTo>
                      <a:pt x="1" y="2493"/>
                      <a:pt x="696" y="3296"/>
                      <a:pt x="1633" y="3349"/>
                    </a:cubicBezTo>
                    <a:lnTo>
                      <a:pt x="9877" y="3858"/>
                    </a:lnTo>
                    <a:cubicBezTo>
                      <a:pt x="9911" y="3860"/>
                      <a:pt x="9945" y="3861"/>
                      <a:pt x="9978" y="3861"/>
                    </a:cubicBezTo>
                    <a:cubicBezTo>
                      <a:pt x="10869" y="3861"/>
                      <a:pt x="11593" y="3181"/>
                      <a:pt x="11670" y="2278"/>
                    </a:cubicBezTo>
                    <a:cubicBezTo>
                      <a:pt x="11724" y="1368"/>
                      <a:pt x="11001" y="565"/>
                      <a:pt x="10091" y="512"/>
                    </a:cubicBezTo>
                    <a:lnTo>
                      <a:pt x="1821" y="3"/>
                    </a:lnTo>
                    <a:cubicBezTo>
                      <a:pt x="1788" y="1"/>
                      <a:pt x="1755" y="1"/>
                      <a:pt x="17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49"/>
              <p:cNvSpPr/>
              <p:nvPr/>
            </p:nvSpPr>
            <p:spPr>
              <a:xfrm>
                <a:off x="1165017" y="3456881"/>
                <a:ext cx="278030" cy="96694"/>
              </a:xfrm>
              <a:custGeom>
                <a:avLst/>
                <a:gdLst/>
                <a:ahLst/>
                <a:cxnLst/>
                <a:rect l="l" t="t" r="r" b="b"/>
                <a:pathLst>
                  <a:path w="12019" h="4180" extrusionOk="0">
                    <a:moveTo>
                      <a:pt x="1982" y="325"/>
                    </a:moveTo>
                    <a:lnTo>
                      <a:pt x="10252" y="860"/>
                    </a:lnTo>
                    <a:cubicBezTo>
                      <a:pt x="10654" y="860"/>
                      <a:pt x="11002" y="1048"/>
                      <a:pt x="11269" y="1342"/>
                    </a:cubicBezTo>
                    <a:cubicBezTo>
                      <a:pt x="11537" y="1663"/>
                      <a:pt x="11671" y="2038"/>
                      <a:pt x="11644" y="2439"/>
                    </a:cubicBezTo>
                    <a:cubicBezTo>
                      <a:pt x="11617" y="2841"/>
                      <a:pt x="11457" y="3216"/>
                      <a:pt x="11135" y="3483"/>
                    </a:cubicBezTo>
                    <a:cubicBezTo>
                      <a:pt x="10866" y="3729"/>
                      <a:pt x="10529" y="3861"/>
                      <a:pt x="10165" y="3861"/>
                    </a:cubicBezTo>
                    <a:cubicBezTo>
                      <a:pt x="10132" y="3861"/>
                      <a:pt x="10099" y="3860"/>
                      <a:pt x="10065" y="3858"/>
                    </a:cubicBezTo>
                    <a:lnTo>
                      <a:pt x="1794" y="3350"/>
                    </a:lnTo>
                    <a:cubicBezTo>
                      <a:pt x="1393" y="3323"/>
                      <a:pt x="1018" y="3135"/>
                      <a:pt x="777" y="2841"/>
                    </a:cubicBezTo>
                    <a:cubicBezTo>
                      <a:pt x="509" y="2547"/>
                      <a:pt x="376" y="2145"/>
                      <a:pt x="402" y="1744"/>
                    </a:cubicBezTo>
                    <a:cubicBezTo>
                      <a:pt x="402" y="1342"/>
                      <a:pt x="590" y="967"/>
                      <a:pt x="884" y="700"/>
                    </a:cubicBezTo>
                    <a:cubicBezTo>
                      <a:pt x="1205" y="459"/>
                      <a:pt x="1580" y="325"/>
                      <a:pt x="1982" y="325"/>
                    </a:cubicBezTo>
                    <a:close/>
                    <a:moveTo>
                      <a:pt x="1905" y="1"/>
                    </a:moveTo>
                    <a:cubicBezTo>
                      <a:pt x="1458" y="1"/>
                      <a:pt x="1018" y="161"/>
                      <a:pt x="670" y="459"/>
                    </a:cubicBezTo>
                    <a:cubicBezTo>
                      <a:pt x="295" y="780"/>
                      <a:pt x="81" y="1235"/>
                      <a:pt x="54" y="1717"/>
                    </a:cubicBezTo>
                    <a:cubicBezTo>
                      <a:pt x="1" y="2734"/>
                      <a:pt x="777" y="3617"/>
                      <a:pt x="1767" y="3671"/>
                    </a:cubicBezTo>
                    <a:lnTo>
                      <a:pt x="10038" y="4179"/>
                    </a:lnTo>
                    <a:lnTo>
                      <a:pt x="10145" y="4179"/>
                    </a:lnTo>
                    <a:cubicBezTo>
                      <a:pt x="10600" y="4179"/>
                      <a:pt x="11028" y="4019"/>
                      <a:pt x="11376" y="3724"/>
                    </a:cubicBezTo>
                    <a:cubicBezTo>
                      <a:pt x="11724" y="3403"/>
                      <a:pt x="11965" y="2948"/>
                      <a:pt x="11992" y="2466"/>
                    </a:cubicBezTo>
                    <a:cubicBezTo>
                      <a:pt x="12019" y="1984"/>
                      <a:pt x="11858" y="1503"/>
                      <a:pt x="11537" y="1128"/>
                    </a:cubicBezTo>
                    <a:cubicBezTo>
                      <a:pt x="11216" y="753"/>
                      <a:pt x="10761" y="539"/>
                      <a:pt x="10252" y="512"/>
                    </a:cubicBezTo>
                    <a:lnTo>
                      <a:pt x="2008" y="4"/>
                    </a:lnTo>
                    <a:cubicBezTo>
                      <a:pt x="1974" y="2"/>
                      <a:pt x="1939" y="1"/>
                      <a:pt x="19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49"/>
              <p:cNvSpPr/>
              <p:nvPr/>
            </p:nvSpPr>
            <p:spPr>
              <a:xfrm>
                <a:off x="1163166" y="3734332"/>
                <a:ext cx="439633" cy="334380"/>
              </a:xfrm>
              <a:custGeom>
                <a:avLst/>
                <a:gdLst/>
                <a:ahLst/>
                <a:cxnLst/>
                <a:rect l="l" t="t" r="r" b="b"/>
                <a:pathLst>
                  <a:path w="19005" h="14455" extrusionOk="0">
                    <a:moveTo>
                      <a:pt x="17345" y="1"/>
                    </a:moveTo>
                    <a:lnTo>
                      <a:pt x="17291" y="1018"/>
                    </a:lnTo>
                    <a:lnTo>
                      <a:pt x="17238" y="2303"/>
                    </a:lnTo>
                    <a:lnTo>
                      <a:pt x="16729" y="2490"/>
                    </a:lnTo>
                    <a:lnTo>
                      <a:pt x="13223" y="3587"/>
                    </a:lnTo>
                    <a:lnTo>
                      <a:pt x="13223" y="3587"/>
                    </a:lnTo>
                    <a:lnTo>
                      <a:pt x="13946" y="3052"/>
                    </a:lnTo>
                    <a:cubicBezTo>
                      <a:pt x="13946" y="3052"/>
                      <a:pt x="15792" y="1633"/>
                      <a:pt x="15846" y="1473"/>
                    </a:cubicBezTo>
                    <a:cubicBezTo>
                      <a:pt x="15899" y="1339"/>
                      <a:pt x="16461" y="831"/>
                      <a:pt x="15739" y="375"/>
                    </a:cubicBezTo>
                    <a:cubicBezTo>
                      <a:pt x="15564" y="272"/>
                      <a:pt x="15346" y="232"/>
                      <a:pt x="15117" y="232"/>
                    </a:cubicBezTo>
                    <a:cubicBezTo>
                      <a:pt x="14400" y="232"/>
                      <a:pt x="13571" y="616"/>
                      <a:pt x="13571" y="616"/>
                    </a:cubicBezTo>
                    <a:lnTo>
                      <a:pt x="7067" y="3213"/>
                    </a:lnTo>
                    <a:lnTo>
                      <a:pt x="1" y="6077"/>
                    </a:lnTo>
                    <a:lnTo>
                      <a:pt x="482" y="7682"/>
                    </a:lnTo>
                    <a:cubicBezTo>
                      <a:pt x="563" y="8593"/>
                      <a:pt x="3079" y="14454"/>
                      <a:pt x="3079" y="14454"/>
                    </a:cubicBezTo>
                    <a:lnTo>
                      <a:pt x="4123" y="14267"/>
                    </a:lnTo>
                    <a:lnTo>
                      <a:pt x="10707" y="12741"/>
                    </a:lnTo>
                    <a:cubicBezTo>
                      <a:pt x="10707" y="12741"/>
                      <a:pt x="14293" y="11778"/>
                      <a:pt x="14802" y="11456"/>
                    </a:cubicBezTo>
                    <a:cubicBezTo>
                      <a:pt x="15337" y="11135"/>
                      <a:pt x="16917" y="10600"/>
                      <a:pt x="17639" y="9850"/>
                    </a:cubicBezTo>
                    <a:cubicBezTo>
                      <a:pt x="18335" y="9101"/>
                      <a:pt x="18282" y="8967"/>
                      <a:pt x="18335" y="8512"/>
                    </a:cubicBezTo>
                    <a:cubicBezTo>
                      <a:pt x="18359" y="8105"/>
                      <a:pt x="18040" y="8084"/>
                      <a:pt x="17973" y="8084"/>
                    </a:cubicBezTo>
                    <a:cubicBezTo>
                      <a:pt x="17965" y="8084"/>
                      <a:pt x="17960" y="8084"/>
                      <a:pt x="17960" y="8084"/>
                    </a:cubicBezTo>
                    <a:cubicBezTo>
                      <a:pt x="17960" y="8084"/>
                      <a:pt x="18067" y="8057"/>
                      <a:pt x="18335" y="7763"/>
                    </a:cubicBezTo>
                    <a:cubicBezTo>
                      <a:pt x="18630" y="7495"/>
                      <a:pt x="18790" y="6826"/>
                      <a:pt x="18522" y="6532"/>
                    </a:cubicBezTo>
                    <a:cubicBezTo>
                      <a:pt x="18228" y="6210"/>
                      <a:pt x="18175" y="6184"/>
                      <a:pt x="18175" y="6184"/>
                    </a:cubicBezTo>
                    <a:lnTo>
                      <a:pt x="18522" y="5889"/>
                    </a:lnTo>
                    <a:cubicBezTo>
                      <a:pt x="18522" y="5889"/>
                      <a:pt x="19004" y="5193"/>
                      <a:pt x="18683" y="4578"/>
                    </a:cubicBezTo>
                    <a:cubicBezTo>
                      <a:pt x="18415" y="4096"/>
                      <a:pt x="18415" y="4016"/>
                      <a:pt x="18415" y="4016"/>
                    </a:cubicBezTo>
                    <a:cubicBezTo>
                      <a:pt x="18415" y="4016"/>
                      <a:pt x="18549" y="3668"/>
                      <a:pt x="18710" y="3213"/>
                    </a:cubicBezTo>
                    <a:cubicBezTo>
                      <a:pt x="18763" y="3079"/>
                      <a:pt x="17853" y="429"/>
                      <a:pt x="17345" y="1"/>
                    </a:cubicBezTo>
                    <a:close/>
                  </a:path>
                </a:pathLst>
              </a:custGeom>
              <a:solidFill>
                <a:srgbClr val="FFBF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49"/>
              <p:cNvSpPr/>
              <p:nvPr/>
            </p:nvSpPr>
            <p:spPr>
              <a:xfrm>
                <a:off x="1474599" y="3726906"/>
                <a:ext cx="126951" cy="147377"/>
              </a:xfrm>
              <a:custGeom>
                <a:avLst/>
                <a:gdLst/>
                <a:ahLst/>
                <a:cxnLst/>
                <a:rect l="l" t="t" r="r" b="b"/>
                <a:pathLst>
                  <a:path w="5488" h="6371" extrusionOk="0">
                    <a:moveTo>
                      <a:pt x="3909" y="1"/>
                    </a:moveTo>
                    <a:lnTo>
                      <a:pt x="3641" y="188"/>
                    </a:lnTo>
                    <a:cubicBezTo>
                      <a:pt x="3641" y="188"/>
                      <a:pt x="4738" y="2088"/>
                      <a:pt x="4952" y="3212"/>
                    </a:cubicBezTo>
                    <a:cubicBezTo>
                      <a:pt x="5113" y="4069"/>
                      <a:pt x="4712" y="4256"/>
                      <a:pt x="3909" y="4658"/>
                    </a:cubicBezTo>
                    <a:lnTo>
                      <a:pt x="3694" y="4765"/>
                    </a:lnTo>
                    <a:cubicBezTo>
                      <a:pt x="2918" y="5166"/>
                      <a:pt x="28" y="6050"/>
                      <a:pt x="1" y="6050"/>
                    </a:cubicBezTo>
                    <a:lnTo>
                      <a:pt x="108" y="6371"/>
                    </a:lnTo>
                    <a:cubicBezTo>
                      <a:pt x="215" y="6344"/>
                      <a:pt x="3025" y="5461"/>
                      <a:pt x="3855" y="5059"/>
                    </a:cubicBezTo>
                    <a:lnTo>
                      <a:pt x="4042" y="4952"/>
                    </a:lnTo>
                    <a:cubicBezTo>
                      <a:pt x="4845" y="4577"/>
                      <a:pt x="5488" y="4256"/>
                      <a:pt x="5274" y="3159"/>
                    </a:cubicBezTo>
                    <a:cubicBezTo>
                      <a:pt x="5059" y="1954"/>
                      <a:pt x="3962" y="81"/>
                      <a:pt x="39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49"/>
              <p:cNvSpPr/>
              <p:nvPr/>
            </p:nvSpPr>
            <p:spPr>
              <a:xfrm>
                <a:off x="1495048" y="3824664"/>
                <a:ext cx="108353" cy="90494"/>
              </a:xfrm>
              <a:custGeom>
                <a:avLst/>
                <a:gdLst/>
                <a:ahLst/>
                <a:cxnLst/>
                <a:rect l="l" t="t" r="r" b="b"/>
                <a:pathLst>
                  <a:path w="4684" h="3912" extrusionOk="0">
                    <a:moveTo>
                      <a:pt x="3922" y="0"/>
                    </a:moveTo>
                    <a:cubicBezTo>
                      <a:pt x="3847" y="0"/>
                      <a:pt x="3770" y="19"/>
                      <a:pt x="3694" y="57"/>
                    </a:cubicBezTo>
                    <a:lnTo>
                      <a:pt x="3854" y="351"/>
                    </a:lnTo>
                    <a:cubicBezTo>
                      <a:pt x="3864" y="351"/>
                      <a:pt x="3884" y="344"/>
                      <a:pt x="3911" y="344"/>
                    </a:cubicBezTo>
                    <a:cubicBezTo>
                      <a:pt x="3959" y="344"/>
                      <a:pt x="4027" y="366"/>
                      <a:pt x="4095" y="485"/>
                    </a:cubicBezTo>
                    <a:cubicBezTo>
                      <a:pt x="4309" y="860"/>
                      <a:pt x="4256" y="1850"/>
                      <a:pt x="3640" y="2225"/>
                    </a:cubicBezTo>
                    <a:cubicBezTo>
                      <a:pt x="2757" y="2760"/>
                      <a:pt x="27" y="3563"/>
                      <a:pt x="0" y="3590"/>
                    </a:cubicBezTo>
                    <a:lnTo>
                      <a:pt x="80" y="3911"/>
                    </a:lnTo>
                    <a:cubicBezTo>
                      <a:pt x="214" y="3858"/>
                      <a:pt x="2891" y="3055"/>
                      <a:pt x="3801" y="2493"/>
                    </a:cubicBezTo>
                    <a:cubicBezTo>
                      <a:pt x="4577" y="2038"/>
                      <a:pt x="4684" y="887"/>
                      <a:pt x="4390" y="325"/>
                    </a:cubicBezTo>
                    <a:cubicBezTo>
                      <a:pt x="4275" y="115"/>
                      <a:pt x="4106" y="0"/>
                      <a:pt x="39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49"/>
              <p:cNvSpPr/>
              <p:nvPr/>
            </p:nvSpPr>
            <p:spPr>
              <a:xfrm>
                <a:off x="1511126" y="3872410"/>
                <a:ext cx="88574" cy="87950"/>
              </a:xfrm>
              <a:custGeom>
                <a:avLst/>
                <a:gdLst/>
                <a:ahLst/>
                <a:cxnLst/>
                <a:rect l="l" t="t" r="r" b="b"/>
                <a:pathLst>
                  <a:path w="3829" h="3802" extrusionOk="0">
                    <a:moveTo>
                      <a:pt x="3373" y="0"/>
                    </a:moveTo>
                    <a:lnTo>
                      <a:pt x="3133" y="215"/>
                    </a:lnTo>
                    <a:cubicBezTo>
                      <a:pt x="3133" y="241"/>
                      <a:pt x="3454" y="616"/>
                      <a:pt x="3320" y="1205"/>
                    </a:cubicBezTo>
                    <a:cubicBezTo>
                      <a:pt x="3133" y="1847"/>
                      <a:pt x="2999" y="2035"/>
                      <a:pt x="1" y="3507"/>
                    </a:cubicBezTo>
                    <a:lnTo>
                      <a:pt x="162" y="3801"/>
                    </a:lnTo>
                    <a:cubicBezTo>
                      <a:pt x="3186" y="2329"/>
                      <a:pt x="3427" y="2088"/>
                      <a:pt x="3641" y="1285"/>
                    </a:cubicBezTo>
                    <a:cubicBezTo>
                      <a:pt x="3828" y="536"/>
                      <a:pt x="3400" y="27"/>
                      <a:pt x="33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49"/>
              <p:cNvSpPr/>
              <p:nvPr/>
            </p:nvSpPr>
            <p:spPr>
              <a:xfrm>
                <a:off x="1158216" y="3736529"/>
                <a:ext cx="435909" cy="335884"/>
              </a:xfrm>
              <a:custGeom>
                <a:avLst/>
                <a:gdLst/>
                <a:ahLst/>
                <a:cxnLst/>
                <a:rect l="l" t="t" r="r" b="b"/>
                <a:pathLst>
                  <a:path w="18844" h="14520" extrusionOk="0">
                    <a:moveTo>
                      <a:pt x="15404" y="1"/>
                    </a:moveTo>
                    <a:cubicBezTo>
                      <a:pt x="14891" y="1"/>
                      <a:pt x="14186" y="174"/>
                      <a:pt x="13276" y="521"/>
                    </a:cubicBezTo>
                    <a:cubicBezTo>
                      <a:pt x="10921" y="1431"/>
                      <a:pt x="241" y="5794"/>
                      <a:pt x="134" y="5848"/>
                    </a:cubicBezTo>
                    <a:lnTo>
                      <a:pt x="1" y="5901"/>
                    </a:lnTo>
                    <a:lnTo>
                      <a:pt x="54" y="6035"/>
                    </a:lnTo>
                    <a:cubicBezTo>
                      <a:pt x="1205" y="9916"/>
                      <a:pt x="2731" y="14520"/>
                      <a:pt x="3400" y="14520"/>
                    </a:cubicBezTo>
                    <a:cubicBezTo>
                      <a:pt x="4176" y="14439"/>
                      <a:pt x="14722" y="12271"/>
                      <a:pt x="17077" y="10558"/>
                    </a:cubicBezTo>
                    <a:cubicBezTo>
                      <a:pt x="18255" y="9702"/>
                      <a:pt x="18844" y="8953"/>
                      <a:pt x="18763" y="8390"/>
                    </a:cubicBezTo>
                    <a:cubicBezTo>
                      <a:pt x="18710" y="7935"/>
                      <a:pt x="18335" y="7775"/>
                      <a:pt x="18308" y="7775"/>
                    </a:cubicBezTo>
                    <a:lnTo>
                      <a:pt x="18174" y="8096"/>
                    </a:lnTo>
                    <a:cubicBezTo>
                      <a:pt x="18201" y="8096"/>
                      <a:pt x="18415" y="8176"/>
                      <a:pt x="18442" y="8417"/>
                    </a:cubicBezTo>
                    <a:cubicBezTo>
                      <a:pt x="18469" y="8685"/>
                      <a:pt x="18281" y="9247"/>
                      <a:pt x="16863" y="10291"/>
                    </a:cubicBezTo>
                    <a:cubicBezTo>
                      <a:pt x="14641" y="11924"/>
                      <a:pt x="4310" y="14065"/>
                      <a:pt x="3400" y="14172"/>
                    </a:cubicBezTo>
                    <a:cubicBezTo>
                      <a:pt x="2971" y="13904"/>
                      <a:pt x="1553" y="9889"/>
                      <a:pt x="402" y="6089"/>
                    </a:cubicBezTo>
                    <a:cubicBezTo>
                      <a:pt x="1687" y="5580"/>
                      <a:pt x="11189" y="1699"/>
                      <a:pt x="13383" y="843"/>
                    </a:cubicBezTo>
                    <a:cubicBezTo>
                      <a:pt x="14405" y="456"/>
                      <a:pt x="15033" y="337"/>
                      <a:pt x="15417" y="337"/>
                    </a:cubicBezTo>
                    <a:cubicBezTo>
                      <a:pt x="15697" y="337"/>
                      <a:pt x="15847" y="400"/>
                      <a:pt x="15926" y="468"/>
                    </a:cubicBezTo>
                    <a:cubicBezTo>
                      <a:pt x="16060" y="575"/>
                      <a:pt x="16113" y="762"/>
                      <a:pt x="16087" y="1030"/>
                    </a:cubicBezTo>
                    <a:cubicBezTo>
                      <a:pt x="16033" y="1458"/>
                      <a:pt x="14213" y="2743"/>
                      <a:pt x="12955" y="3492"/>
                    </a:cubicBezTo>
                    <a:lnTo>
                      <a:pt x="11724" y="4242"/>
                    </a:lnTo>
                    <a:lnTo>
                      <a:pt x="17586" y="2341"/>
                    </a:lnTo>
                    <a:lnTo>
                      <a:pt x="17478" y="2020"/>
                    </a:lnTo>
                    <a:lnTo>
                      <a:pt x="14213" y="3091"/>
                    </a:lnTo>
                    <a:cubicBezTo>
                      <a:pt x="15177" y="2449"/>
                      <a:pt x="16354" y="1565"/>
                      <a:pt x="16408" y="1057"/>
                    </a:cubicBezTo>
                    <a:cubicBezTo>
                      <a:pt x="16488" y="602"/>
                      <a:pt x="16301" y="334"/>
                      <a:pt x="16140" y="200"/>
                    </a:cubicBezTo>
                    <a:cubicBezTo>
                      <a:pt x="15966" y="67"/>
                      <a:pt x="15722" y="1"/>
                      <a:pt x="154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49"/>
              <p:cNvSpPr/>
              <p:nvPr/>
            </p:nvSpPr>
            <p:spPr>
              <a:xfrm>
                <a:off x="258593" y="3271150"/>
                <a:ext cx="895922" cy="1035873"/>
              </a:xfrm>
              <a:custGeom>
                <a:avLst/>
                <a:gdLst/>
                <a:ahLst/>
                <a:cxnLst/>
                <a:rect l="l" t="t" r="r" b="b"/>
                <a:pathLst>
                  <a:path w="38730" h="44780" extrusionOk="0">
                    <a:moveTo>
                      <a:pt x="35533" y="1"/>
                    </a:moveTo>
                    <a:cubicBezTo>
                      <a:pt x="35528" y="1"/>
                      <a:pt x="35523" y="1"/>
                      <a:pt x="35518" y="3"/>
                    </a:cubicBezTo>
                    <a:cubicBezTo>
                      <a:pt x="35224" y="83"/>
                      <a:pt x="33564" y="512"/>
                      <a:pt x="33564" y="512"/>
                    </a:cubicBezTo>
                    <a:cubicBezTo>
                      <a:pt x="32172" y="860"/>
                      <a:pt x="26257" y="3376"/>
                      <a:pt x="22189" y="5383"/>
                    </a:cubicBezTo>
                    <a:cubicBezTo>
                      <a:pt x="18120" y="7390"/>
                      <a:pt x="13303" y="10816"/>
                      <a:pt x="8431" y="15768"/>
                    </a:cubicBezTo>
                    <a:cubicBezTo>
                      <a:pt x="3560" y="20693"/>
                      <a:pt x="1365" y="27250"/>
                      <a:pt x="803" y="30302"/>
                    </a:cubicBezTo>
                    <a:cubicBezTo>
                      <a:pt x="241" y="33353"/>
                      <a:pt x="0" y="37314"/>
                      <a:pt x="2650" y="40366"/>
                    </a:cubicBezTo>
                    <a:cubicBezTo>
                      <a:pt x="5273" y="43417"/>
                      <a:pt x="8913" y="44113"/>
                      <a:pt x="11643" y="44514"/>
                    </a:cubicBezTo>
                    <a:cubicBezTo>
                      <a:pt x="12925" y="44692"/>
                      <a:pt x="14183" y="44779"/>
                      <a:pt x="15528" y="44779"/>
                    </a:cubicBezTo>
                    <a:cubicBezTo>
                      <a:pt x="17019" y="44779"/>
                      <a:pt x="18618" y="44672"/>
                      <a:pt x="20476" y="44461"/>
                    </a:cubicBezTo>
                    <a:cubicBezTo>
                      <a:pt x="24009" y="44032"/>
                      <a:pt x="27970" y="42774"/>
                      <a:pt x="30192" y="42079"/>
                    </a:cubicBezTo>
                    <a:cubicBezTo>
                      <a:pt x="32413" y="41356"/>
                      <a:pt x="38676" y="38867"/>
                      <a:pt x="38676" y="38867"/>
                    </a:cubicBezTo>
                    <a:lnTo>
                      <a:pt x="38730" y="36993"/>
                    </a:lnTo>
                    <a:lnTo>
                      <a:pt x="37686" y="24012"/>
                    </a:lnTo>
                    <a:lnTo>
                      <a:pt x="34581" y="24413"/>
                    </a:lnTo>
                    <a:lnTo>
                      <a:pt x="23072" y="25752"/>
                    </a:lnTo>
                    <a:lnTo>
                      <a:pt x="23447" y="25484"/>
                    </a:lnTo>
                    <a:lnTo>
                      <a:pt x="23634" y="25216"/>
                    </a:lnTo>
                    <a:lnTo>
                      <a:pt x="24410" y="24092"/>
                    </a:lnTo>
                    <a:cubicBezTo>
                      <a:pt x="24410" y="24092"/>
                      <a:pt x="27542" y="19970"/>
                      <a:pt x="28505" y="18766"/>
                    </a:cubicBezTo>
                    <a:cubicBezTo>
                      <a:pt x="29496" y="17535"/>
                      <a:pt x="30995" y="15447"/>
                      <a:pt x="30995" y="15447"/>
                    </a:cubicBezTo>
                    <a:lnTo>
                      <a:pt x="35732" y="3269"/>
                    </a:lnTo>
                    <a:cubicBezTo>
                      <a:pt x="35732" y="3269"/>
                      <a:pt x="35836" y="1"/>
                      <a:pt x="355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49"/>
              <p:cNvSpPr/>
              <p:nvPr/>
            </p:nvSpPr>
            <p:spPr>
              <a:xfrm>
                <a:off x="243094" y="3221507"/>
                <a:ext cx="1005177" cy="1088083"/>
              </a:xfrm>
              <a:custGeom>
                <a:avLst/>
                <a:gdLst/>
                <a:ahLst/>
                <a:cxnLst/>
                <a:rect l="l" t="t" r="r" b="b"/>
                <a:pathLst>
                  <a:path w="43453" h="47037" extrusionOk="0">
                    <a:moveTo>
                      <a:pt x="43273" y="0"/>
                    </a:moveTo>
                    <a:cubicBezTo>
                      <a:pt x="43258" y="0"/>
                      <a:pt x="43243" y="3"/>
                      <a:pt x="43227" y="8"/>
                    </a:cubicBezTo>
                    <a:cubicBezTo>
                      <a:pt x="40685" y="731"/>
                      <a:pt x="38115" y="1453"/>
                      <a:pt x="35572" y="2203"/>
                    </a:cubicBezTo>
                    <a:cubicBezTo>
                      <a:pt x="34047" y="2658"/>
                      <a:pt x="32548" y="3113"/>
                      <a:pt x="31076" y="3675"/>
                    </a:cubicBezTo>
                    <a:cubicBezTo>
                      <a:pt x="27944" y="4826"/>
                      <a:pt x="24893" y="6244"/>
                      <a:pt x="21975" y="7877"/>
                    </a:cubicBezTo>
                    <a:cubicBezTo>
                      <a:pt x="17987" y="10072"/>
                      <a:pt x="14187" y="12722"/>
                      <a:pt x="10895" y="15880"/>
                    </a:cubicBezTo>
                    <a:cubicBezTo>
                      <a:pt x="7308" y="19333"/>
                      <a:pt x="4364" y="23428"/>
                      <a:pt x="2624" y="28112"/>
                    </a:cubicBezTo>
                    <a:cubicBezTo>
                      <a:pt x="1205" y="31886"/>
                      <a:pt x="135" y="36382"/>
                      <a:pt x="1767" y="40263"/>
                    </a:cubicBezTo>
                    <a:cubicBezTo>
                      <a:pt x="2999" y="43127"/>
                      <a:pt x="5595" y="44974"/>
                      <a:pt x="8486" y="45938"/>
                    </a:cubicBezTo>
                    <a:cubicBezTo>
                      <a:pt x="10936" y="46748"/>
                      <a:pt x="13555" y="47037"/>
                      <a:pt x="16145" y="47037"/>
                    </a:cubicBezTo>
                    <a:cubicBezTo>
                      <a:pt x="16979" y="47037"/>
                      <a:pt x="17809" y="47007"/>
                      <a:pt x="18630" y="46955"/>
                    </a:cubicBezTo>
                    <a:cubicBezTo>
                      <a:pt x="22297" y="46714"/>
                      <a:pt x="25830" y="45938"/>
                      <a:pt x="29309" y="44840"/>
                    </a:cubicBezTo>
                    <a:cubicBezTo>
                      <a:pt x="33886" y="43422"/>
                      <a:pt x="38410" y="41709"/>
                      <a:pt x="42639" y="39487"/>
                    </a:cubicBezTo>
                    <a:cubicBezTo>
                      <a:pt x="42826" y="39380"/>
                      <a:pt x="43013" y="39273"/>
                      <a:pt x="43227" y="39166"/>
                    </a:cubicBezTo>
                    <a:cubicBezTo>
                      <a:pt x="43254" y="39139"/>
                      <a:pt x="43281" y="39086"/>
                      <a:pt x="43281" y="39059"/>
                    </a:cubicBezTo>
                    <a:cubicBezTo>
                      <a:pt x="42987" y="35124"/>
                      <a:pt x="42665" y="31190"/>
                      <a:pt x="42371" y="27282"/>
                    </a:cubicBezTo>
                    <a:cubicBezTo>
                      <a:pt x="42317" y="26720"/>
                      <a:pt x="42291" y="26158"/>
                      <a:pt x="42237" y="25623"/>
                    </a:cubicBezTo>
                    <a:cubicBezTo>
                      <a:pt x="42237" y="25542"/>
                      <a:pt x="42157" y="25489"/>
                      <a:pt x="42076" y="25489"/>
                    </a:cubicBezTo>
                    <a:cubicBezTo>
                      <a:pt x="40042" y="25783"/>
                      <a:pt x="38035" y="26051"/>
                      <a:pt x="36001" y="26318"/>
                    </a:cubicBezTo>
                    <a:cubicBezTo>
                      <a:pt x="32146" y="26827"/>
                      <a:pt x="28292" y="27309"/>
                      <a:pt x="24411" y="27710"/>
                    </a:cubicBezTo>
                    <a:cubicBezTo>
                      <a:pt x="22671" y="27898"/>
                      <a:pt x="20932" y="28058"/>
                      <a:pt x="19165" y="28112"/>
                    </a:cubicBezTo>
                    <a:cubicBezTo>
                      <a:pt x="19004" y="28138"/>
                      <a:pt x="19004" y="28379"/>
                      <a:pt x="19165" y="28379"/>
                    </a:cubicBezTo>
                    <a:cubicBezTo>
                      <a:pt x="22671" y="28246"/>
                      <a:pt x="26151" y="27791"/>
                      <a:pt x="29630" y="27389"/>
                    </a:cubicBezTo>
                    <a:cubicBezTo>
                      <a:pt x="33083" y="26961"/>
                      <a:pt x="36536" y="26506"/>
                      <a:pt x="39989" y="26051"/>
                    </a:cubicBezTo>
                    <a:cubicBezTo>
                      <a:pt x="40668" y="25950"/>
                      <a:pt x="41348" y="25849"/>
                      <a:pt x="42005" y="25749"/>
                    </a:cubicBezTo>
                    <a:lnTo>
                      <a:pt x="42005" y="25749"/>
                    </a:lnTo>
                    <a:cubicBezTo>
                      <a:pt x="42244" y="29106"/>
                      <a:pt x="42508" y="32463"/>
                      <a:pt x="42772" y="35847"/>
                    </a:cubicBezTo>
                    <a:cubicBezTo>
                      <a:pt x="42853" y="36650"/>
                      <a:pt x="42906" y="37453"/>
                      <a:pt x="42960" y="38256"/>
                    </a:cubicBezTo>
                    <a:cubicBezTo>
                      <a:pt x="42987" y="38470"/>
                      <a:pt x="42987" y="38684"/>
                      <a:pt x="43013" y="38898"/>
                    </a:cubicBezTo>
                    <a:cubicBezTo>
                      <a:pt x="43013" y="38923"/>
                      <a:pt x="43013" y="38947"/>
                      <a:pt x="43016" y="38969"/>
                    </a:cubicBezTo>
                    <a:lnTo>
                      <a:pt x="43016" y="38969"/>
                    </a:lnTo>
                    <a:cubicBezTo>
                      <a:pt x="42920" y="39010"/>
                      <a:pt x="42814" y="39094"/>
                      <a:pt x="42746" y="39139"/>
                    </a:cubicBezTo>
                    <a:cubicBezTo>
                      <a:pt x="42505" y="39273"/>
                      <a:pt x="42264" y="39380"/>
                      <a:pt x="42023" y="39514"/>
                    </a:cubicBezTo>
                    <a:cubicBezTo>
                      <a:pt x="41193" y="39942"/>
                      <a:pt x="40310" y="40344"/>
                      <a:pt x="39453" y="40745"/>
                    </a:cubicBezTo>
                    <a:cubicBezTo>
                      <a:pt x="36429" y="42137"/>
                      <a:pt x="33297" y="43315"/>
                      <a:pt x="30139" y="44332"/>
                    </a:cubicBezTo>
                    <a:cubicBezTo>
                      <a:pt x="27864" y="45054"/>
                      <a:pt x="25589" y="45723"/>
                      <a:pt x="23233" y="46152"/>
                    </a:cubicBezTo>
                    <a:cubicBezTo>
                      <a:pt x="20977" y="46556"/>
                      <a:pt x="18648" y="46798"/>
                      <a:pt x="16331" y="46798"/>
                    </a:cubicBezTo>
                    <a:cubicBezTo>
                      <a:pt x="14663" y="46798"/>
                      <a:pt x="13001" y="46673"/>
                      <a:pt x="11376" y="46393"/>
                    </a:cubicBezTo>
                    <a:cubicBezTo>
                      <a:pt x="7870" y="45777"/>
                      <a:pt x="4230" y="44251"/>
                      <a:pt x="2410" y="41013"/>
                    </a:cubicBezTo>
                    <a:cubicBezTo>
                      <a:pt x="1" y="36677"/>
                      <a:pt x="1580" y="31109"/>
                      <a:pt x="3373" y="26881"/>
                    </a:cubicBezTo>
                    <a:cubicBezTo>
                      <a:pt x="5622" y="21608"/>
                      <a:pt x="9449" y="17191"/>
                      <a:pt x="13839" y="13605"/>
                    </a:cubicBezTo>
                    <a:cubicBezTo>
                      <a:pt x="17666" y="10500"/>
                      <a:pt x="21949" y="7957"/>
                      <a:pt x="26419" y="5896"/>
                    </a:cubicBezTo>
                    <a:cubicBezTo>
                      <a:pt x="28774" y="4799"/>
                      <a:pt x="31183" y="3809"/>
                      <a:pt x="33645" y="3032"/>
                    </a:cubicBezTo>
                    <a:cubicBezTo>
                      <a:pt x="36268" y="2229"/>
                      <a:pt x="38918" y="1480"/>
                      <a:pt x="41541" y="731"/>
                    </a:cubicBezTo>
                    <a:cubicBezTo>
                      <a:pt x="42130" y="570"/>
                      <a:pt x="42719" y="409"/>
                      <a:pt x="43308" y="249"/>
                    </a:cubicBezTo>
                    <a:cubicBezTo>
                      <a:pt x="43452" y="201"/>
                      <a:pt x="43402" y="0"/>
                      <a:pt x="432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49"/>
              <p:cNvSpPr/>
              <p:nvPr/>
            </p:nvSpPr>
            <p:spPr>
              <a:xfrm>
                <a:off x="1092589" y="3814208"/>
                <a:ext cx="148626" cy="363458"/>
              </a:xfrm>
              <a:custGeom>
                <a:avLst/>
                <a:gdLst/>
                <a:ahLst/>
                <a:cxnLst/>
                <a:rect l="l" t="t" r="r" b="b"/>
                <a:pathLst>
                  <a:path w="6425" h="15712" extrusionOk="0">
                    <a:moveTo>
                      <a:pt x="5380" y="1"/>
                    </a:moveTo>
                    <a:cubicBezTo>
                      <a:pt x="5380" y="1"/>
                      <a:pt x="3159" y="322"/>
                      <a:pt x="0" y="723"/>
                    </a:cubicBezTo>
                    <a:lnTo>
                      <a:pt x="1767" y="15712"/>
                    </a:lnTo>
                    <a:cubicBezTo>
                      <a:pt x="4443" y="14534"/>
                      <a:pt x="6424" y="13437"/>
                      <a:pt x="6424" y="13437"/>
                    </a:cubicBezTo>
                    <a:lnTo>
                      <a:pt x="538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49"/>
              <p:cNvSpPr/>
              <p:nvPr/>
            </p:nvSpPr>
            <p:spPr>
              <a:xfrm>
                <a:off x="1089489" y="3811109"/>
                <a:ext cx="155011" cy="369519"/>
              </a:xfrm>
              <a:custGeom>
                <a:avLst/>
                <a:gdLst/>
                <a:ahLst/>
                <a:cxnLst/>
                <a:rect l="l" t="t" r="r" b="b"/>
                <a:pathLst>
                  <a:path w="6701" h="15974" extrusionOk="0">
                    <a:moveTo>
                      <a:pt x="5417" y="260"/>
                    </a:moveTo>
                    <a:cubicBezTo>
                      <a:pt x="5708" y="4152"/>
                      <a:pt x="5999" y="8019"/>
                      <a:pt x="6317" y="11911"/>
                    </a:cubicBezTo>
                    <a:cubicBezTo>
                      <a:pt x="6343" y="12449"/>
                      <a:pt x="6393" y="12962"/>
                      <a:pt x="6444" y="13497"/>
                    </a:cubicBezTo>
                    <a:lnTo>
                      <a:pt x="6444" y="13497"/>
                    </a:lnTo>
                    <a:cubicBezTo>
                      <a:pt x="4991" y="14285"/>
                      <a:pt x="3514" y="15000"/>
                      <a:pt x="2012" y="15666"/>
                    </a:cubicBezTo>
                    <a:lnTo>
                      <a:pt x="2012" y="15666"/>
                    </a:lnTo>
                    <a:cubicBezTo>
                      <a:pt x="1807" y="14042"/>
                      <a:pt x="1627" y="12440"/>
                      <a:pt x="1446" y="10814"/>
                    </a:cubicBezTo>
                    <a:cubicBezTo>
                      <a:pt x="1125" y="8111"/>
                      <a:pt x="803" y="5407"/>
                      <a:pt x="482" y="2704"/>
                    </a:cubicBezTo>
                    <a:cubicBezTo>
                      <a:pt x="407" y="2126"/>
                      <a:pt x="355" y="1549"/>
                      <a:pt x="283" y="971"/>
                    </a:cubicBezTo>
                    <a:lnTo>
                      <a:pt x="283" y="971"/>
                    </a:lnTo>
                    <a:cubicBezTo>
                      <a:pt x="2010" y="743"/>
                      <a:pt x="3714" y="513"/>
                      <a:pt x="5417" y="260"/>
                    </a:cubicBezTo>
                    <a:close/>
                    <a:moveTo>
                      <a:pt x="5487" y="1"/>
                    </a:moveTo>
                    <a:cubicBezTo>
                      <a:pt x="3694" y="268"/>
                      <a:pt x="1928" y="509"/>
                      <a:pt x="134" y="750"/>
                    </a:cubicBezTo>
                    <a:cubicBezTo>
                      <a:pt x="81" y="750"/>
                      <a:pt x="1" y="804"/>
                      <a:pt x="27" y="857"/>
                    </a:cubicBezTo>
                    <a:cubicBezTo>
                      <a:pt x="215" y="2543"/>
                      <a:pt x="402" y="4230"/>
                      <a:pt x="616" y="5916"/>
                    </a:cubicBezTo>
                    <a:cubicBezTo>
                      <a:pt x="937" y="8619"/>
                      <a:pt x="1232" y="11296"/>
                      <a:pt x="1553" y="13999"/>
                    </a:cubicBezTo>
                    <a:cubicBezTo>
                      <a:pt x="1633" y="14615"/>
                      <a:pt x="1714" y="15230"/>
                      <a:pt x="1767" y="15846"/>
                    </a:cubicBezTo>
                    <a:cubicBezTo>
                      <a:pt x="1787" y="15924"/>
                      <a:pt x="1835" y="15974"/>
                      <a:pt x="1891" y="15974"/>
                    </a:cubicBezTo>
                    <a:cubicBezTo>
                      <a:pt x="1911" y="15974"/>
                      <a:pt x="1933" y="15967"/>
                      <a:pt x="1954" y="15953"/>
                    </a:cubicBezTo>
                    <a:cubicBezTo>
                      <a:pt x="3534" y="15257"/>
                      <a:pt x="5113" y="14508"/>
                      <a:pt x="6638" y="13678"/>
                    </a:cubicBezTo>
                    <a:cubicBezTo>
                      <a:pt x="6687" y="13648"/>
                      <a:pt x="6701" y="13601"/>
                      <a:pt x="6691" y="13557"/>
                    </a:cubicBezTo>
                    <a:lnTo>
                      <a:pt x="6691" y="13557"/>
                    </a:lnTo>
                    <a:cubicBezTo>
                      <a:pt x="6397" y="9627"/>
                      <a:pt x="6076" y="5697"/>
                      <a:pt x="5782" y="1794"/>
                    </a:cubicBezTo>
                    <a:cubicBezTo>
                      <a:pt x="5728" y="1232"/>
                      <a:pt x="5675" y="697"/>
                      <a:pt x="5648" y="135"/>
                    </a:cubicBezTo>
                    <a:cubicBezTo>
                      <a:pt x="5648" y="54"/>
                      <a:pt x="5568" y="1"/>
                      <a:pt x="54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49"/>
              <p:cNvSpPr/>
              <p:nvPr/>
            </p:nvSpPr>
            <p:spPr>
              <a:xfrm>
                <a:off x="792838" y="3682145"/>
                <a:ext cx="145642" cy="187234"/>
              </a:xfrm>
              <a:custGeom>
                <a:avLst/>
                <a:gdLst/>
                <a:ahLst/>
                <a:cxnLst/>
                <a:rect l="l" t="t" r="r" b="b"/>
                <a:pathLst>
                  <a:path w="6296" h="8094" extrusionOk="0">
                    <a:moveTo>
                      <a:pt x="6108" y="0"/>
                    </a:moveTo>
                    <a:cubicBezTo>
                      <a:pt x="6079" y="0"/>
                      <a:pt x="6051" y="11"/>
                      <a:pt x="6026" y="35"/>
                    </a:cubicBezTo>
                    <a:cubicBezTo>
                      <a:pt x="3912" y="2551"/>
                      <a:pt x="1904" y="5174"/>
                      <a:pt x="57" y="7904"/>
                    </a:cubicBezTo>
                    <a:cubicBezTo>
                      <a:pt x="1" y="7999"/>
                      <a:pt x="91" y="8094"/>
                      <a:pt x="177" y="8094"/>
                    </a:cubicBezTo>
                    <a:cubicBezTo>
                      <a:pt x="213" y="8094"/>
                      <a:pt x="248" y="8077"/>
                      <a:pt x="271" y="8038"/>
                    </a:cubicBezTo>
                    <a:cubicBezTo>
                      <a:pt x="2118" y="5335"/>
                      <a:pt x="4126" y="2712"/>
                      <a:pt x="6213" y="223"/>
                    </a:cubicBezTo>
                    <a:cubicBezTo>
                      <a:pt x="6296" y="119"/>
                      <a:pt x="6203" y="0"/>
                      <a:pt x="61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49"/>
              <p:cNvSpPr/>
              <p:nvPr/>
            </p:nvSpPr>
            <p:spPr>
              <a:xfrm>
                <a:off x="365697" y="3902042"/>
                <a:ext cx="47699" cy="75597"/>
              </a:xfrm>
              <a:custGeom>
                <a:avLst/>
                <a:gdLst/>
                <a:ahLst/>
                <a:cxnLst/>
                <a:rect l="l" t="t" r="r" b="b"/>
                <a:pathLst>
                  <a:path w="2062" h="3268" extrusionOk="0">
                    <a:moveTo>
                      <a:pt x="1720" y="1"/>
                    </a:moveTo>
                    <a:cubicBezTo>
                      <a:pt x="1637" y="1"/>
                      <a:pt x="1557" y="27"/>
                      <a:pt x="1499" y="85"/>
                    </a:cubicBezTo>
                    <a:cubicBezTo>
                      <a:pt x="1178" y="486"/>
                      <a:pt x="911" y="941"/>
                      <a:pt x="670" y="1396"/>
                    </a:cubicBezTo>
                    <a:cubicBezTo>
                      <a:pt x="455" y="1878"/>
                      <a:pt x="241" y="2360"/>
                      <a:pt x="54" y="2841"/>
                    </a:cubicBezTo>
                    <a:cubicBezTo>
                      <a:pt x="0" y="3002"/>
                      <a:pt x="108" y="3189"/>
                      <a:pt x="241" y="3243"/>
                    </a:cubicBezTo>
                    <a:cubicBezTo>
                      <a:pt x="290" y="3259"/>
                      <a:pt x="344" y="3268"/>
                      <a:pt x="396" y="3268"/>
                    </a:cubicBezTo>
                    <a:cubicBezTo>
                      <a:pt x="517" y="3268"/>
                      <a:pt x="632" y="3221"/>
                      <a:pt x="670" y="3109"/>
                    </a:cubicBezTo>
                    <a:cubicBezTo>
                      <a:pt x="884" y="2654"/>
                      <a:pt x="1071" y="2199"/>
                      <a:pt x="1312" y="1771"/>
                    </a:cubicBezTo>
                    <a:cubicBezTo>
                      <a:pt x="1553" y="1343"/>
                      <a:pt x="1794" y="914"/>
                      <a:pt x="2008" y="486"/>
                    </a:cubicBezTo>
                    <a:cubicBezTo>
                      <a:pt x="2061" y="325"/>
                      <a:pt x="2061" y="165"/>
                      <a:pt x="1928" y="58"/>
                    </a:cubicBezTo>
                    <a:cubicBezTo>
                      <a:pt x="1865" y="21"/>
                      <a:pt x="1792" y="1"/>
                      <a:pt x="17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49"/>
              <p:cNvSpPr/>
              <p:nvPr/>
            </p:nvSpPr>
            <p:spPr>
              <a:xfrm>
                <a:off x="497575" y="3660770"/>
                <a:ext cx="56975" cy="71757"/>
              </a:xfrm>
              <a:custGeom>
                <a:avLst/>
                <a:gdLst/>
                <a:ahLst/>
                <a:cxnLst/>
                <a:rect l="l" t="t" r="r" b="b"/>
                <a:pathLst>
                  <a:path w="2463" h="3102" extrusionOk="0">
                    <a:moveTo>
                      <a:pt x="2074" y="1"/>
                    </a:moveTo>
                    <a:cubicBezTo>
                      <a:pt x="1995" y="1"/>
                      <a:pt x="1921" y="29"/>
                      <a:pt x="1874" y="76"/>
                    </a:cubicBezTo>
                    <a:cubicBezTo>
                      <a:pt x="1767" y="183"/>
                      <a:pt x="1687" y="263"/>
                      <a:pt x="1580" y="344"/>
                    </a:cubicBezTo>
                    <a:cubicBezTo>
                      <a:pt x="1499" y="451"/>
                      <a:pt x="1419" y="585"/>
                      <a:pt x="1339" y="692"/>
                    </a:cubicBezTo>
                    <a:cubicBezTo>
                      <a:pt x="1205" y="906"/>
                      <a:pt x="1071" y="1093"/>
                      <a:pt x="937" y="1307"/>
                    </a:cubicBezTo>
                    <a:cubicBezTo>
                      <a:pt x="643" y="1709"/>
                      <a:pt x="375" y="2110"/>
                      <a:pt x="108" y="2538"/>
                    </a:cubicBezTo>
                    <a:cubicBezTo>
                      <a:pt x="1" y="2699"/>
                      <a:pt x="54" y="2967"/>
                      <a:pt x="241" y="3047"/>
                    </a:cubicBezTo>
                    <a:cubicBezTo>
                      <a:pt x="306" y="3084"/>
                      <a:pt x="373" y="3102"/>
                      <a:pt x="438" y="3102"/>
                    </a:cubicBezTo>
                    <a:cubicBezTo>
                      <a:pt x="563" y="3102"/>
                      <a:pt x="680" y="3036"/>
                      <a:pt x="750" y="2913"/>
                    </a:cubicBezTo>
                    <a:cubicBezTo>
                      <a:pt x="1044" y="2512"/>
                      <a:pt x="1339" y="2110"/>
                      <a:pt x="1607" y="1709"/>
                    </a:cubicBezTo>
                    <a:cubicBezTo>
                      <a:pt x="1767" y="1495"/>
                      <a:pt x="1901" y="1307"/>
                      <a:pt x="2035" y="1120"/>
                    </a:cubicBezTo>
                    <a:cubicBezTo>
                      <a:pt x="2115" y="1013"/>
                      <a:pt x="2169" y="906"/>
                      <a:pt x="2249" y="799"/>
                    </a:cubicBezTo>
                    <a:cubicBezTo>
                      <a:pt x="2302" y="665"/>
                      <a:pt x="2356" y="531"/>
                      <a:pt x="2409" y="397"/>
                    </a:cubicBezTo>
                    <a:cubicBezTo>
                      <a:pt x="2463" y="263"/>
                      <a:pt x="2356" y="103"/>
                      <a:pt x="2249" y="49"/>
                    </a:cubicBezTo>
                    <a:cubicBezTo>
                      <a:pt x="2193" y="16"/>
                      <a:pt x="2132" y="1"/>
                      <a:pt x="20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49"/>
              <p:cNvSpPr/>
              <p:nvPr/>
            </p:nvSpPr>
            <p:spPr>
              <a:xfrm>
                <a:off x="574976" y="3805857"/>
                <a:ext cx="41500" cy="51146"/>
              </a:xfrm>
              <a:custGeom>
                <a:avLst/>
                <a:gdLst/>
                <a:ahLst/>
                <a:cxnLst/>
                <a:rect l="l" t="t" r="r" b="b"/>
                <a:pathLst>
                  <a:path w="1794" h="2211" extrusionOk="0">
                    <a:moveTo>
                      <a:pt x="1432" y="0"/>
                    </a:moveTo>
                    <a:cubicBezTo>
                      <a:pt x="1359" y="0"/>
                      <a:pt x="1285" y="27"/>
                      <a:pt x="1231" y="94"/>
                    </a:cubicBezTo>
                    <a:cubicBezTo>
                      <a:pt x="1124" y="228"/>
                      <a:pt x="991" y="362"/>
                      <a:pt x="910" y="522"/>
                    </a:cubicBezTo>
                    <a:cubicBezTo>
                      <a:pt x="803" y="629"/>
                      <a:pt x="723" y="763"/>
                      <a:pt x="643" y="897"/>
                    </a:cubicBezTo>
                    <a:cubicBezTo>
                      <a:pt x="455" y="1164"/>
                      <a:pt x="295" y="1432"/>
                      <a:pt x="107" y="1700"/>
                    </a:cubicBezTo>
                    <a:cubicBezTo>
                      <a:pt x="0" y="1834"/>
                      <a:pt x="81" y="2075"/>
                      <a:pt x="241" y="2155"/>
                    </a:cubicBezTo>
                    <a:cubicBezTo>
                      <a:pt x="298" y="2193"/>
                      <a:pt x="358" y="2211"/>
                      <a:pt x="417" y="2211"/>
                    </a:cubicBezTo>
                    <a:cubicBezTo>
                      <a:pt x="524" y="2211"/>
                      <a:pt x="627" y="2151"/>
                      <a:pt x="696" y="2048"/>
                    </a:cubicBezTo>
                    <a:cubicBezTo>
                      <a:pt x="884" y="1780"/>
                      <a:pt x="1071" y="1512"/>
                      <a:pt x="1231" y="1272"/>
                    </a:cubicBezTo>
                    <a:cubicBezTo>
                      <a:pt x="1312" y="1138"/>
                      <a:pt x="1419" y="1004"/>
                      <a:pt x="1499" y="870"/>
                    </a:cubicBezTo>
                    <a:cubicBezTo>
                      <a:pt x="1579" y="736"/>
                      <a:pt x="1660" y="602"/>
                      <a:pt x="1713" y="469"/>
                    </a:cubicBezTo>
                    <a:cubicBezTo>
                      <a:pt x="1794" y="335"/>
                      <a:pt x="1767" y="147"/>
                      <a:pt x="1633" y="67"/>
                    </a:cubicBezTo>
                    <a:cubicBezTo>
                      <a:pt x="1579" y="27"/>
                      <a:pt x="1506" y="0"/>
                      <a:pt x="14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49"/>
              <p:cNvSpPr/>
              <p:nvPr/>
            </p:nvSpPr>
            <p:spPr>
              <a:xfrm>
                <a:off x="730913" y="3548601"/>
                <a:ext cx="58317" cy="52418"/>
              </a:xfrm>
              <a:custGeom>
                <a:avLst/>
                <a:gdLst/>
                <a:ahLst/>
                <a:cxnLst/>
                <a:rect l="l" t="t" r="r" b="b"/>
                <a:pathLst>
                  <a:path w="2521" h="2266" extrusionOk="0">
                    <a:moveTo>
                      <a:pt x="2226" y="0"/>
                    </a:moveTo>
                    <a:cubicBezTo>
                      <a:pt x="2159" y="0"/>
                      <a:pt x="2092" y="27"/>
                      <a:pt x="2038" y="80"/>
                    </a:cubicBezTo>
                    <a:cubicBezTo>
                      <a:pt x="1423" y="669"/>
                      <a:pt x="807" y="1258"/>
                      <a:pt x="165" y="1847"/>
                    </a:cubicBezTo>
                    <a:cubicBezTo>
                      <a:pt x="0" y="2032"/>
                      <a:pt x="168" y="2265"/>
                      <a:pt x="352" y="2265"/>
                    </a:cubicBezTo>
                    <a:cubicBezTo>
                      <a:pt x="407" y="2265"/>
                      <a:pt x="463" y="2244"/>
                      <a:pt x="513" y="2195"/>
                    </a:cubicBezTo>
                    <a:cubicBezTo>
                      <a:pt x="1155" y="1606"/>
                      <a:pt x="1798" y="1044"/>
                      <a:pt x="2413" y="455"/>
                    </a:cubicBezTo>
                    <a:cubicBezTo>
                      <a:pt x="2520" y="348"/>
                      <a:pt x="2520" y="161"/>
                      <a:pt x="2413" y="80"/>
                    </a:cubicBezTo>
                    <a:cubicBezTo>
                      <a:pt x="2360" y="27"/>
                      <a:pt x="2293" y="0"/>
                      <a:pt x="22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49"/>
              <p:cNvSpPr/>
              <p:nvPr/>
            </p:nvSpPr>
            <p:spPr>
              <a:xfrm>
                <a:off x="796007" y="3693387"/>
                <a:ext cx="50799" cy="49573"/>
              </a:xfrm>
              <a:custGeom>
                <a:avLst/>
                <a:gdLst/>
                <a:ahLst/>
                <a:cxnLst/>
                <a:rect l="l" t="t" r="r" b="b"/>
                <a:pathLst>
                  <a:path w="2196" h="2143" extrusionOk="0">
                    <a:moveTo>
                      <a:pt x="1833" y="1"/>
                    </a:moveTo>
                    <a:cubicBezTo>
                      <a:pt x="1735" y="1"/>
                      <a:pt x="1637" y="41"/>
                      <a:pt x="1553" y="111"/>
                    </a:cubicBezTo>
                    <a:cubicBezTo>
                      <a:pt x="1419" y="192"/>
                      <a:pt x="1312" y="299"/>
                      <a:pt x="1178" y="406"/>
                    </a:cubicBezTo>
                    <a:cubicBezTo>
                      <a:pt x="1071" y="513"/>
                      <a:pt x="937" y="620"/>
                      <a:pt x="830" y="727"/>
                    </a:cubicBezTo>
                    <a:cubicBezTo>
                      <a:pt x="616" y="968"/>
                      <a:pt x="375" y="1182"/>
                      <a:pt x="161" y="1423"/>
                    </a:cubicBezTo>
                    <a:cubicBezTo>
                      <a:pt x="1" y="1583"/>
                      <a:pt x="1" y="1878"/>
                      <a:pt x="161" y="2012"/>
                    </a:cubicBezTo>
                    <a:cubicBezTo>
                      <a:pt x="245" y="2095"/>
                      <a:pt x="357" y="2142"/>
                      <a:pt x="468" y="2142"/>
                    </a:cubicBezTo>
                    <a:cubicBezTo>
                      <a:pt x="571" y="2142"/>
                      <a:pt x="673" y="2102"/>
                      <a:pt x="750" y="2012"/>
                    </a:cubicBezTo>
                    <a:cubicBezTo>
                      <a:pt x="991" y="1798"/>
                      <a:pt x="1205" y="1583"/>
                      <a:pt x="1446" y="1343"/>
                    </a:cubicBezTo>
                    <a:cubicBezTo>
                      <a:pt x="1553" y="1235"/>
                      <a:pt x="1660" y="1128"/>
                      <a:pt x="1767" y="995"/>
                    </a:cubicBezTo>
                    <a:cubicBezTo>
                      <a:pt x="1874" y="888"/>
                      <a:pt x="1981" y="754"/>
                      <a:pt x="2088" y="620"/>
                    </a:cubicBezTo>
                    <a:cubicBezTo>
                      <a:pt x="2142" y="540"/>
                      <a:pt x="2195" y="459"/>
                      <a:pt x="2195" y="352"/>
                    </a:cubicBezTo>
                    <a:cubicBezTo>
                      <a:pt x="2195" y="272"/>
                      <a:pt x="2142" y="165"/>
                      <a:pt x="2088" y="111"/>
                    </a:cubicBezTo>
                    <a:cubicBezTo>
                      <a:pt x="2012" y="35"/>
                      <a:pt x="1923" y="1"/>
                      <a:pt x="18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49"/>
              <p:cNvSpPr/>
              <p:nvPr/>
            </p:nvSpPr>
            <p:spPr>
              <a:xfrm>
                <a:off x="948936" y="3471130"/>
                <a:ext cx="55749" cy="46519"/>
              </a:xfrm>
              <a:custGeom>
                <a:avLst/>
                <a:gdLst/>
                <a:ahLst/>
                <a:cxnLst/>
                <a:rect l="l" t="t" r="r" b="b"/>
                <a:pathLst>
                  <a:path w="2410" h="2011" extrusionOk="0">
                    <a:moveTo>
                      <a:pt x="1985" y="0"/>
                    </a:moveTo>
                    <a:cubicBezTo>
                      <a:pt x="1919" y="0"/>
                      <a:pt x="1853" y="18"/>
                      <a:pt x="1794" y="57"/>
                    </a:cubicBezTo>
                    <a:cubicBezTo>
                      <a:pt x="1232" y="485"/>
                      <a:pt x="697" y="913"/>
                      <a:pt x="161" y="1342"/>
                    </a:cubicBezTo>
                    <a:cubicBezTo>
                      <a:pt x="1" y="1476"/>
                      <a:pt x="1" y="1770"/>
                      <a:pt x="161" y="1877"/>
                    </a:cubicBezTo>
                    <a:cubicBezTo>
                      <a:pt x="215" y="1957"/>
                      <a:pt x="322" y="2011"/>
                      <a:pt x="429" y="2011"/>
                    </a:cubicBezTo>
                    <a:cubicBezTo>
                      <a:pt x="536" y="1984"/>
                      <a:pt x="590" y="1957"/>
                      <a:pt x="697" y="1877"/>
                    </a:cubicBezTo>
                    <a:cubicBezTo>
                      <a:pt x="1205" y="1476"/>
                      <a:pt x="1740" y="1074"/>
                      <a:pt x="2249" y="646"/>
                    </a:cubicBezTo>
                    <a:cubicBezTo>
                      <a:pt x="2410" y="512"/>
                      <a:pt x="2383" y="271"/>
                      <a:pt x="2276" y="137"/>
                    </a:cubicBezTo>
                    <a:cubicBezTo>
                      <a:pt x="2208" y="53"/>
                      <a:pt x="2097" y="0"/>
                      <a:pt x="19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49"/>
              <p:cNvSpPr/>
              <p:nvPr/>
            </p:nvSpPr>
            <p:spPr>
              <a:xfrm>
                <a:off x="804058" y="3410893"/>
                <a:ext cx="67663" cy="41777"/>
              </a:xfrm>
              <a:custGeom>
                <a:avLst/>
                <a:gdLst/>
                <a:ahLst/>
                <a:cxnLst/>
                <a:rect l="l" t="t" r="r" b="b"/>
                <a:pathLst>
                  <a:path w="2925" h="1806" extrusionOk="0">
                    <a:moveTo>
                      <a:pt x="2511" y="0"/>
                    </a:moveTo>
                    <a:cubicBezTo>
                      <a:pt x="2487" y="0"/>
                      <a:pt x="2462" y="4"/>
                      <a:pt x="2436" y="11"/>
                    </a:cubicBezTo>
                    <a:cubicBezTo>
                      <a:pt x="2222" y="65"/>
                      <a:pt x="2035" y="145"/>
                      <a:pt x="1821" y="252"/>
                    </a:cubicBezTo>
                    <a:cubicBezTo>
                      <a:pt x="1660" y="332"/>
                      <a:pt x="1473" y="413"/>
                      <a:pt x="1312" y="520"/>
                    </a:cubicBezTo>
                    <a:cubicBezTo>
                      <a:pt x="937" y="707"/>
                      <a:pt x="589" y="894"/>
                      <a:pt x="241" y="1082"/>
                    </a:cubicBezTo>
                    <a:cubicBezTo>
                      <a:pt x="54" y="1189"/>
                      <a:pt x="1" y="1457"/>
                      <a:pt x="108" y="1617"/>
                    </a:cubicBezTo>
                    <a:cubicBezTo>
                      <a:pt x="178" y="1740"/>
                      <a:pt x="294" y="1806"/>
                      <a:pt x="419" y="1806"/>
                    </a:cubicBezTo>
                    <a:cubicBezTo>
                      <a:pt x="484" y="1806"/>
                      <a:pt x="552" y="1788"/>
                      <a:pt x="616" y="1751"/>
                    </a:cubicBezTo>
                    <a:cubicBezTo>
                      <a:pt x="991" y="1564"/>
                      <a:pt x="1339" y="1376"/>
                      <a:pt x="1687" y="1189"/>
                    </a:cubicBezTo>
                    <a:cubicBezTo>
                      <a:pt x="1874" y="1082"/>
                      <a:pt x="2035" y="1002"/>
                      <a:pt x="2195" y="894"/>
                    </a:cubicBezTo>
                    <a:cubicBezTo>
                      <a:pt x="2383" y="761"/>
                      <a:pt x="2570" y="627"/>
                      <a:pt x="2731" y="493"/>
                    </a:cubicBezTo>
                    <a:cubicBezTo>
                      <a:pt x="2925" y="323"/>
                      <a:pt x="2745" y="0"/>
                      <a:pt x="25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49"/>
              <p:cNvSpPr/>
              <p:nvPr/>
            </p:nvSpPr>
            <p:spPr>
              <a:xfrm>
                <a:off x="1014563" y="3338257"/>
                <a:ext cx="82467" cy="48625"/>
              </a:xfrm>
              <a:custGeom>
                <a:avLst/>
                <a:gdLst/>
                <a:ahLst/>
                <a:cxnLst/>
                <a:rect l="l" t="t" r="r" b="b"/>
                <a:pathLst>
                  <a:path w="3565" h="2102" extrusionOk="0">
                    <a:moveTo>
                      <a:pt x="3244" y="1"/>
                    </a:moveTo>
                    <a:cubicBezTo>
                      <a:pt x="3217" y="1"/>
                      <a:pt x="3189" y="7"/>
                      <a:pt x="3159" y="20"/>
                    </a:cubicBezTo>
                    <a:cubicBezTo>
                      <a:pt x="2892" y="127"/>
                      <a:pt x="2651" y="207"/>
                      <a:pt x="2410" y="341"/>
                    </a:cubicBezTo>
                    <a:cubicBezTo>
                      <a:pt x="2169" y="475"/>
                      <a:pt x="1955" y="608"/>
                      <a:pt x="1714" y="716"/>
                    </a:cubicBezTo>
                    <a:cubicBezTo>
                      <a:pt x="1259" y="956"/>
                      <a:pt x="777" y="1197"/>
                      <a:pt x="295" y="1385"/>
                    </a:cubicBezTo>
                    <a:cubicBezTo>
                      <a:pt x="135" y="1465"/>
                      <a:pt x="1" y="1626"/>
                      <a:pt x="54" y="1840"/>
                    </a:cubicBezTo>
                    <a:cubicBezTo>
                      <a:pt x="98" y="1971"/>
                      <a:pt x="249" y="2102"/>
                      <a:pt x="405" y="2102"/>
                    </a:cubicBezTo>
                    <a:cubicBezTo>
                      <a:pt x="440" y="2102"/>
                      <a:pt x="475" y="2095"/>
                      <a:pt x="509" y="2081"/>
                    </a:cubicBezTo>
                    <a:cubicBezTo>
                      <a:pt x="1018" y="1866"/>
                      <a:pt x="1527" y="1626"/>
                      <a:pt x="2008" y="1358"/>
                    </a:cubicBezTo>
                    <a:cubicBezTo>
                      <a:pt x="2249" y="1251"/>
                      <a:pt x="2490" y="1117"/>
                      <a:pt x="2704" y="983"/>
                    </a:cubicBezTo>
                    <a:cubicBezTo>
                      <a:pt x="2972" y="849"/>
                      <a:pt x="3186" y="662"/>
                      <a:pt x="3400" y="448"/>
                    </a:cubicBezTo>
                    <a:cubicBezTo>
                      <a:pt x="3565" y="307"/>
                      <a:pt x="3440" y="1"/>
                      <a:pt x="32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49"/>
              <p:cNvSpPr/>
              <p:nvPr/>
            </p:nvSpPr>
            <p:spPr>
              <a:xfrm>
                <a:off x="930361" y="3769748"/>
                <a:ext cx="39649" cy="32339"/>
              </a:xfrm>
              <a:custGeom>
                <a:avLst/>
                <a:gdLst/>
                <a:ahLst/>
                <a:cxnLst/>
                <a:rect l="l" t="t" r="r" b="b"/>
                <a:pathLst>
                  <a:path w="1714" h="1398" extrusionOk="0">
                    <a:moveTo>
                      <a:pt x="1428" y="1"/>
                    </a:moveTo>
                    <a:cubicBezTo>
                      <a:pt x="1399" y="1"/>
                      <a:pt x="1369" y="7"/>
                      <a:pt x="1339" y="22"/>
                    </a:cubicBezTo>
                    <a:cubicBezTo>
                      <a:pt x="1232" y="49"/>
                      <a:pt x="1098" y="76"/>
                      <a:pt x="991" y="156"/>
                    </a:cubicBezTo>
                    <a:cubicBezTo>
                      <a:pt x="911" y="210"/>
                      <a:pt x="804" y="263"/>
                      <a:pt x="723" y="317"/>
                    </a:cubicBezTo>
                    <a:cubicBezTo>
                      <a:pt x="536" y="450"/>
                      <a:pt x="375" y="584"/>
                      <a:pt x="188" y="691"/>
                    </a:cubicBezTo>
                    <a:cubicBezTo>
                      <a:pt x="108" y="772"/>
                      <a:pt x="54" y="825"/>
                      <a:pt x="28" y="932"/>
                    </a:cubicBezTo>
                    <a:cubicBezTo>
                      <a:pt x="1" y="1013"/>
                      <a:pt x="28" y="1120"/>
                      <a:pt x="54" y="1200"/>
                    </a:cubicBezTo>
                    <a:cubicBezTo>
                      <a:pt x="108" y="1280"/>
                      <a:pt x="188" y="1360"/>
                      <a:pt x="295" y="1387"/>
                    </a:cubicBezTo>
                    <a:cubicBezTo>
                      <a:pt x="317" y="1394"/>
                      <a:pt x="340" y="1398"/>
                      <a:pt x="364" y="1398"/>
                    </a:cubicBezTo>
                    <a:cubicBezTo>
                      <a:pt x="431" y="1398"/>
                      <a:pt x="504" y="1373"/>
                      <a:pt x="563" y="1334"/>
                    </a:cubicBezTo>
                    <a:cubicBezTo>
                      <a:pt x="750" y="1227"/>
                      <a:pt x="938" y="1093"/>
                      <a:pt x="1098" y="959"/>
                    </a:cubicBezTo>
                    <a:cubicBezTo>
                      <a:pt x="1205" y="879"/>
                      <a:pt x="1312" y="798"/>
                      <a:pt x="1419" y="718"/>
                    </a:cubicBezTo>
                    <a:cubicBezTo>
                      <a:pt x="1500" y="638"/>
                      <a:pt x="1580" y="504"/>
                      <a:pt x="1660" y="424"/>
                    </a:cubicBezTo>
                    <a:cubicBezTo>
                      <a:pt x="1714" y="317"/>
                      <a:pt x="1687" y="183"/>
                      <a:pt x="1633" y="102"/>
                    </a:cubicBezTo>
                    <a:cubicBezTo>
                      <a:pt x="1576" y="45"/>
                      <a:pt x="1504" y="1"/>
                      <a:pt x="14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49"/>
              <p:cNvSpPr/>
              <p:nvPr/>
            </p:nvSpPr>
            <p:spPr>
              <a:xfrm>
                <a:off x="548975" y="3994063"/>
                <a:ext cx="50776" cy="64008"/>
              </a:xfrm>
              <a:custGeom>
                <a:avLst/>
                <a:gdLst/>
                <a:ahLst/>
                <a:cxnLst/>
                <a:rect l="l" t="t" r="r" b="b"/>
                <a:pathLst>
                  <a:path w="2195" h="2767" extrusionOk="0">
                    <a:moveTo>
                      <a:pt x="1837" y="1"/>
                    </a:moveTo>
                    <a:cubicBezTo>
                      <a:pt x="1760" y="1"/>
                      <a:pt x="1686" y="28"/>
                      <a:pt x="1633" y="95"/>
                    </a:cubicBezTo>
                    <a:cubicBezTo>
                      <a:pt x="1365" y="443"/>
                      <a:pt x="1098" y="791"/>
                      <a:pt x="830" y="1165"/>
                    </a:cubicBezTo>
                    <a:cubicBezTo>
                      <a:pt x="589" y="1513"/>
                      <a:pt x="348" y="1861"/>
                      <a:pt x="107" y="2236"/>
                    </a:cubicBezTo>
                    <a:cubicBezTo>
                      <a:pt x="0" y="2370"/>
                      <a:pt x="80" y="2637"/>
                      <a:pt x="241" y="2718"/>
                    </a:cubicBezTo>
                    <a:cubicBezTo>
                      <a:pt x="291" y="2751"/>
                      <a:pt x="347" y="2766"/>
                      <a:pt x="403" y="2766"/>
                    </a:cubicBezTo>
                    <a:cubicBezTo>
                      <a:pt x="525" y="2766"/>
                      <a:pt x="649" y="2694"/>
                      <a:pt x="723" y="2584"/>
                    </a:cubicBezTo>
                    <a:cubicBezTo>
                      <a:pt x="964" y="2236"/>
                      <a:pt x="1205" y="1888"/>
                      <a:pt x="1445" y="1540"/>
                    </a:cubicBezTo>
                    <a:cubicBezTo>
                      <a:pt x="1579" y="1379"/>
                      <a:pt x="1686" y="1192"/>
                      <a:pt x="1793" y="1031"/>
                    </a:cubicBezTo>
                    <a:cubicBezTo>
                      <a:pt x="1900" y="844"/>
                      <a:pt x="2008" y="657"/>
                      <a:pt x="2141" y="469"/>
                    </a:cubicBezTo>
                    <a:cubicBezTo>
                      <a:pt x="2195" y="335"/>
                      <a:pt x="2168" y="148"/>
                      <a:pt x="2061" y="68"/>
                    </a:cubicBezTo>
                    <a:cubicBezTo>
                      <a:pt x="1994" y="28"/>
                      <a:pt x="1914" y="1"/>
                      <a:pt x="18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49"/>
              <p:cNvSpPr/>
              <p:nvPr/>
            </p:nvSpPr>
            <p:spPr>
              <a:xfrm>
                <a:off x="402847" y="4113381"/>
                <a:ext cx="48324" cy="49133"/>
              </a:xfrm>
              <a:custGeom>
                <a:avLst/>
                <a:gdLst/>
                <a:ahLst/>
                <a:cxnLst/>
                <a:rect l="l" t="t" r="r" b="b"/>
                <a:pathLst>
                  <a:path w="2089" h="2124" extrusionOk="0">
                    <a:moveTo>
                      <a:pt x="1808" y="0"/>
                    </a:moveTo>
                    <a:cubicBezTo>
                      <a:pt x="1763" y="0"/>
                      <a:pt x="1720" y="15"/>
                      <a:pt x="1687" y="49"/>
                    </a:cubicBezTo>
                    <a:cubicBezTo>
                      <a:pt x="1526" y="129"/>
                      <a:pt x="1365" y="236"/>
                      <a:pt x="1205" y="343"/>
                    </a:cubicBezTo>
                    <a:cubicBezTo>
                      <a:pt x="1098" y="477"/>
                      <a:pt x="964" y="584"/>
                      <a:pt x="857" y="691"/>
                    </a:cubicBezTo>
                    <a:cubicBezTo>
                      <a:pt x="616" y="932"/>
                      <a:pt x="375" y="1200"/>
                      <a:pt x="161" y="1441"/>
                    </a:cubicBezTo>
                    <a:cubicBezTo>
                      <a:pt x="0" y="1601"/>
                      <a:pt x="0" y="1869"/>
                      <a:pt x="161" y="2003"/>
                    </a:cubicBezTo>
                    <a:cubicBezTo>
                      <a:pt x="241" y="2083"/>
                      <a:pt x="348" y="2123"/>
                      <a:pt x="452" y="2123"/>
                    </a:cubicBezTo>
                    <a:cubicBezTo>
                      <a:pt x="556" y="2123"/>
                      <a:pt x="656" y="2083"/>
                      <a:pt x="723" y="2003"/>
                    </a:cubicBezTo>
                    <a:cubicBezTo>
                      <a:pt x="964" y="1762"/>
                      <a:pt x="1205" y="1521"/>
                      <a:pt x="1419" y="1280"/>
                    </a:cubicBezTo>
                    <a:cubicBezTo>
                      <a:pt x="1526" y="1146"/>
                      <a:pt x="1633" y="1012"/>
                      <a:pt x="1740" y="879"/>
                    </a:cubicBezTo>
                    <a:cubicBezTo>
                      <a:pt x="1847" y="745"/>
                      <a:pt x="1928" y="557"/>
                      <a:pt x="2035" y="397"/>
                    </a:cubicBezTo>
                    <a:cubicBezTo>
                      <a:pt x="2088" y="290"/>
                      <a:pt x="2088" y="156"/>
                      <a:pt x="1981" y="76"/>
                    </a:cubicBezTo>
                    <a:cubicBezTo>
                      <a:pt x="1934" y="29"/>
                      <a:pt x="1870" y="0"/>
                      <a:pt x="18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49"/>
              <p:cNvSpPr/>
              <p:nvPr/>
            </p:nvSpPr>
            <p:spPr>
              <a:xfrm>
                <a:off x="648029" y="4189024"/>
                <a:ext cx="43975" cy="44530"/>
              </a:xfrm>
              <a:custGeom>
                <a:avLst/>
                <a:gdLst/>
                <a:ahLst/>
                <a:cxnLst/>
                <a:rect l="l" t="t" r="r" b="b"/>
                <a:pathLst>
                  <a:path w="1901" h="1925" extrusionOk="0">
                    <a:moveTo>
                      <a:pt x="1621" y="0"/>
                    </a:moveTo>
                    <a:cubicBezTo>
                      <a:pt x="1565" y="0"/>
                      <a:pt x="1510" y="21"/>
                      <a:pt x="1473" y="71"/>
                    </a:cubicBezTo>
                    <a:cubicBezTo>
                      <a:pt x="1018" y="553"/>
                      <a:pt x="563" y="1035"/>
                      <a:pt x="108" y="1516"/>
                    </a:cubicBezTo>
                    <a:cubicBezTo>
                      <a:pt x="27" y="1597"/>
                      <a:pt x="1" y="1757"/>
                      <a:pt x="108" y="1864"/>
                    </a:cubicBezTo>
                    <a:cubicBezTo>
                      <a:pt x="161" y="1904"/>
                      <a:pt x="221" y="1924"/>
                      <a:pt x="282" y="1924"/>
                    </a:cubicBezTo>
                    <a:cubicBezTo>
                      <a:pt x="342" y="1924"/>
                      <a:pt x="402" y="1904"/>
                      <a:pt x="456" y="1864"/>
                    </a:cubicBezTo>
                    <a:cubicBezTo>
                      <a:pt x="911" y="1356"/>
                      <a:pt x="1339" y="874"/>
                      <a:pt x="1794" y="392"/>
                    </a:cubicBezTo>
                    <a:cubicBezTo>
                      <a:pt x="1874" y="312"/>
                      <a:pt x="1901" y="151"/>
                      <a:pt x="1794" y="71"/>
                    </a:cubicBezTo>
                    <a:cubicBezTo>
                      <a:pt x="1751" y="28"/>
                      <a:pt x="1685" y="0"/>
                      <a:pt x="16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49"/>
              <p:cNvSpPr/>
              <p:nvPr/>
            </p:nvSpPr>
            <p:spPr>
              <a:xfrm>
                <a:off x="755757" y="3966698"/>
                <a:ext cx="75759" cy="69120"/>
              </a:xfrm>
              <a:custGeom>
                <a:avLst/>
                <a:gdLst/>
                <a:ahLst/>
                <a:cxnLst/>
                <a:rect l="l" t="t" r="r" b="b"/>
                <a:pathLst>
                  <a:path w="3275" h="2988" extrusionOk="0">
                    <a:moveTo>
                      <a:pt x="2823" y="1"/>
                    </a:moveTo>
                    <a:cubicBezTo>
                      <a:pt x="2768" y="1"/>
                      <a:pt x="2710" y="15"/>
                      <a:pt x="2651" y="46"/>
                    </a:cubicBezTo>
                    <a:cubicBezTo>
                      <a:pt x="2410" y="180"/>
                      <a:pt x="2142" y="314"/>
                      <a:pt x="1928" y="501"/>
                    </a:cubicBezTo>
                    <a:cubicBezTo>
                      <a:pt x="1714" y="689"/>
                      <a:pt x="1500" y="849"/>
                      <a:pt x="1312" y="1037"/>
                    </a:cubicBezTo>
                    <a:cubicBezTo>
                      <a:pt x="911" y="1411"/>
                      <a:pt x="536" y="1786"/>
                      <a:pt x="188" y="2188"/>
                    </a:cubicBezTo>
                    <a:cubicBezTo>
                      <a:pt x="28" y="2375"/>
                      <a:pt x="1" y="2669"/>
                      <a:pt x="188" y="2857"/>
                    </a:cubicBezTo>
                    <a:cubicBezTo>
                      <a:pt x="272" y="2940"/>
                      <a:pt x="398" y="2987"/>
                      <a:pt x="523" y="2987"/>
                    </a:cubicBezTo>
                    <a:cubicBezTo>
                      <a:pt x="639" y="2987"/>
                      <a:pt x="753" y="2947"/>
                      <a:pt x="831" y="2857"/>
                    </a:cubicBezTo>
                    <a:cubicBezTo>
                      <a:pt x="1205" y="2455"/>
                      <a:pt x="1553" y="2081"/>
                      <a:pt x="1955" y="1706"/>
                    </a:cubicBezTo>
                    <a:cubicBezTo>
                      <a:pt x="2142" y="1518"/>
                      <a:pt x="2329" y="1358"/>
                      <a:pt x="2517" y="1171"/>
                    </a:cubicBezTo>
                    <a:cubicBezTo>
                      <a:pt x="2704" y="1010"/>
                      <a:pt x="2892" y="769"/>
                      <a:pt x="3052" y="582"/>
                    </a:cubicBezTo>
                    <a:cubicBezTo>
                      <a:pt x="3274" y="337"/>
                      <a:pt x="3091" y="1"/>
                      <a:pt x="28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49"/>
              <p:cNvSpPr/>
              <p:nvPr/>
            </p:nvSpPr>
            <p:spPr>
              <a:xfrm>
                <a:off x="914261" y="4093672"/>
                <a:ext cx="67524" cy="75343"/>
              </a:xfrm>
              <a:custGeom>
                <a:avLst/>
                <a:gdLst/>
                <a:ahLst/>
                <a:cxnLst/>
                <a:rect l="l" t="t" r="r" b="b"/>
                <a:pathLst>
                  <a:path w="2919" h="3257" extrusionOk="0">
                    <a:moveTo>
                      <a:pt x="2333" y="1"/>
                    </a:moveTo>
                    <a:cubicBezTo>
                      <a:pt x="2207" y="1"/>
                      <a:pt x="2079" y="41"/>
                      <a:pt x="1981" y="125"/>
                    </a:cubicBezTo>
                    <a:cubicBezTo>
                      <a:pt x="1660" y="473"/>
                      <a:pt x="1339" y="821"/>
                      <a:pt x="1045" y="1168"/>
                    </a:cubicBezTo>
                    <a:cubicBezTo>
                      <a:pt x="750" y="1543"/>
                      <a:pt x="456" y="1918"/>
                      <a:pt x="161" y="2266"/>
                    </a:cubicBezTo>
                    <a:cubicBezTo>
                      <a:pt x="54" y="2400"/>
                      <a:pt x="1" y="2507"/>
                      <a:pt x="1" y="2667"/>
                    </a:cubicBezTo>
                    <a:cubicBezTo>
                      <a:pt x="1" y="2828"/>
                      <a:pt x="54" y="2989"/>
                      <a:pt x="161" y="3096"/>
                    </a:cubicBezTo>
                    <a:cubicBezTo>
                      <a:pt x="275" y="3195"/>
                      <a:pt x="442" y="3257"/>
                      <a:pt x="601" y="3257"/>
                    </a:cubicBezTo>
                    <a:cubicBezTo>
                      <a:pt x="741" y="3257"/>
                      <a:pt x="877" y="3209"/>
                      <a:pt x="964" y="3096"/>
                    </a:cubicBezTo>
                    <a:cubicBezTo>
                      <a:pt x="1259" y="2721"/>
                      <a:pt x="1580" y="2346"/>
                      <a:pt x="1874" y="1971"/>
                    </a:cubicBezTo>
                    <a:cubicBezTo>
                      <a:pt x="2196" y="1570"/>
                      <a:pt x="2463" y="1142"/>
                      <a:pt x="2758" y="740"/>
                    </a:cubicBezTo>
                    <a:cubicBezTo>
                      <a:pt x="2918" y="526"/>
                      <a:pt x="2811" y="232"/>
                      <a:pt x="2651" y="98"/>
                    </a:cubicBezTo>
                    <a:cubicBezTo>
                      <a:pt x="2561" y="34"/>
                      <a:pt x="2447" y="1"/>
                      <a:pt x="23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49"/>
              <p:cNvSpPr/>
              <p:nvPr/>
            </p:nvSpPr>
            <p:spPr>
              <a:xfrm>
                <a:off x="1017038" y="3911735"/>
                <a:ext cx="54523" cy="53714"/>
              </a:xfrm>
              <a:custGeom>
                <a:avLst/>
                <a:gdLst/>
                <a:ahLst/>
                <a:cxnLst/>
                <a:rect l="l" t="t" r="r" b="b"/>
                <a:pathLst>
                  <a:path w="2357" h="2322" extrusionOk="0">
                    <a:moveTo>
                      <a:pt x="1955" y="1"/>
                    </a:moveTo>
                    <a:cubicBezTo>
                      <a:pt x="1905" y="1"/>
                      <a:pt x="1858" y="12"/>
                      <a:pt x="1821" y="40"/>
                    </a:cubicBezTo>
                    <a:cubicBezTo>
                      <a:pt x="1687" y="147"/>
                      <a:pt x="1527" y="254"/>
                      <a:pt x="1393" y="361"/>
                    </a:cubicBezTo>
                    <a:cubicBezTo>
                      <a:pt x="1312" y="415"/>
                      <a:pt x="1205" y="495"/>
                      <a:pt x="1125" y="576"/>
                    </a:cubicBezTo>
                    <a:lnTo>
                      <a:pt x="938" y="763"/>
                    </a:lnTo>
                    <a:cubicBezTo>
                      <a:pt x="670" y="1031"/>
                      <a:pt x="429" y="1298"/>
                      <a:pt x="162" y="1539"/>
                    </a:cubicBezTo>
                    <a:cubicBezTo>
                      <a:pt x="1" y="1726"/>
                      <a:pt x="1" y="2021"/>
                      <a:pt x="162" y="2181"/>
                    </a:cubicBezTo>
                    <a:cubicBezTo>
                      <a:pt x="255" y="2275"/>
                      <a:pt x="376" y="2322"/>
                      <a:pt x="493" y="2322"/>
                    </a:cubicBezTo>
                    <a:cubicBezTo>
                      <a:pt x="610" y="2322"/>
                      <a:pt x="724" y="2275"/>
                      <a:pt x="804" y="2181"/>
                    </a:cubicBezTo>
                    <a:cubicBezTo>
                      <a:pt x="1072" y="1941"/>
                      <a:pt x="1312" y="1673"/>
                      <a:pt x="1580" y="1405"/>
                    </a:cubicBezTo>
                    <a:cubicBezTo>
                      <a:pt x="1634" y="1352"/>
                      <a:pt x="1687" y="1298"/>
                      <a:pt x="1741" y="1218"/>
                    </a:cubicBezTo>
                    <a:cubicBezTo>
                      <a:pt x="1848" y="1138"/>
                      <a:pt x="1901" y="1057"/>
                      <a:pt x="1982" y="950"/>
                    </a:cubicBezTo>
                    <a:cubicBezTo>
                      <a:pt x="2062" y="790"/>
                      <a:pt x="2169" y="656"/>
                      <a:pt x="2276" y="495"/>
                    </a:cubicBezTo>
                    <a:cubicBezTo>
                      <a:pt x="2356" y="388"/>
                      <a:pt x="2330" y="201"/>
                      <a:pt x="2222" y="94"/>
                    </a:cubicBezTo>
                    <a:cubicBezTo>
                      <a:pt x="2153" y="41"/>
                      <a:pt x="2049" y="1"/>
                      <a:pt x="19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49"/>
              <p:cNvSpPr/>
              <p:nvPr/>
            </p:nvSpPr>
            <p:spPr>
              <a:xfrm>
                <a:off x="1058538" y="4113404"/>
                <a:ext cx="34074" cy="36411"/>
              </a:xfrm>
              <a:custGeom>
                <a:avLst/>
                <a:gdLst/>
                <a:ahLst/>
                <a:cxnLst/>
                <a:rect l="l" t="t" r="r" b="b"/>
                <a:pathLst>
                  <a:path w="1473" h="1574" extrusionOk="0">
                    <a:moveTo>
                      <a:pt x="1111" y="1"/>
                    </a:moveTo>
                    <a:cubicBezTo>
                      <a:pt x="1098" y="1"/>
                      <a:pt x="1084" y="8"/>
                      <a:pt x="1071" y="21"/>
                    </a:cubicBezTo>
                    <a:cubicBezTo>
                      <a:pt x="1017" y="21"/>
                      <a:pt x="964" y="21"/>
                      <a:pt x="937" y="48"/>
                    </a:cubicBezTo>
                    <a:cubicBezTo>
                      <a:pt x="857" y="101"/>
                      <a:pt x="803" y="128"/>
                      <a:pt x="723" y="155"/>
                    </a:cubicBezTo>
                    <a:cubicBezTo>
                      <a:pt x="669" y="208"/>
                      <a:pt x="589" y="235"/>
                      <a:pt x="536" y="289"/>
                    </a:cubicBezTo>
                    <a:cubicBezTo>
                      <a:pt x="509" y="315"/>
                      <a:pt x="482" y="369"/>
                      <a:pt x="455" y="396"/>
                    </a:cubicBezTo>
                    <a:cubicBezTo>
                      <a:pt x="375" y="503"/>
                      <a:pt x="268" y="637"/>
                      <a:pt x="161" y="770"/>
                    </a:cubicBezTo>
                    <a:cubicBezTo>
                      <a:pt x="107" y="797"/>
                      <a:pt x="81" y="851"/>
                      <a:pt x="54" y="931"/>
                    </a:cubicBezTo>
                    <a:cubicBezTo>
                      <a:pt x="27" y="985"/>
                      <a:pt x="0" y="1038"/>
                      <a:pt x="27" y="1092"/>
                    </a:cubicBezTo>
                    <a:cubicBezTo>
                      <a:pt x="27" y="1225"/>
                      <a:pt x="81" y="1359"/>
                      <a:pt x="161" y="1440"/>
                    </a:cubicBezTo>
                    <a:cubicBezTo>
                      <a:pt x="241" y="1520"/>
                      <a:pt x="375" y="1573"/>
                      <a:pt x="482" y="1573"/>
                    </a:cubicBezTo>
                    <a:cubicBezTo>
                      <a:pt x="616" y="1573"/>
                      <a:pt x="750" y="1520"/>
                      <a:pt x="830" y="1440"/>
                    </a:cubicBezTo>
                    <a:cubicBezTo>
                      <a:pt x="937" y="1306"/>
                      <a:pt x="1044" y="1199"/>
                      <a:pt x="1151" y="1065"/>
                    </a:cubicBezTo>
                    <a:cubicBezTo>
                      <a:pt x="1178" y="1038"/>
                      <a:pt x="1205" y="1011"/>
                      <a:pt x="1231" y="985"/>
                    </a:cubicBezTo>
                    <a:cubicBezTo>
                      <a:pt x="1258" y="931"/>
                      <a:pt x="1285" y="904"/>
                      <a:pt x="1312" y="851"/>
                    </a:cubicBezTo>
                    <a:cubicBezTo>
                      <a:pt x="1339" y="824"/>
                      <a:pt x="1339" y="770"/>
                      <a:pt x="1365" y="744"/>
                    </a:cubicBezTo>
                    <a:lnTo>
                      <a:pt x="1392" y="690"/>
                    </a:lnTo>
                    <a:cubicBezTo>
                      <a:pt x="1419" y="610"/>
                      <a:pt x="1419" y="530"/>
                      <a:pt x="1446" y="449"/>
                    </a:cubicBezTo>
                    <a:cubicBezTo>
                      <a:pt x="1472" y="315"/>
                      <a:pt x="1446" y="182"/>
                      <a:pt x="1312" y="75"/>
                    </a:cubicBezTo>
                    <a:cubicBezTo>
                      <a:pt x="1285" y="48"/>
                      <a:pt x="1231" y="21"/>
                      <a:pt x="1151" y="21"/>
                    </a:cubicBezTo>
                    <a:cubicBezTo>
                      <a:pt x="1138" y="8"/>
                      <a:pt x="1124" y="1"/>
                      <a:pt x="11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49"/>
              <p:cNvSpPr/>
              <p:nvPr/>
            </p:nvSpPr>
            <p:spPr>
              <a:xfrm>
                <a:off x="631929" y="4363374"/>
                <a:ext cx="39649" cy="46728"/>
              </a:xfrm>
              <a:custGeom>
                <a:avLst/>
                <a:gdLst/>
                <a:ahLst/>
                <a:cxnLst/>
                <a:rect l="l" t="t" r="r" b="b"/>
                <a:pathLst>
                  <a:path w="1714" h="2020" extrusionOk="0">
                    <a:moveTo>
                      <a:pt x="1393" y="0"/>
                    </a:moveTo>
                    <a:cubicBezTo>
                      <a:pt x="1317" y="0"/>
                      <a:pt x="1248" y="30"/>
                      <a:pt x="1178" y="82"/>
                    </a:cubicBezTo>
                    <a:cubicBezTo>
                      <a:pt x="1071" y="162"/>
                      <a:pt x="964" y="242"/>
                      <a:pt x="857" y="323"/>
                    </a:cubicBezTo>
                    <a:cubicBezTo>
                      <a:pt x="723" y="430"/>
                      <a:pt x="616" y="564"/>
                      <a:pt x="536" y="697"/>
                    </a:cubicBezTo>
                    <a:cubicBezTo>
                      <a:pt x="375" y="912"/>
                      <a:pt x="215" y="1126"/>
                      <a:pt x="81" y="1340"/>
                    </a:cubicBezTo>
                    <a:cubicBezTo>
                      <a:pt x="1" y="1420"/>
                      <a:pt x="1" y="1581"/>
                      <a:pt x="27" y="1688"/>
                    </a:cubicBezTo>
                    <a:cubicBezTo>
                      <a:pt x="54" y="1795"/>
                      <a:pt x="135" y="1902"/>
                      <a:pt x="242" y="1955"/>
                    </a:cubicBezTo>
                    <a:cubicBezTo>
                      <a:pt x="320" y="1995"/>
                      <a:pt x="398" y="2019"/>
                      <a:pt x="487" y="2019"/>
                    </a:cubicBezTo>
                    <a:cubicBezTo>
                      <a:pt x="520" y="2019"/>
                      <a:pt x="554" y="2016"/>
                      <a:pt x="590" y="2009"/>
                    </a:cubicBezTo>
                    <a:cubicBezTo>
                      <a:pt x="697" y="1955"/>
                      <a:pt x="777" y="1902"/>
                      <a:pt x="857" y="1795"/>
                    </a:cubicBezTo>
                    <a:cubicBezTo>
                      <a:pt x="1018" y="1581"/>
                      <a:pt x="1178" y="1367"/>
                      <a:pt x="1312" y="1152"/>
                    </a:cubicBezTo>
                    <a:cubicBezTo>
                      <a:pt x="1500" y="912"/>
                      <a:pt x="1580" y="644"/>
                      <a:pt x="1660" y="376"/>
                    </a:cubicBezTo>
                    <a:cubicBezTo>
                      <a:pt x="1714" y="269"/>
                      <a:pt x="1633" y="109"/>
                      <a:pt x="1526" y="28"/>
                    </a:cubicBezTo>
                    <a:cubicBezTo>
                      <a:pt x="1479" y="9"/>
                      <a:pt x="1435" y="0"/>
                      <a:pt x="13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49"/>
              <p:cNvSpPr/>
              <p:nvPr/>
            </p:nvSpPr>
            <p:spPr>
              <a:xfrm>
                <a:off x="836883" y="4300708"/>
                <a:ext cx="45825" cy="53899"/>
              </a:xfrm>
              <a:custGeom>
                <a:avLst/>
                <a:gdLst/>
                <a:ahLst/>
                <a:cxnLst/>
                <a:rect l="l" t="t" r="r" b="b"/>
                <a:pathLst>
                  <a:path w="1981" h="2330" extrusionOk="0">
                    <a:moveTo>
                      <a:pt x="1499" y="1"/>
                    </a:moveTo>
                    <a:cubicBezTo>
                      <a:pt x="1399" y="1"/>
                      <a:pt x="1298" y="34"/>
                      <a:pt x="1231" y="114"/>
                    </a:cubicBezTo>
                    <a:lnTo>
                      <a:pt x="964" y="489"/>
                    </a:lnTo>
                    <a:cubicBezTo>
                      <a:pt x="857" y="623"/>
                      <a:pt x="723" y="757"/>
                      <a:pt x="643" y="890"/>
                    </a:cubicBezTo>
                    <a:cubicBezTo>
                      <a:pt x="455" y="1131"/>
                      <a:pt x="321" y="1372"/>
                      <a:pt x="134" y="1613"/>
                    </a:cubicBezTo>
                    <a:cubicBezTo>
                      <a:pt x="0" y="1827"/>
                      <a:pt x="107" y="2148"/>
                      <a:pt x="321" y="2282"/>
                    </a:cubicBezTo>
                    <a:cubicBezTo>
                      <a:pt x="393" y="2314"/>
                      <a:pt x="467" y="2330"/>
                      <a:pt x="540" y="2330"/>
                    </a:cubicBezTo>
                    <a:cubicBezTo>
                      <a:pt x="710" y="2330"/>
                      <a:pt x="870" y="2245"/>
                      <a:pt x="964" y="2095"/>
                    </a:cubicBezTo>
                    <a:cubicBezTo>
                      <a:pt x="1124" y="1854"/>
                      <a:pt x="1285" y="1613"/>
                      <a:pt x="1445" y="1372"/>
                    </a:cubicBezTo>
                    <a:cubicBezTo>
                      <a:pt x="1526" y="1265"/>
                      <a:pt x="1579" y="1131"/>
                      <a:pt x="1660" y="998"/>
                    </a:cubicBezTo>
                    <a:cubicBezTo>
                      <a:pt x="1740" y="890"/>
                      <a:pt x="1793" y="757"/>
                      <a:pt x="1874" y="623"/>
                    </a:cubicBezTo>
                    <a:cubicBezTo>
                      <a:pt x="1981" y="435"/>
                      <a:pt x="1927" y="221"/>
                      <a:pt x="1767" y="88"/>
                    </a:cubicBezTo>
                    <a:cubicBezTo>
                      <a:pt x="1700" y="34"/>
                      <a:pt x="1599" y="1"/>
                      <a:pt x="14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49"/>
              <p:cNvSpPr/>
              <p:nvPr/>
            </p:nvSpPr>
            <p:spPr>
              <a:xfrm>
                <a:off x="729131" y="4448386"/>
                <a:ext cx="35948" cy="43212"/>
              </a:xfrm>
              <a:custGeom>
                <a:avLst/>
                <a:gdLst/>
                <a:ahLst/>
                <a:cxnLst/>
                <a:rect l="l" t="t" r="r" b="b"/>
                <a:pathLst>
                  <a:path w="1554" h="1868" extrusionOk="0">
                    <a:moveTo>
                      <a:pt x="1143" y="0"/>
                    </a:moveTo>
                    <a:cubicBezTo>
                      <a:pt x="1043" y="0"/>
                      <a:pt x="949" y="36"/>
                      <a:pt x="884" y="100"/>
                    </a:cubicBezTo>
                    <a:cubicBezTo>
                      <a:pt x="831" y="154"/>
                      <a:pt x="804" y="181"/>
                      <a:pt x="750" y="234"/>
                    </a:cubicBezTo>
                    <a:cubicBezTo>
                      <a:pt x="697" y="288"/>
                      <a:pt x="670" y="341"/>
                      <a:pt x="617" y="395"/>
                    </a:cubicBezTo>
                    <a:cubicBezTo>
                      <a:pt x="563" y="475"/>
                      <a:pt x="483" y="582"/>
                      <a:pt x="429" y="663"/>
                    </a:cubicBezTo>
                    <a:lnTo>
                      <a:pt x="108" y="1198"/>
                    </a:lnTo>
                    <a:cubicBezTo>
                      <a:pt x="1" y="1385"/>
                      <a:pt x="54" y="1706"/>
                      <a:pt x="269" y="1813"/>
                    </a:cubicBezTo>
                    <a:cubicBezTo>
                      <a:pt x="349" y="1849"/>
                      <a:pt x="432" y="1867"/>
                      <a:pt x="512" y="1867"/>
                    </a:cubicBezTo>
                    <a:cubicBezTo>
                      <a:pt x="673" y="1867"/>
                      <a:pt x="822" y="1796"/>
                      <a:pt x="911" y="1653"/>
                    </a:cubicBezTo>
                    <a:lnTo>
                      <a:pt x="1232" y="1118"/>
                    </a:lnTo>
                    <a:cubicBezTo>
                      <a:pt x="1286" y="1037"/>
                      <a:pt x="1339" y="957"/>
                      <a:pt x="1366" y="850"/>
                    </a:cubicBezTo>
                    <a:cubicBezTo>
                      <a:pt x="1446" y="743"/>
                      <a:pt x="1473" y="609"/>
                      <a:pt x="1500" y="475"/>
                    </a:cubicBezTo>
                    <a:cubicBezTo>
                      <a:pt x="1553" y="341"/>
                      <a:pt x="1473" y="127"/>
                      <a:pt x="1339" y="47"/>
                    </a:cubicBezTo>
                    <a:cubicBezTo>
                      <a:pt x="1276" y="15"/>
                      <a:pt x="1208" y="0"/>
                      <a:pt x="11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49"/>
              <p:cNvSpPr/>
              <p:nvPr/>
            </p:nvSpPr>
            <p:spPr>
              <a:xfrm>
                <a:off x="758232" y="4593473"/>
                <a:ext cx="35948" cy="45085"/>
              </a:xfrm>
              <a:custGeom>
                <a:avLst/>
                <a:gdLst/>
                <a:ahLst/>
                <a:cxnLst/>
                <a:rect l="l" t="t" r="r" b="b"/>
                <a:pathLst>
                  <a:path w="1554" h="1949" extrusionOk="0">
                    <a:moveTo>
                      <a:pt x="1237" y="1"/>
                    </a:moveTo>
                    <a:cubicBezTo>
                      <a:pt x="1171" y="1"/>
                      <a:pt x="1104" y="21"/>
                      <a:pt x="1045" y="65"/>
                    </a:cubicBezTo>
                    <a:cubicBezTo>
                      <a:pt x="938" y="172"/>
                      <a:pt x="831" y="279"/>
                      <a:pt x="750" y="413"/>
                    </a:cubicBezTo>
                    <a:cubicBezTo>
                      <a:pt x="670" y="520"/>
                      <a:pt x="617" y="654"/>
                      <a:pt x="536" y="761"/>
                    </a:cubicBezTo>
                    <a:cubicBezTo>
                      <a:pt x="402" y="975"/>
                      <a:pt x="242" y="1216"/>
                      <a:pt x="108" y="1430"/>
                    </a:cubicBezTo>
                    <a:cubicBezTo>
                      <a:pt x="1" y="1590"/>
                      <a:pt x="81" y="1831"/>
                      <a:pt x="215" y="1912"/>
                    </a:cubicBezTo>
                    <a:cubicBezTo>
                      <a:pt x="273" y="1937"/>
                      <a:pt x="331" y="1949"/>
                      <a:pt x="387" y="1949"/>
                    </a:cubicBezTo>
                    <a:cubicBezTo>
                      <a:pt x="511" y="1949"/>
                      <a:pt x="623" y="1889"/>
                      <a:pt x="697" y="1778"/>
                    </a:cubicBezTo>
                    <a:cubicBezTo>
                      <a:pt x="831" y="1564"/>
                      <a:pt x="964" y="1323"/>
                      <a:pt x="1125" y="1109"/>
                    </a:cubicBezTo>
                    <a:cubicBezTo>
                      <a:pt x="1179" y="975"/>
                      <a:pt x="1259" y="868"/>
                      <a:pt x="1339" y="761"/>
                    </a:cubicBezTo>
                    <a:cubicBezTo>
                      <a:pt x="1419" y="627"/>
                      <a:pt x="1446" y="466"/>
                      <a:pt x="1500" y="333"/>
                    </a:cubicBezTo>
                    <a:cubicBezTo>
                      <a:pt x="1553" y="225"/>
                      <a:pt x="1473" y="92"/>
                      <a:pt x="1393" y="38"/>
                    </a:cubicBezTo>
                    <a:cubicBezTo>
                      <a:pt x="1345" y="14"/>
                      <a:pt x="1291" y="1"/>
                      <a:pt x="12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49"/>
              <p:cNvSpPr/>
              <p:nvPr/>
            </p:nvSpPr>
            <p:spPr>
              <a:xfrm>
                <a:off x="932836" y="4424444"/>
                <a:ext cx="29748" cy="34560"/>
              </a:xfrm>
              <a:custGeom>
                <a:avLst/>
                <a:gdLst/>
                <a:ahLst/>
                <a:cxnLst/>
                <a:rect l="l" t="t" r="r" b="b"/>
                <a:pathLst>
                  <a:path w="1286" h="1494" extrusionOk="0">
                    <a:moveTo>
                      <a:pt x="889" y="1"/>
                    </a:moveTo>
                    <a:cubicBezTo>
                      <a:pt x="861" y="1"/>
                      <a:pt x="832" y="4"/>
                      <a:pt x="804" y="11"/>
                    </a:cubicBezTo>
                    <a:cubicBezTo>
                      <a:pt x="777" y="38"/>
                      <a:pt x="750" y="38"/>
                      <a:pt x="723" y="65"/>
                    </a:cubicBezTo>
                    <a:cubicBezTo>
                      <a:pt x="670" y="92"/>
                      <a:pt x="616" y="145"/>
                      <a:pt x="590" y="199"/>
                    </a:cubicBezTo>
                    <a:cubicBezTo>
                      <a:pt x="402" y="440"/>
                      <a:pt x="242" y="680"/>
                      <a:pt x="54" y="921"/>
                    </a:cubicBezTo>
                    <a:cubicBezTo>
                      <a:pt x="1" y="1002"/>
                      <a:pt x="1" y="1135"/>
                      <a:pt x="28" y="1216"/>
                    </a:cubicBezTo>
                    <a:cubicBezTo>
                      <a:pt x="54" y="1296"/>
                      <a:pt x="108" y="1403"/>
                      <a:pt x="188" y="1430"/>
                    </a:cubicBezTo>
                    <a:cubicBezTo>
                      <a:pt x="267" y="1469"/>
                      <a:pt x="345" y="1494"/>
                      <a:pt x="413" y="1494"/>
                    </a:cubicBezTo>
                    <a:cubicBezTo>
                      <a:pt x="438" y="1494"/>
                      <a:pt x="461" y="1491"/>
                      <a:pt x="483" y="1483"/>
                    </a:cubicBezTo>
                    <a:cubicBezTo>
                      <a:pt x="509" y="1457"/>
                      <a:pt x="536" y="1457"/>
                      <a:pt x="590" y="1430"/>
                    </a:cubicBezTo>
                    <a:cubicBezTo>
                      <a:pt x="643" y="1403"/>
                      <a:pt x="670" y="1350"/>
                      <a:pt x="723" y="1296"/>
                    </a:cubicBezTo>
                    <a:cubicBezTo>
                      <a:pt x="884" y="1055"/>
                      <a:pt x="1071" y="814"/>
                      <a:pt x="1232" y="573"/>
                    </a:cubicBezTo>
                    <a:cubicBezTo>
                      <a:pt x="1286" y="493"/>
                      <a:pt x="1286" y="359"/>
                      <a:pt x="1259" y="279"/>
                    </a:cubicBezTo>
                    <a:cubicBezTo>
                      <a:pt x="1259" y="199"/>
                      <a:pt x="1178" y="92"/>
                      <a:pt x="1098" y="65"/>
                    </a:cubicBezTo>
                    <a:cubicBezTo>
                      <a:pt x="1039" y="26"/>
                      <a:pt x="966" y="1"/>
                      <a:pt x="8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49"/>
              <p:cNvSpPr/>
              <p:nvPr/>
            </p:nvSpPr>
            <p:spPr>
              <a:xfrm>
                <a:off x="981137" y="4571890"/>
                <a:ext cx="45224" cy="59636"/>
              </a:xfrm>
              <a:custGeom>
                <a:avLst/>
                <a:gdLst/>
                <a:ahLst/>
                <a:cxnLst/>
                <a:rect l="l" t="t" r="r" b="b"/>
                <a:pathLst>
                  <a:path w="1955" h="2578" extrusionOk="0">
                    <a:moveTo>
                      <a:pt x="1533" y="1"/>
                    </a:moveTo>
                    <a:cubicBezTo>
                      <a:pt x="1430" y="1"/>
                      <a:pt x="1324" y="33"/>
                      <a:pt x="1259" y="115"/>
                    </a:cubicBezTo>
                    <a:cubicBezTo>
                      <a:pt x="1151" y="248"/>
                      <a:pt x="1044" y="382"/>
                      <a:pt x="937" y="516"/>
                    </a:cubicBezTo>
                    <a:cubicBezTo>
                      <a:pt x="884" y="596"/>
                      <a:pt x="803" y="677"/>
                      <a:pt x="750" y="784"/>
                    </a:cubicBezTo>
                    <a:cubicBezTo>
                      <a:pt x="723" y="864"/>
                      <a:pt x="670" y="944"/>
                      <a:pt x="616" y="1025"/>
                    </a:cubicBezTo>
                    <a:cubicBezTo>
                      <a:pt x="456" y="1319"/>
                      <a:pt x="295" y="1613"/>
                      <a:pt x="108" y="1935"/>
                    </a:cubicBezTo>
                    <a:cubicBezTo>
                      <a:pt x="1" y="2122"/>
                      <a:pt x="54" y="2416"/>
                      <a:pt x="268" y="2523"/>
                    </a:cubicBezTo>
                    <a:cubicBezTo>
                      <a:pt x="340" y="2559"/>
                      <a:pt x="417" y="2577"/>
                      <a:pt x="493" y="2577"/>
                    </a:cubicBezTo>
                    <a:cubicBezTo>
                      <a:pt x="646" y="2577"/>
                      <a:pt x="795" y="2506"/>
                      <a:pt x="884" y="2363"/>
                    </a:cubicBezTo>
                    <a:cubicBezTo>
                      <a:pt x="1044" y="2068"/>
                      <a:pt x="1232" y="1774"/>
                      <a:pt x="1419" y="1480"/>
                    </a:cubicBezTo>
                    <a:cubicBezTo>
                      <a:pt x="1473" y="1399"/>
                      <a:pt x="1499" y="1319"/>
                      <a:pt x="1553" y="1239"/>
                    </a:cubicBezTo>
                    <a:cubicBezTo>
                      <a:pt x="1606" y="1158"/>
                      <a:pt x="1660" y="1051"/>
                      <a:pt x="1687" y="944"/>
                    </a:cubicBezTo>
                    <a:cubicBezTo>
                      <a:pt x="1767" y="784"/>
                      <a:pt x="1821" y="623"/>
                      <a:pt x="1901" y="463"/>
                    </a:cubicBezTo>
                    <a:cubicBezTo>
                      <a:pt x="1954" y="329"/>
                      <a:pt x="1847" y="115"/>
                      <a:pt x="1714" y="34"/>
                    </a:cubicBezTo>
                    <a:cubicBezTo>
                      <a:pt x="1662" y="14"/>
                      <a:pt x="1598" y="1"/>
                      <a:pt x="15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49"/>
              <p:cNvSpPr/>
              <p:nvPr/>
            </p:nvSpPr>
            <p:spPr>
              <a:xfrm>
                <a:off x="1127866" y="4278894"/>
                <a:ext cx="48948" cy="60653"/>
              </a:xfrm>
              <a:custGeom>
                <a:avLst/>
                <a:gdLst/>
                <a:ahLst/>
                <a:cxnLst/>
                <a:rect l="l" t="t" r="r" b="b"/>
                <a:pathLst>
                  <a:path w="2116" h="2622" extrusionOk="0">
                    <a:moveTo>
                      <a:pt x="1658" y="1"/>
                    </a:moveTo>
                    <a:cubicBezTo>
                      <a:pt x="1524" y="1"/>
                      <a:pt x="1401" y="77"/>
                      <a:pt x="1313" y="201"/>
                    </a:cubicBezTo>
                    <a:cubicBezTo>
                      <a:pt x="1098" y="495"/>
                      <a:pt x="884" y="763"/>
                      <a:pt x="697" y="1057"/>
                    </a:cubicBezTo>
                    <a:cubicBezTo>
                      <a:pt x="510" y="1352"/>
                      <a:pt x="322" y="1673"/>
                      <a:pt x="135" y="1967"/>
                    </a:cubicBezTo>
                    <a:cubicBezTo>
                      <a:pt x="1" y="2155"/>
                      <a:pt x="81" y="2449"/>
                      <a:pt x="269" y="2556"/>
                    </a:cubicBezTo>
                    <a:cubicBezTo>
                      <a:pt x="349" y="2601"/>
                      <a:pt x="429" y="2622"/>
                      <a:pt x="506" y="2622"/>
                    </a:cubicBezTo>
                    <a:cubicBezTo>
                      <a:pt x="658" y="2622"/>
                      <a:pt x="795" y="2538"/>
                      <a:pt x="884" y="2396"/>
                    </a:cubicBezTo>
                    <a:cubicBezTo>
                      <a:pt x="1072" y="2101"/>
                      <a:pt x="1286" y="1807"/>
                      <a:pt x="1473" y="1512"/>
                    </a:cubicBezTo>
                    <a:cubicBezTo>
                      <a:pt x="1660" y="1218"/>
                      <a:pt x="1848" y="923"/>
                      <a:pt x="2008" y="629"/>
                    </a:cubicBezTo>
                    <a:cubicBezTo>
                      <a:pt x="2115" y="442"/>
                      <a:pt x="2062" y="147"/>
                      <a:pt x="1875" y="67"/>
                    </a:cubicBezTo>
                    <a:cubicBezTo>
                      <a:pt x="1801" y="21"/>
                      <a:pt x="1728" y="1"/>
                      <a:pt x="16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49"/>
              <p:cNvSpPr/>
              <p:nvPr/>
            </p:nvSpPr>
            <p:spPr>
              <a:xfrm>
                <a:off x="1148315" y="4449126"/>
                <a:ext cx="53876" cy="78720"/>
              </a:xfrm>
              <a:custGeom>
                <a:avLst/>
                <a:gdLst/>
                <a:ahLst/>
                <a:cxnLst/>
                <a:rect l="l" t="t" r="r" b="b"/>
                <a:pathLst>
                  <a:path w="2329" h="3403" extrusionOk="0">
                    <a:moveTo>
                      <a:pt x="1736" y="0"/>
                    </a:moveTo>
                    <a:cubicBezTo>
                      <a:pt x="1531" y="0"/>
                      <a:pt x="1330" y="105"/>
                      <a:pt x="1231" y="283"/>
                    </a:cubicBezTo>
                    <a:cubicBezTo>
                      <a:pt x="1044" y="631"/>
                      <a:pt x="830" y="979"/>
                      <a:pt x="643" y="1326"/>
                    </a:cubicBezTo>
                    <a:cubicBezTo>
                      <a:pt x="455" y="1701"/>
                      <a:pt x="295" y="2076"/>
                      <a:pt x="107" y="2424"/>
                    </a:cubicBezTo>
                    <a:cubicBezTo>
                      <a:pt x="54" y="2584"/>
                      <a:pt x="0" y="2745"/>
                      <a:pt x="54" y="2932"/>
                    </a:cubicBezTo>
                    <a:cubicBezTo>
                      <a:pt x="81" y="3093"/>
                      <a:pt x="214" y="3254"/>
                      <a:pt x="348" y="3334"/>
                    </a:cubicBezTo>
                    <a:cubicBezTo>
                      <a:pt x="446" y="3378"/>
                      <a:pt x="562" y="3402"/>
                      <a:pt x="678" y="3402"/>
                    </a:cubicBezTo>
                    <a:cubicBezTo>
                      <a:pt x="910" y="3402"/>
                      <a:pt x="1142" y="3307"/>
                      <a:pt x="1231" y="3093"/>
                    </a:cubicBezTo>
                    <a:cubicBezTo>
                      <a:pt x="1419" y="2718"/>
                      <a:pt x="1606" y="2344"/>
                      <a:pt x="1767" y="1969"/>
                    </a:cubicBezTo>
                    <a:cubicBezTo>
                      <a:pt x="1954" y="1567"/>
                      <a:pt x="2115" y="1139"/>
                      <a:pt x="2275" y="711"/>
                    </a:cubicBezTo>
                    <a:cubicBezTo>
                      <a:pt x="2329" y="604"/>
                      <a:pt x="2275" y="390"/>
                      <a:pt x="2222" y="283"/>
                    </a:cubicBezTo>
                    <a:cubicBezTo>
                      <a:pt x="2142" y="176"/>
                      <a:pt x="2061" y="95"/>
                      <a:pt x="1954" y="42"/>
                    </a:cubicBezTo>
                    <a:cubicBezTo>
                      <a:pt x="1884" y="14"/>
                      <a:pt x="1810" y="0"/>
                      <a:pt x="17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49"/>
              <p:cNvSpPr/>
              <p:nvPr/>
            </p:nvSpPr>
            <p:spPr>
              <a:xfrm>
                <a:off x="1251718" y="4562128"/>
                <a:ext cx="45201" cy="65951"/>
              </a:xfrm>
              <a:custGeom>
                <a:avLst/>
                <a:gdLst/>
                <a:ahLst/>
                <a:cxnLst/>
                <a:rect l="l" t="t" r="r" b="b"/>
                <a:pathLst>
                  <a:path w="1954" h="2851" extrusionOk="0">
                    <a:moveTo>
                      <a:pt x="1516" y="0"/>
                    </a:moveTo>
                    <a:cubicBezTo>
                      <a:pt x="1391" y="0"/>
                      <a:pt x="1275" y="66"/>
                      <a:pt x="1205" y="189"/>
                    </a:cubicBezTo>
                    <a:cubicBezTo>
                      <a:pt x="750" y="858"/>
                      <a:pt x="375" y="1607"/>
                      <a:pt x="80" y="2357"/>
                    </a:cubicBezTo>
                    <a:cubicBezTo>
                      <a:pt x="0" y="2544"/>
                      <a:pt x="161" y="2785"/>
                      <a:pt x="348" y="2838"/>
                    </a:cubicBezTo>
                    <a:cubicBezTo>
                      <a:pt x="384" y="2847"/>
                      <a:pt x="419" y="2850"/>
                      <a:pt x="452" y="2850"/>
                    </a:cubicBezTo>
                    <a:cubicBezTo>
                      <a:pt x="636" y="2850"/>
                      <a:pt x="762" y="2730"/>
                      <a:pt x="830" y="2571"/>
                    </a:cubicBezTo>
                    <a:cubicBezTo>
                      <a:pt x="857" y="2544"/>
                      <a:pt x="857" y="2517"/>
                      <a:pt x="857" y="2490"/>
                    </a:cubicBezTo>
                    <a:cubicBezTo>
                      <a:pt x="857" y="2502"/>
                      <a:pt x="857" y="2508"/>
                      <a:pt x="859" y="2508"/>
                    </a:cubicBezTo>
                    <a:cubicBezTo>
                      <a:pt x="861" y="2508"/>
                      <a:pt x="868" y="2495"/>
                      <a:pt x="883" y="2464"/>
                    </a:cubicBezTo>
                    <a:lnTo>
                      <a:pt x="937" y="2330"/>
                    </a:lnTo>
                    <a:cubicBezTo>
                      <a:pt x="964" y="2250"/>
                      <a:pt x="1017" y="2169"/>
                      <a:pt x="1044" y="2089"/>
                    </a:cubicBezTo>
                    <a:cubicBezTo>
                      <a:pt x="1124" y="1928"/>
                      <a:pt x="1205" y="1741"/>
                      <a:pt x="1312" y="1580"/>
                    </a:cubicBezTo>
                    <a:cubicBezTo>
                      <a:pt x="1472" y="1232"/>
                      <a:pt x="1660" y="911"/>
                      <a:pt x="1874" y="563"/>
                    </a:cubicBezTo>
                    <a:cubicBezTo>
                      <a:pt x="1954" y="403"/>
                      <a:pt x="1900" y="135"/>
                      <a:pt x="1713" y="55"/>
                    </a:cubicBezTo>
                    <a:cubicBezTo>
                      <a:pt x="1649" y="18"/>
                      <a:pt x="1581" y="0"/>
                      <a:pt x="15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49"/>
              <p:cNvSpPr/>
              <p:nvPr/>
            </p:nvSpPr>
            <p:spPr>
              <a:xfrm>
                <a:off x="1353246" y="4256293"/>
                <a:ext cx="47699" cy="62573"/>
              </a:xfrm>
              <a:custGeom>
                <a:avLst/>
                <a:gdLst/>
                <a:ahLst/>
                <a:cxnLst/>
                <a:rect l="l" t="t" r="r" b="b"/>
                <a:pathLst>
                  <a:path w="2062" h="2705" extrusionOk="0">
                    <a:moveTo>
                      <a:pt x="1687" y="0"/>
                    </a:moveTo>
                    <a:cubicBezTo>
                      <a:pt x="1607" y="0"/>
                      <a:pt x="1526" y="27"/>
                      <a:pt x="1473" y="80"/>
                    </a:cubicBezTo>
                    <a:cubicBezTo>
                      <a:pt x="1339" y="268"/>
                      <a:pt x="1178" y="402"/>
                      <a:pt x="1045" y="589"/>
                    </a:cubicBezTo>
                    <a:cubicBezTo>
                      <a:pt x="937" y="750"/>
                      <a:pt x="830" y="937"/>
                      <a:pt x="723" y="1098"/>
                    </a:cubicBezTo>
                    <a:cubicBezTo>
                      <a:pt x="536" y="1445"/>
                      <a:pt x="322" y="1767"/>
                      <a:pt x="108" y="2115"/>
                    </a:cubicBezTo>
                    <a:cubicBezTo>
                      <a:pt x="1" y="2275"/>
                      <a:pt x="54" y="2570"/>
                      <a:pt x="242" y="2650"/>
                    </a:cubicBezTo>
                    <a:cubicBezTo>
                      <a:pt x="315" y="2687"/>
                      <a:pt x="389" y="2704"/>
                      <a:pt x="459" y="2704"/>
                    </a:cubicBezTo>
                    <a:cubicBezTo>
                      <a:pt x="593" y="2704"/>
                      <a:pt x="716" y="2639"/>
                      <a:pt x="804" y="2516"/>
                    </a:cubicBezTo>
                    <a:cubicBezTo>
                      <a:pt x="991" y="2195"/>
                      <a:pt x="1205" y="1847"/>
                      <a:pt x="1419" y="1526"/>
                    </a:cubicBezTo>
                    <a:cubicBezTo>
                      <a:pt x="1526" y="1365"/>
                      <a:pt x="1633" y="1205"/>
                      <a:pt x="1740" y="1044"/>
                    </a:cubicBezTo>
                    <a:cubicBezTo>
                      <a:pt x="1848" y="857"/>
                      <a:pt x="1928" y="669"/>
                      <a:pt x="2008" y="509"/>
                    </a:cubicBezTo>
                    <a:cubicBezTo>
                      <a:pt x="2062" y="348"/>
                      <a:pt x="2062" y="187"/>
                      <a:pt x="1901" y="80"/>
                    </a:cubicBezTo>
                    <a:cubicBezTo>
                      <a:pt x="1848" y="27"/>
                      <a:pt x="1767" y="0"/>
                      <a:pt x="16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49"/>
              <p:cNvSpPr/>
              <p:nvPr/>
            </p:nvSpPr>
            <p:spPr>
              <a:xfrm>
                <a:off x="1569327" y="4208617"/>
                <a:ext cx="47098" cy="67478"/>
              </a:xfrm>
              <a:custGeom>
                <a:avLst/>
                <a:gdLst/>
                <a:ahLst/>
                <a:cxnLst/>
                <a:rect l="l" t="t" r="r" b="b"/>
                <a:pathLst>
                  <a:path w="2036" h="2917" extrusionOk="0">
                    <a:moveTo>
                      <a:pt x="1569" y="1"/>
                    </a:moveTo>
                    <a:cubicBezTo>
                      <a:pt x="1457" y="1"/>
                      <a:pt x="1348" y="40"/>
                      <a:pt x="1286" y="134"/>
                    </a:cubicBezTo>
                    <a:cubicBezTo>
                      <a:pt x="1152" y="295"/>
                      <a:pt x="991" y="455"/>
                      <a:pt x="884" y="669"/>
                    </a:cubicBezTo>
                    <a:cubicBezTo>
                      <a:pt x="804" y="830"/>
                      <a:pt x="724" y="990"/>
                      <a:pt x="643" y="1151"/>
                    </a:cubicBezTo>
                    <a:cubicBezTo>
                      <a:pt x="456" y="1499"/>
                      <a:pt x="295" y="1820"/>
                      <a:pt x="108" y="2168"/>
                    </a:cubicBezTo>
                    <a:cubicBezTo>
                      <a:pt x="1" y="2409"/>
                      <a:pt x="54" y="2730"/>
                      <a:pt x="295" y="2864"/>
                    </a:cubicBezTo>
                    <a:cubicBezTo>
                      <a:pt x="373" y="2899"/>
                      <a:pt x="460" y="2917"/>
                      <a:pt x="546" y="2917"/>
                    </a:cubicBezTo>
                    <a:cubicBezTo>
                      <a:pt x="725" y="2917"/>
                      <a:pt x="901" y="2839"/>
                      <a:pt x="991" y="2677"/>
                    </a:cubicBezTo>
                    <a:lnTo>
                      <a:pt x="1527" y="1660"/>
                    </a:lnTo>
                    <a:cubicBezTo>
                      <a:pt x="1607" y="1499"/>
                      <a:pt x="1687" y="1338"/>
                      <a:pt x="1767" y="1178"/>
                    </a:cubicBezTo>
                    <a:cubicBezTo>
                      <a:pt x="1821" y="1071"/>
                      <a:pt x="1874" y="964"/>
                      <a:pt x="1901" y="830"/>
                    </a:cubicBezTo>
                    <a:cubicBezTo>
                      <a:pt x="1928" y="750"/>
                      <a:pt x="1955" y="643"/>
                      <a:pt x="1982" y="535"/>
                    </a:cubicBezTo>
                    <a:cubicBezTo>
                      <a:pt x="2035" y="375"/>
                      <a:pt x="1955" y="161"/>
                      <a:pt x="1794" y="54"/>
                    </a:cubicBezTo>
                    <a:cubicBezTo>
                      <a:pt x="1728" y="20"/>
                      <a:pt x="1647" y="1"/>
                      <a:pt x="15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49"/>
              <p:cNvSpPr/>
              <p:nvPr/>
            </p:nvSpPr>
            <p:spPr>
              <a:xfrm>
                <a:off x="1593477" y="3989044"/>
                <a:ext cx="42124" cy="56374"/>
              </a:xfrm>
              <a:custGeom>
                <a:avLst/>
                <a:gdLst/>
                <a:ahLst/>
                <a:cxnLst/>
                <a:rect l="l" t="t" r="r" b="b"/>
                <a:pathLst>
                  <a:path w="1821" h="2437" extrusionOk="0">
                    <a:moveTo>
                      <a:pt x="1455" y="0"/>
                    </a:moveTo>
                    <a:cubicBezTo>
                      <a:pt x="1349" y="0"/>
                      <a:pt x="1247" y="48"/>
                      <a:pt x="1178" y="151"/>
                    </a:cubicBezTo>
                    <a:cubicBezTo>
                      <a:pt x="991" y="445"/>
                      <a:pt x="777" y="740"/>
                      <a:pt x="616" y="1034"/>
                    </a:cubicBezTo>
                    <a:cubicBezTo>
                      <a:pt x="429" y="1355"/>
                      <a:pt x="268" y="1650"/>
                      <a:pt x="81" y="1944"/>
                    </a:cubicBezTo>
                    <a:cubicBezTo>
                      <a:pt x="1" y="2105"/>
                      <a:pt x="28" y="2319"/>
                      <a:pt x="188" y="2399"/>
                    </a:cubicBezTo>
                    <a:cubicBezTo>
                      <a:pt x="238" y="2424"/>
                      <a:pt x="290" y="2436"/>
                      <a:pt x="342" y="2436"/>
                    </a:cubicBezTo>
                    <a:cubicBezTo>
                      <a:pt x="457" y="2436"/>
                      <a:pt x="569" y="2376"/>
                      <a:pt x="643" y="2265"/>
                    </a:cubicBezTo>
                    <a:cubicBezTo>
                      <a:pt x="830" y="1971"/>
                      <a:pt x="1018" y="1677"/>
                      <a:pt x="1205" y="1382"/>
                    </a:cubicBezTo>
                    <a:cubicBezTo>
                      <a:pt x="1393" y="1088"/>
                      <a:pt x="1553" y="793"/>
                      <a:pt x="1741" y="472"/>
                    </a:cubicBezTo>
                    <a:cubicBezTo>
                      <a:pt x="1821" y="338"/>
                      <a:pt x="1767" y="124"/>
                      <a:pt x="1633" y="44"/>
                    </a:cubicBezTo>
                    <a:cubicBezTo>
                      <a:pt x="1576" y="15"/>
                      <a:pt x="1515" y="0"/>
                      <a:pt x="14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49"/>
              <p:cNvSpPr/>
              <p:nvPr/>
            </p:nvSpPr>
            <p:spPr>
              <a:xfrm>
                <a:off x="1677680" y="4078474"/>
                <a:ext cx="41523" cy="51747"/>
              </a:xfrm>
              <a:custGeom>
                <a:avLst/>
                <a:gdLst/>
                <a:ahLst/>
                <a:cxnLst/>
                <a:rect l="l" t="t" r="r" b="b"/>
                <a:pathLst>
                  <a:path w="1795" h="2237" extrusionOk="0">
                    <a:moveTo>
                      <a:pt x="1212" y="0"/>
                    </a:moveTo>
                    <a:cubicBezTo>
                      <a:pt x="1104" y="0"/>
                      <a:pt x="954" y="70"/>
                      <a:pt x="884" y="139"/>
                    </a:cubicBezTo>
                    <a:cubicBezTo>
                      <a:pt x="831" y="246"/>
                      <a:pt x="750" y="327"/>
                      <a:pt x="697" y="407"/>
                    </a:cubicBezTo>
                    <a:cubicBezTo>
                      <a:pt x="643" y="487"/>
                      <a:pt x="563" y="541"/>
                      <a:pt x="509" y="621"/>
                    </a:cubicBezTo>
                    <a:cubicBezTo>
                      <a:pt x="483" y="675"/>
                      <a:pt x="456" y="728"/>
                      <a:pt x="429" y="782"/>
                    </a:cubicBezTo>
                    <a:cubicBezTo>
                      <a:pt x="322" y="969"/>
                      <a:pt x="215" y="1156"/>
                      <a:pt x="108" y="1344"/>
                    </a:cubicBezTo>
                    <a:cubicBezTo>
                      <a:pt x="28" y="1478"/>
                      <a:pt x="1" y="1665"/>
                      <a:pt x="54" y="1799"/>
                    </a:cubicBezTo>
                    <a:cubicBezTo>
                      <a:pt x="81" y="1933"/>
                      <a:pt x="188" y="2093"/>
                      <a:pt x="322" y="2147"/>
                    </a:cubicBezTo>
                    <a:cubicBezTo>
                      <a:pt x="422" y="2207"/>
                      <a:pt x="538" y="2237"/>
                      <a:pt x="657" y="2237"/>
                    </a:cubicBezTo>
                    <a:cubicBezTo>
                      <a:pt x="697" y="2237"/>
                      <a:pt x="737" y="2234"/>
                      <a:pt x="777" y="2227"/>
                    </a:cubicBezTo>
                    <a:cubicBezTo>
                      <a:pt x="911" y="2173"/>
                      <a:pt x="1045" y="2093"/>
                      <a:pt x="1125" y="1959"/>
                    </a:cubicBezTo>
                    <a:cubicBezTo>
                      <a:pt x="1232" y="1745"/>
                      <a:pt x="1339" y="1558"/>
                      <a:pt x="1446" y="1370"/>
                    </a:cubicBezTo>
                    <a:cubicBezTo>
                      <a:pt x="1473" y="1317"/>
                      <a:pt x="1500" y="1263"/>
                      <a:pt x="1527" y="1210"/>
                    </a:cubicBezTo>
                    <a:cubicBezTo>
                      <a:pt x="1580" y="1130"/>
                      <a:pt x="1607" y="1049"/>
                      <a:pt x="1634" y="969"/>
                    </a:cubicBezTo>
                    <a:cubicBezTo>
                      <a:pt x="1687" y="862"/>
                      <a:pt x="1714" y="755"/>
                      <a:pt x="1767" y="648"/>
                    </a:cubicBezTo>
                    <a:cubicBezTo>
                      <a:pt x="1767" y="594"/>
                      <a:pt x="1767" y="567"/>
                      <a:pt x="1794" y="514"/>
                    </a:cubicBezTo>
                    <a:cubicBezTo>
                      <a:pt x="1794" y="434"/>
                      <a:pt x="1767" y="380"/>
                      <a:pt x="1741" y="327"/>
                    </a:cubicBezTo>
                    <a:cubicBezTo>
                      <a:pt x="1687" y="220"/>
                      <a:pt x="1634" y="112"/>
                      <a:pt x="1527" y="59"/>
                    </a:cubicBezTo>
                    <a:cubicBezTo>
                      <a:pt x="1446" y="32"/>
                      <a:pt x="1366" y="5"/>
                      <a:pt x="1259" y="5"/>
                    </a:cubicBezTo>
                    <a:cubicBezTo>
                      <a:pt x="1245" y="2"/>
                      <a:pt x="1229" y="0"/>
                      <a:pt x="12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49"/>
              <p:cNvSpPr/>
              <p:nvPr/>
            </p:nvSpPr>
            <p:spPr>
              <a:xfrm>
                <a:off x="1623203" y="3774467"/>
                <a:ext cx="36549" cy="54246"/>
              </a:xfrm>
              <a:custGeom>
                <a:avLst/>
                <a:gdLst/>
                <a:ahLst/>
                <a:cxnLst/>
                <a:rect l="l" t="t" r="r" b="b"/>
                <a:pathLst>
                  <a:path w="1580" h="2345" extrusionOk="0">
                    <a:moveTo>
                      <a:pt x="1131" y="1"/>
                    </a:moveTo>
                    <a:cubicBezTo>
                      <a:pt x="991" y="1"/>
                      <a:pt x="855" y="75"/>
                      <a:pt x="777" y="193"/>
                    </a:cubicBezTo>
                    <a:cubicBezTo>
                      <a:pt x="482" y="648"/>
                      <a:pt x="295" y="1156"/>
                      <a:pt x="81" y="1638"/>
                    </a:cubicBezTo>
                    <a:cubicBezTo>
                      <a:pt x="27" y="1745"/>
                      <a:pt x="1" y="1852"/>
                      <a:pt x="54" y="1986"/>
                    </a:cubicBezTo>
                    <a:cubicBezTo>
                      <a:pt x="81" y="2093"/>
                      <a:pt x="161" y="2227"/>
                      <a:pt x="268" y="2281"/>
                    </a:cubicBezTo>
                    <a:cubicBezTo>
                      <a:pt x="347" y="2320"/>
                      <a:pt x="439" y="2345"/>
                      <a:pt x="525" y="2345"/>
                    </a:cubicBezTo>
                    <a:cubicBezTo>
                      <a:pt x="557" y="2345"/>
                      <a:pt x="587" y="2341"/>
                      <a:pt x="616" y="2334"/>
                    </a:cubicBezTo>
                    <a:cubicBezTo>
                      <a:pt x="723" y="2281"/>
                      <a:pt x="857" y="2227"/>
                      <a:pt x="911" y="2120"/>
                    </a:cubicBezTo>
                    <a:cubicBezTo>
                      <a:pt x="1018" y="1852"/>
                      <a:pt x="1125" y="1611"/>
                      <a:pt x="1232" y="1371"/>
                    </a:cubicBezTo>
                    <a:cubicBezTo>
                      <a:pt x="1285" y="1210"/>
                      <a:pt x="1339" y="1049"/>
                      <a:pt x="1419" y="916"/>
                    </a:cubicBezTo>
                    <a:cubicBezTo>
                      <a:pt x="1446" y="782"/>
                      <a:pt x="1499" y="648"/>
                      <a:pt x="1526" y="514"/>
                    </a:cubicBezTo>
                    <a:cubicBezTo>
                      <a:pt x="1580" y="327"/>
                      <a:pt x="1473" y="113"/>
                      <a:pt x="1285" y="32"/>
                    </a:cubicBezTo>
                    <a:cubicBezTo>
                      <a:pt x="1235" y="11"/>
                      <a:pt x="1183" y="1"/>
                      <a:pt x="11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49"/>
              <p:cNvSpPr/>
              <p:nvPr/>
            </p:nvSpPr>
            <p:spPr>
              <a:xfrm>
                <a:off x="1589776" y="3613187"/>
                <a:ext cx="21675" cy="32640"/>
              </a:xfrm>
              <a:custGeom>
                <a:avLst/>
                <a:gdLst/>
                <a:ahLst/>
                <a:cxnLst/>
                <a:rect l="l" t="t" r="r" b="b"/>
                <a:pathLst>
                  <a:path w="937" h="1411" extrusionOk="0">
                    <a:moveTo>
                      <a:pt x="770" y="1"/>
                    </a:moveTo>
                    <a:cubicBezTo>
                      <a:pt x="724" y="1"/>
                      <a:pt x="674" y="14"/>
                      <a:pt x="643" y="45"/>
                    </a:cubicBezTo>
                    <a:cubicBezTo>
                      <a:pt x="616" y="99"/>
                      <a:pt x="589" y="126"/>
                      <a:pt x="562" y="152"/>
                    </a:cubicBezTo>
                    <a:cubicBezTo>
                      <a:pt x="509" y="206"/>
                      <a:pt x="482" y="259"/>
                      <a:pt x="455" y="313"/>
                    </a:cubicBezTo>
                    <a:cubicBezTo>
                      <a:pt x="428" y="393"/>
                      <a:pt x="375" y="500"/>
                      <a:pt x="321" y="581"/>
                    </a:cubicBezTo>
                    <a:cubicBezTo>
                      <a:pt x="241" y="741"/>
                      <a:pt x="161" y="929"/>
                      <a:pt x="54" y="1116"/>
                    </a:cubicBezTo>
                    <a:cubicBezTo>
                      <a:pt x="0" y="1196"/>
                      <a:pt x="27" y="1330"/>
                      <a:pt x="134" y="1384"/>
                    </a:cubicBezTo>
                    <a:cubicBezTo>
                      <a:pt x="170" y="1401"/>
                      <a:pt x="208" y="1410"/>
                      <a:pt x="246" y="1410"/>
                    </a:cubicBezTo>
                    <a:cubicBezTo>
                      <a:pt x="321" y="1410"/>
                      <a:pt x="393" y="1375"/>
                      <a:pt x="428" y="1303"/>
                    </a:cubicBezTo>
                    <a:cubicBezTo>
                      <a:pt x="509" y="1143"/>
                      <a:pt x="616" y="955"/>
                      <a:pt x="696" y="795"/>
                    </a:cubicBezTo>
                    <a:cubicBezTo>
                      <a:pt x="750" y="714"/>
                      <a:pt x="776" y="607"/>
                      <a:pt x="830" y="527"/>
                    </a:cubicBezTo>
                    <a:cubicBezTo>
                      <a:pt x="857" y="474"/>
                      <a:pt x="883" y="420"/>
                      <a:pt x="883" y="366"/>
                    </a:cubicBezTo>
                    <a:cubicBezTo>
                      <a:pt x="910" y="313"/>
                      <a:pt x="910" y="259"/>
                      <a:pt x="937" y="206"/>
                    </a:cubicBezTo>
                    <a:cubicBezTo>
                      <a:pt x="937" y="152"/>
                      <a:pt x="910" y="72"/>
                      <a:pt x="857" y="19"/>
                    </a:cubicBezTo>
                    <a:cubicBezTo>
                      <a:pt x="834" y="7"/>
                      <a:pt x="803" y="1"/>
                      <a:pt x="7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49"/>
              <p:cNvSpPr/>
              <p:nvPr/>
            </p:nvSpPr>
            <p:spPr>
              <a:xfrm>
                <a:off x="1838057" y="4144980"/>
                <a:ext cx="52025" cy="104374"/>
              </a:xfrm>
              <a:custGeom>
                <a:avLst/>
                <a:gdLst/>
                <a:ahLst/>
                <a:cxnLst/>
                <a:rect l="l" t="t" r="r" b="b"/>
                <a:pathLst>
                  <a:path w="2249" h="4512" extrusionOk="0">
                    <a:moveTo>
                      <a:pt x="1737" y="0"/>
                    </a:moveTo>
                    <a:cubicBezTo>
                      <a:pt x="1534" y="0"/>
                      <a:pt x="1373" y="144"/>
                      <a:pt x="1285" y="342"/>
                    </a:cubicBezTo>
                    <a:cubicBezTo>
                      <a:pt x="857" y="1493"/>
                      <a:pt x="482" y="2698"/>
                      <a:pt x="107" y="3875"/>
                    </a:cubicBezTo>
                    <a:cubicBezTo>
                      <a:pt x="0" y="4143"/>
                      <a:pt x="188" y="4437"/>
                      <a:pt x="455" y="4491"/>
                    </a:cubicBezTo>
                    <a:cubicBezTo>
                      <a:pt x="502" y="4505"/>
                      <a:pt x="549" y="4512"/>
                      <a:pt x="595" y="4512"/>
                    </a:cubicBezTo>
                    <a:cubicBezTo>
                      <a:pt x="812" y="4512"/>
                      <a:pt x="1009" y="4364"/>
                      <a:pt x="1098" y="4143"/>
                    </a:cubicBezTo>
                    <a:cubicBezTo>
                      <a:pt x="1472" y="2965"/>
                      <a:pt x="1874" y="1788"/>
                      <a:pt x="2195" y="583"/>
                    </a:cubicBezTo>
                    <a:cubicBezTo>
                      <a:pt x="2248" y="342"/>
                      <a:pt x="2115" y="75"/>
                      <a:pt x="1874" y="21"/>
                    </a:cubicBezTo>
                    <a:cubicBezTo>
                      <a:pt x="1826" y="7"/>
                      <a:pt x="1781" y="0"/>
                      <a:pt x="17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49"/>
              <p:cNvSpPr/>
              <p:nvPr/>
            </p:nvSpPr>
            <p:spPr>
              <a:xfrm>
                <a:off x="1751981" y="3927349"/>
                <a:ext cx="43998" cy="61255"/>
              </a:xfrm>
              <a:custGeom>
                <a:avLst/>
                <a:gdLst/>
                <a:ahLst/>
                <a:cxnLst/>
                <a:rect l="l" t="t" r="r" b="b"/>
                <a:pathLst>
                  <a:path w="1902" h="2648" extrusionOk="0">
                    <a:moveTo>
                      <a:pt x="1506" y="1"/>
                    </a:moveTo>
                    <a:cubicBezTo>
                      <a:pt x="1403" y="1"/>
                      <a:pt x="1298" y="33"/>
                      <a:pt x="1232" y="115"/>
                    </a:cubicBezTo>
                    <a:cubicBezTo>
                      <a:pt x="1125" y="249"/>
                      <a:pt x="1018" y="356"/>
                      <a:pt x="911" y="489"/>
                    </a:cubicBezTo>
                    <a:cubicBezTo>
                      <a:pt x="777" y="650"/>
                      <a:pt x="697" y="811"/>
                      <a:pt x="590" y="998"/>
                    </a:cubicBezTo>
                    <a:cubicBezTo>
                      <a:pt x="429" y="1292"/>
                      <a:pt x="268" y="1587"/>
                      <a:pt x="135" y="1881"/>
                    </a:cubicBezTo>
                    <a:cubicBezTo>
                      <a:pt x="1" y="2122"/>
                      <a:pt x="54" y="2443"/>
                      <a:pt x="295" y="2577"/>
                    </a:cubicBezTo>
                    <a:cubicBezTo>
                      <a:pt x="379" y="2624"/>
                      <a:pt x="473" y="2648"/>
                      <a:pt x="565" y="2648"/>
                    </a:cubicBezTo>
                    <a:cubicBezTo>
                      <a:pt x="737" y="2648"/>
                      <a:pt x="904" y="2564"/>
                      <a:pt x="991" y="2390"/>
                    </a:cubicBezTo>
                    <a:cubicBezTo>
                      <a:pt x="1152" y="2095"/>
                      <a:pt x="1339" y="1801"/>
                      <a:pt x="1473" y="1506"/>
                    </a:cubicBezTo>
                    <a:cubicBezTo>
                      <a:pt x="1553" y="1319"/>
                      <a:pt x="1660" y="1159"/>
                      <a:pt x="1714" y="971"/>
                    </a:cubicBezTo>
                    <a:cubicBezTo>
                      <a:pt x="1767" y="811"/>
                      <a:pt x="1821" y="650"/>
                      <a:pt x="1874" y="463"/>
                    </a:cubicBezTo>
                    <a:cubicBezTo>
                      <a:pt x="1901" y="329"/>
                      <a:pt x="1848" y="115"/>
                      <a:pt x="1687" y="34"/>
                    </a:cubicBezTo>
                    <a:cubicBezTo>
                      <a:pt x="1635" y="14"/>
                      <a:pt x="1571" y="1"/>
                      <a:pt x="15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49"/>
              <p:cNvSpPr/>
              <p:nvPr/>
            </p:nvSpPr>
            <p:spPr>
              <a:xfrm>
                <a:off x="1840532" y="3981387"/>
                <a:ext cx="29124" cy="37544"/>
              </a:xfrm>
              <a:custGeom>
                <a:avLst/>
                <a:gdLst/>
                <a:ahLst/>
                <a:cxnLst/>
                <a:rect l="l" t="t" r="r" b="b"/>
                <a:pathLst>
                  <a:path w="1259" h="1623" extrusionOk="0">
                    <a:moveTo>
                      <a:pt x="884" y="0"/>
                    </a:moveTo>
                    <a:cubicBezTo>
                      <a:pt x="830" y="0"/>
                      <a:pt x="723" y="54"/>
                      <a:pt x="669" y="107"/>
                    </a:cubicBezTo>
                    <a:cubicBezTo>
                      <a:pt x="589" y="188"/>
                      <a:pt x="536" y="268"/>
                      <a:pt x="455" y="375"/>
                    </a:cubicBezTo>
                    <a:cubicBezTo>
                      <a:pt x="402" y="455"/>
                      <a:pt x="375" y="536"/>
                      <a:pt x="321" y="616"/>
                    </a:cubicBezTo>
                    <a:cubicBezTo>
                      <a:pt x="241" y="776"/>
                      <a:pt x="161" y="937"/>
                      <a:pt x="81" y="1098"/>
                    </a:cubicBezTo>
                    <a:cubicBezTo>
                      <a:pt x="27" y="1178"/>
                      <a:pt x="0" y="1258"/>
                      <a:pt x="27" y="1365"/>
                    </a:cubicBezTo>
                    <a:cubicBezTo>
                      <a:pt x="54" y="1446"/>
                      <a:pt x="134" y="1526"/>
                      <a:pt x="214" y="1579"/>
                    </a:cubicBezTo>
                    <a:cubicBezTo>
                      <a:pt x="270" y="1607"/>
                      <a:pt x="332" y="1622"/>
                      <a:pt x="393" y="1622"/>
                    </a:cubicBezTo>
                    <a:cubicBezTo>
                      <a:pt x="510" y="1622"/>
                      <a:pt x="626" y="1568"/>
                      <a:pt x="696" y="1446"/>
                    </a:cubicBezTo>
                    <a:cubicBezTo>
                      <a:pt x="776" y="1285"/>
                      <a:pt x="857" y="1124"/>
                      <a:pt x="964" y="964"/>
                    </a:cubicBezTo>
                    <a:cubicBezTo>
                      <a:pt x="991" y="883"/>
                      <a:pt x="1044" y="830"/>
                      <a:pt x="1071" y="723"/>
                    </a:cubicBezTo>
                    <a:cubicBezTo>
                      <a:pt x="1124" y="643"/>
                      <a:pt x="1178" y="536"/>
                      <a:pt x="1205" y="402"/>
                    </a:cubicBezTo>
                    <a:cubicBezTo>
                      <a:pt x="1258" y="295"/>
                      <a:pt x="1178" y="107"/>
                      <a:pt x="1071" y="54"/>
                    </a:cubicBezTo>
                    <a:cubicBezTo>
                      <a:pt x="1017" y="27"/>
                      <a:pt x="964" y="0"/>
                      <a:pt x="8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49"/>
              <p:cNvSpPr/>
              <p:nvPr/>
            </p:nvSpPr>
            <p:spPr>
              <a:xfrm>
                <a:off x="1727229" y="3730168"/>
                <a:ext cx="37174" cy="65812"/>
              </a:xfrm>
              <a:custGeom>
                <a:avLst/>
                <a:gdLst/>
                <a:ahLst/>
                <a:cxnLst/>
                <a:rect l="l" t="t" r="r" b="b"/>
                <a:pathLst>
                  <a:path w="1607" h="2845" extrusionOk="0">
                    <a:moveTo>
                      <a:pt x="1242" y="0"/>
                    </a:moveTo>
                    <a:cubicBezTo>
                      <a:pt x="1118" y="0"/>
                      <a:pt x="997" y="60"/>
                      <a:pt x="937" y="181"/>
                    </a:cubicBezTo>
                    <a:cubicBezTo>
                      <a:pt x="830" y="341"/>
                      <a:pt x="723" y="529"/>
                      <a:pt x="643" y="743"/>
                    </a:cubicBezTo>
                    <a:cubicBezTo>
                      <a:pt x="562" y="903"/>
                      <a:pt x="509" y="1091"/>
                      <a:pt x="455" y="1251"/>
                    </a:cubicBezTo>
                    <a:cubicBezTo>
                      <a:pt x="321" y="1599"/>
                      <a:pt x="214" y="1974"/>
                      <a:pt x="80" y="2322"/>
                    </a:cubicBezTo>
                    <a:cubicBezTo>
                      <a:pt x="0" y="2536"/>
                      <a:pt x="161" y="2804"/>
                      <a:pt x="375" y="2831"/>
                    </a:cubicBezTo>
                    <a:cubicBezTo>
                      <a:pt x="416" y="2840"/>
                      <a:pt x="456" y="2844"/>
                      <a:pt x="494" y="2844"/>
                    </a:cubicBezTo>
                    <a:cubicBezTo>
                      <a:pt x="684" y="2844"/>
                      <a:pt x="843" y="2736"/>
                      <a:pt x="910" y="2536"/>
                    </a:cubicBezTo>
                    <a:cubicBezTo>
                      <a:pt x="1017" y="2188"/>
                      <a:pt x="1151" y="1840"/>
                      <a:pt x="1285" y="1492"/>
                    </a:cubicBezTo>
                    <a:cubicBezTo>
                      <a:pt x="1338" y="1332"/>
                      <a:pt x="1419" y="1171"/>
                      <a:pt x="1472" y="1011"/>
                    </a:cubicBezTo>
                    <a:cubicBezTo>
                      <a:pt x="1526" y="823"/>
                      <a:pt x="1553" y="636"/>
                      <a:pt x="1579" y="448"/>
                    </a:cubicBezTo>
                    <a:cubicBezTo>
                      <a:pt x="1606" y="261"/>
                      <a:pt x="1553" y="100"/>
                      <a:pt x="1365" y="20"/>
                    </a:cubicBezTo>
                    <a:cubicBezTo>
                      <a:pt x="1325" y="7"/>
                      <a:pt x="1283" y="0"/>
                      <a:pt x="12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49"/>
              <p:cNvSpPr/>
              <p:nvPr/>
            </p:nvSpPr>
            <p:spPr>
              <a:xfrm rot="1338646">
                <a:off x="1633122" y="2888010"/>
                <a:ext cx="31828" cy="58539"/>
              </a:xfrm>
              <a:custGeom>
                <a:avLst/>
                <a:gdLst/>
                <a:ahLst/>
                <a:cxnLst/>
                <a:rect l="l" t="t" r="r" b="b"/>
                <a:pathLst>
                  <a:path w="647" h="1190" extrusionOk="0">
                    <a:moveTo>
                      <a:pt x="127" y="0"/>
                    </a:moveTo>
                    <a:cubicBezTo>
                      <a:pt x="113" y="0"/>
                      <a:pt x="98" y="3"/>
                      <a:pt x="83" y="8"/>
                    </a:cubicBezTo>
                    <a:cubicBezTo>
                      <a:pt x="56" y="22"/>
                      <a:pt x="56" y="63"/>
                      <a:pt x="69" y="91"/>
                    </a:cubicBezTo>
                    <a:lnTo>
                      <a:pt x="481" y="791"/>
                    </a:lnTo>
                    <a:lnTo>
                      <a:pt x="42" y="1080"/>
                    </a:lnTo>
                    <a:cubicBezTo>
                      <a:pt x="1" y="1093"/>
                      <a:pt x="1" y="1135"/>
                      <a:pt x="15" y="1162"/>
                    </a:cubicBezTo>
                    <a:cubicBezTo>
                      <a:pt x="28" y="1189"/>
                      <a:pt x="56" y="1189"/>
                      <a:pt x="69" y="1189"/>
                    </a:cubicBezTo>
                    <a:lnTo>
                      <a:pt x="111" y="1189"/>
                    </a:lnTo>
                    <a:lnTo>
                      <a:pt x="605" y="874"/>
                    </a:lnTo>
                    <a:cubicBezTo>
                      <a:pt x="646" y="846"/>
                      <a:pt x="646" y="805"/>
                      <a:pt x="632" y="777"/>
                    </a:cubicBezTo>
                    <a:lnTo>
                      <a:pt x="179" y="36"/>
                    </a:lnTo>
                    <a:cubicBezTo>
                      <a:pt x="171" y="10"/>
                      <a:pt x="151" y="0"/>
                      <a:pt x="1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28" name="Google Shape;1328;p49"/>
            <p:cNvGrpSpPr/>
            <p:nvPr/>
          </p:nvGrpSpPr>
          <p:grpSpPr>
            <a:xfrm>
              <a:off x="469947" y="4382444"/>
              <a:ext cx="374608" cy="461216"/>
              <a:chOff x="898550" y="3853225"/>
              <a:chExt cx="404850" cy="498450"/>
            </a:xfrm>
          </p:grpSpPr>
          <p:sp>
            <p:nvSpPr>
              <p:cNvPr id="1329" name="Google Shape;1329;p49"/>
              <p:cNvSpPr/>
              <p:nvPr/>
            </p:nvSpPr>
            <p:spPr>
              <a:xfrm>
                <a:off x="938025" y="3964900"/>
                <a:ext cx="319875" cy="383450"/>
              </a:xfrm>
              <a:custGeom>
                <a:avLst/>
                <a:gdLst/>
                <a:ahLst/>
                <a:cxnLst/>
                <a:rect l="l" t="t" r="r" b="b"/>
                <a:pathLst>
                  <a:path w="12795" h="15338" extrusionOk="0">
                    <a:moveTo>
                      <a:pt x="1" y="0"/>
                    </a:moveTo>
                    <a:lnTo>
                      <a:pt x="1607" y="15337"/>
                    </a:lnTo>
                    <a:lnTo>
                      <a:pt x="11189" y="15337"/>
                    </a:lnTo>
                    <a:lnTo>
                      <a:pt x="127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49"/>
              <p:cNvSpPr/>
              <p:nvPr/>
            </p:nvSpPr>
            <p:spPr>
              <a:xfrm>
                <a:off x="934700" y="3961550"/>
                <a:ext cx="326550" cy="390125"/>
              </a:xfrm>
              <a:custGeom>
                <a:avLst/>
                <a:gdLst/>
                <a:ahLst/>
                <a:cxnLst/>
                <a:rect l="l" t="t" r="r" b="b"/>
                <a:pathLst>
                  <a:path w="13062" h="15605" extrusionOk="0">
                    <a:moveTo>
                      <a:pt x="12809" y="242"/>
                    </a:moveTo>
                    <a:lnTo>
                      <a:pt x="12809" y="242"/>
                    </a:lnTo>
                    <a:cubicBezTo>
                      <a:pt x="12626" y="1920"/>
                      <a:pt x="12442" y="3623"/>
                      <a:pt x="12259" y="5300"/>
                    </a:cubicBezTo>
                    <a:cubicBezTo>
                      <a:pt x="11991" y="8057"/>
                      <a:pt x="11697" y="10814"/>
                      <a:pt x="11402" y="13571"/>
                    </a:cubicBezTo>
                    <a:cubicBezTo>
                      <a:pt x="11352" y="14176"/>
                      <a:pt x="11278" y="14781"/>
                      <a:pt x="11224" y="15364"/>
                    </a:cubicBezTo>
                    <a:lnTo>
                      <a:pt x="1862" y="15364"/>
                    </a:lnTo>
                    <a:cubicBezTo>
                      <a:pt x="1680" y="13686"/>
                      <a:pt x="1522" y="11983"/>
                      <a:pt x="1338" y="10305"/>
                    </a:cubicBezTo>
                    <a:cubicBezTo>
                      <a:pt x="1044" y="7548"/>
                      <a:pt x="749" y="4792"/>
                      <a:pt x="455" y="2035"/>
                    </a:cubicBezTo>
                    <a:cubicBezTo>
                      <a:pt x="405" y="1430"/>
                      <a:pt x="330" y="824"/>
                      <a:pt x="277" y="242"/>
                    </a:cubicBezTo>
                    <a:close/>
                    <a:moveTo>
                      <a:pt x="134" y="1"/>
                    </a:moveTo>
                    <a:cubicBezTo>
                      <a:pt x="80" y="1"/>
                      <a:pt x="0" y="54"/>
                      <a:pt x="27" y="134"/>
                    </a:cubicBezTo>
                    <a:cubicBezTo>
                      <a:pt x="187" y="1847"/>
                      <a:pt x="375" y="3587"/>
                      <a:pt x="562" y="5300"/>
                    </a:cubicBezTo>
                    <a:cubicBezTo>
                      <a:pt x="857" y="8057"/>
                      <a:pt x="1124" y="10814"/>
                      <a:pt x="1419" y="13571"/>
                    </a:cubicBezTo>
                    <a:cubicBezTo>
                      <a:pt x="1499" y="14213"/>
                      <a:pt x="1552" y="14855"/>
                      <a:pt x="1633" y="15471"/>
                    </a:cubicBezTo>
                    <a:cubicBezTo>
                      <a:pt x="1633" y="15551"/>
                      <a:pt x="1686" y="15605"/>
                      <a:pt x="1740" y="15605"/>
                    </a:cubicBezTo>
                    <a:lnTo>
                      <a:pt x="11322" y="15605"/>
                    </a:lnTo>
                    <a:cubicBezTo>
                      <a:pt x="11402" y="15605"/>
                      <a:pt x="11456" y="15551"/>
                      <a:pt x="11456" y="15471"/>
                    </a:cubicBezTo>
                    <a:cubicBezTo>
                      <a:pt x="11643" y="13758"/>
                      <a:pt x="11804" y="12018"/>
                      <a:pt x="11991" y="10305"/>
                    </a:cubicBezTo>
                    <a:cubicBezTo>
                      <a:pt x="12285" y="7548"/>
                      <a:pt x="12580" y="4792"/>
                      <a:pt x="12874" y="2035"/>
                    </a:cubicBezTo>
                    <a:cubicBezTo>
                      <a:pt x="12928" y="1392"/>
                      <a:pt x="13008" y="750"/>
                      <a:pt x="13062" y="134"/>
                    </a:cubicBezTo>
                    <a:cubicBezTo>
                      <a:pt x="13062" y="54"/>
                      <a:pt x="13008" y="1"/>
                      <a:pt x="129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49"/>
              <p:cNvSpPr/>
              <p:nvPr/>
            </p:nvSpPr>
            <p:spPr>
              <a:xfrm>
                <a:off x="946725" y="4043850"/>
                <a:ext cx="303150" cy="197425"/>
              </a:xfrm>
              <a:custGeom>
                <a:avLst/>
                <a:gdLst/>
                <a:ahLst/>
                <a:cxnLst/>
                <a:rect l="l" t="t" r="r" b="b"/>
                <a:pathLst>
                  <a:path w="12126" h="7897" extrusionOk="0">
                    <a:moveTo>
                      <a:pt x="1" y="1"/>
                    </a:moveTo>
                    <a:lnTo>
                      <a:pt x="831" y="7897"/>
                    </a:lnTo>
                    <a:lnTo>
                      <a:pt x="11296" y="7897"/>
                    </a:lnTo>
                    <a:lnTo>
                      <a:pt x="1212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49"/>
              <p:cNvSpPr/>
              <p:nvPr/>
            </p:nvSpPr>
            <p:spPr>
              <a:xfrm>
                <a:off x="943375" y="4041175"/>
                <a:ext cx="309850" cy="203125"/>
              </a:xfrm>
              <a:custGeom>
                <a:avLst/>
                <a:gdLst/>
                <a:ahLst/>
                <a:cxnLst/>
                <a:rect l="l" t="t" r="r" b="b"/>
                <a:pathLst>
                  <a:path w="12394" h="8125" extrusionOk="0">
                    <a:moveTo>
                      <a:pt x="12112" y="242"/>
                    </a:moveTo>
                    <a:cubicBezTo>
                      <a:pt x="11876" y="2499"/>
                      <a:pt x="11639" y="4756"/>
                      <a:pt x="11403" y="7013"/>
                    </a:cubicBezTo>
                    <a:lnTo>
                      <a:pt x="11311" y="7870"/>
                    </a:lnTo>
                    <a:lnTo>
                      <a:pt x="1058" y="7870"/>
                    </a:lnTo>
                    <a:cubicBezTo>
                      <a:pt x="821" y="5613"/>
                      <a:pt x="585" y="3355"/>
                      <a:pt x="349" y="1098"/>
                    </a:cubicBezTo>
                    <a:lnTo>
                      <a:pt x="256" y="242"/>
                    </a:lnTo>
                    <a:close/>
                    <a:moveTo>
                      <a:pt x="135" y="1"/>
                    </a:moveTo>
                    <a:cubicBezTo>
                      <a:pt x="55" y="1"/>
                      <a:pt x="1" y="54"/>
                      <a:pt x="1" y="108"/>
                    </a:cubicBezTo>
                    <a:cubicBezTo>
                      <a:pt x="242" y="2410"/>
                      <a:pt x="483" y="4711"/>
                      <a:pt x="724" y="7013"/>
                    </a:cubicBezTo>
                    <a:lnTo>
                      <a:pt x="831" y="8004"/>
                    </a:lnTo>
                    <a:cubicBezTo>
                      <a:pt x="831" y="8084"/>
                      <a:pt x="898" y="8124"/>
                      <a:pt x="961" y="8124"/>
                    </a:cubicBezTo>
                    <a:cubicBezTo>
                      <a:pt x="982" y="8124"/>
                      <a:pt x="1003" y="8120"/>
                      <a:pt x="1021" y="8111"/>
                    </a:cubicBezTo>
                    <a:lnTo>
                      <a:pt x="11430" y="8111"/>
                    </a:lnTo>
                    <a:cubicBezTo>
                      <a:pt x="11510" y="8111"/>
                      <a:pt x="11564" y="8057"/>
                      <a:pt x="11564" y="8004"/>
                    </a:cubicBezTo>
                    <a:cubicBezTo>
                      <a:pt x="11805" y="5702"/>
                      <a:pt x="12046" y="3400"/>
                      <a:pt x="12286" y="1098"/>
                    </a:cubicBezTo>
                    <a:lnTo>
                      <a:pt x="12393" y="108"/>
                    </a:lnTo>
                    <a:cubicBezTo>
                      <a:pt x="12393" y="54"/>
                      <a:pt x="12313" y="1"/>
                      <a:pt x="122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49"/>
              <p:cNvSpPr/>
              <p:nvPr/>
            </p:nvSpPr>
            <p:spPr>
              <a:xfrm>
                <a:off x="954100" y="3857175"/>
                <a:ext cx="291100" cy="68950"/>
              </a:xfrm>
              <a:custGeom>
                <a:avLst/>
                <a:gdLst/>
                <a:ahLst/>
                <a:cxnLst/>
                <a:rect l="l" t="t" r="r" b="b"/>
                <a:pathLst>
                  <a:path w="11644" h="2758" extrusionOk="0">
                    <a:moveTo>
                      <a:pt x="696" y="0"/>
                    </a:moveTo>
                    <a:cubicBezTo>
                      <a:pt x="321" y="0"/>
                      <a:pt x="0" y="321"/>
                      <a:pt x="0" y="696"/>
                    </a:cubicBezTo>
                    <a:lnTo>
                      <a:pt x="0" y="2061"/>
                    </a:lnTo>
                    <a:cubicBezTo>
                      <a:pt x="0" y="2436"/>
                      <a:pt x="321" y="2757"/>
                      <a:pt x="696" y="2757"/>
                    </a:cubicBezTo>
                    <a:lnTo>
                      <a:pt x="10947" y="2757"/>
                    </a:lnTo>
                    <a:cubicBezTo>
                      <a:pt x="11349" y="2757"/>
                      <a:pt x="11643" y="2436"/>
                      <a:pt x="11643" y="2061"/>
                    </a:cubicBezTo>
                    <a:lnTo>
                      <a:pt x="11643" y="696"/>
                    </a:lnTo>
                    <a:cubicBezTo>
                      <a:pt x="11643" y="321"/>
                      <a:pt x="11349" y="0"/>
                      <a:pt x="1094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49"/>
              <p:cNvSpPr/>
              <p:nvPr/>
            </p:nvSpPr>
            <p:spPr>
              <a:xfrm>
                <a:off x="950075" y="3853225"/>
                <a:ext cx="301800" cy="76275"/>
              </a:xfrm>
              <a:custGeom>
                <a:avLst/>
                <a:gdLst/>
                <a:ahLst/>
                <a:cxnLst/>
                <a:rect l="l" t="t" r="r" b="b"/>
                <a:pathLst>
                  <a:path w="12072" h="3051" extrusionOk="0">
                    <a:moveTo>
                      <a:pt x="1310" y="246"/>
                    </a:moveTo>
                    <a:cubicBezTo>
                      <a:pt x="1536" y="246"/>
                      <a:pt x="1757" y="265"/>
                      <a:pt x="1928" y="265"/>
                    </a:cubicBezTo>
                    <a:lnTo>
                      <a:pt x="10921" y="265"/>
                    </a:lnTo>
                    <a:cubicBezTo>
                      <a:pt x="11376" y="265"/>
                      <a:pt x="11670" y="506"/>
                      <a:pt x="11697" y="1015"/>
                    </a:cubicBezTo>
                    <a:cubicBezTo>
                      <a:pt x="11697" y="1550"/>
                      <a:pt x="11885" y="2728"/>
                      <a:pt x="11108" y="2808"/>
                    </a:cubicBezTo>
                    <a:lnTo>
                      <a:pt x="1045" y="2808"/>
                    </a:lnTo>
                    <a:cubicBezTo>
                      <a:pt x="643" y="2808"/>
                      <a:pt x="322" y="2621"/>
                      <a:pt x="268" y="2166"/>
                    </a:cubicBezTo>
                    <a:cubicBezTo>
                      <a:pt x="242" y="1737"/>
                      <a:pt x="242" y="1282"/>
                      <a:pt x="268" y="881"/>
                    </a:cubicBezTo>
                    <a:cubicBezTo>
                      <a:pt x="323" y="333"/>
                      <a:pt x="826" y="246"/>
                      <a:pt x="1310" y="246"/>
                    </a:cubicBezTo>
                    <a:close/>
                    <a:moveTo>
                      <a:pt x="10756" y="0"/>
                    </a:moveTo>
                    <a:cubicBezTo>
                      <a:pt x="10500" y="0"/>
                      <a:pt x="10245" y="24"/>
                      <a:pt x="10038" y="24"/>
                    </a:cubicBezTo>
                    <a:lnTo>
                      <a:pt x="2918" y="24"/>
                    </a:lnTo>
                    <a:cubicBezTo>
                      <a:pt x="2472" y="24"/>
                      <a:pt x="2026" y="12"/>
                      <a:pt x="1572" y="12"/>
                    </a:cubicBezTo>
                    <a:cubicBezTo>
                      <a:pt x="1345" y="12"/>
                      <a:pt x="1116" y="15"/>
                      <a:pt x="884" y="24"/>
                    </a:cubicBezTo>
                    <a:cubicBezTo>
                      <a:pt x="402" y="51"/>
                      <a:pt x="54" y="372"/>
                      <a:pt x="27" y="881"/>
                    </a:cubicBezTo>
                    <a:cubicBezTo>
                      <a:pt x="1" y="1309"/>
                      <a:pt x="1" y="1764"/>
                      <a:pt x="27" y="2219"/>
                    </a:cubicBezTo>
                    <a:cubicBezTo>
                      <a:pt x="73" y="2993"/>
                      <a:pt x="718" y="3051"/>
                      <a:pt x="1321" y="3051"/>
                    </a:cubicBezTo>
                    <a:cubicBezTo>
                      <a:pt x="1428" y="3051"/>
                      <a:pt x="1533" y="3049"/>
                      <a:pt x="1633" y="3049"/>
                    </a:cubicBezTo>
                    <a:lnTo>
                      <a:pt x="11108" y="3049"/>
                    </a:lnTo>
                    <a:cubicBezTo>
                      <a:pt x="11118" y="3049"/>
                      <a:pt x="11127" y="3048"/>
                      <a:pt x="11135" y="3046"/>
                    </a:cubicBezTo>
                    <a:lnTo>
                      <a:pt x="11135" y="3046"/>
                    </a:lnTo>
                    <a:cubicBezTo>
                      <a:pt x="11782" y="2981"/>
                      <a:pt x="11938" y="2452"/>
                      <a:pt x="11938" y="1871"/>
                    </a:cubicBezTo>
                    <a:cubicBezTo>
                      <a:pt x="11938" y="1443"/>
                      <a:pt x="12072" y="774"/>
                      <a:pt x="11778" y="372"/>
                    </a:cubicBezTo>
                    <a:cubicBezTo>
                      <a:pt x="11564" y="61"/>
                      <a:pt x="11160" y="0"/>
                      <a:pt x="10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49"/>
              <p:cNvSpPr/>
              <p:nvPr/>
            </p:nvSpPr>
            <p:spPr>
              <a:xfrm>
                <a:off x="903250" y="3900000"/>
                <a:ext cx="392800" cy="95025"/>
              </a:xfrm>
              <a:custGeom>
                <a:avLst/>
                <a:gdLst/>
                <a:ahLst/>
                <a:cxnLst/>
                <a:rect l="l" t="t" r="r" b="b"/>
                <a:pathLst>
                  <a:path w="15712" h="3801" extrusionOk="0">
                    <a:moveTo>
                      <a:pt x="1071" y="0"/>
                    </a:moveTo>
                    <a:cubicBezTo>
                      <a:pt x="482" y="0"/>
                      <a:pt x="0" y="482"/>
                      <a:pt x="0" y="1071"/>
                    </a:cubicBezTo>
                    <a:lnTo>
                      <a:pt x="0" y="2704"/>
                    </a:lnTo>
                    <a:cubicBezTo>
                      <a:pt x="0" y="3319"/>
                      <a:pt x="482" y="3801"/>
                      <a:pt x="1071" y="3801"/>
                    </a:cubicBezTo>
                    <a:lnTo>
                      <a:pt x="14641" y="3801"/>
                    </a:lnTo>
                    <a:cubicBezTo>
                      <a:pt x="15230" y="3801"/>
                      <a:pt x="15711" y="3319"/>
                      <a:pt x="15711" y="2704"/>
                    </a:cubicBezTo>
                    <a:lnTo>
                      <a:pt x="15711" y="1071"/>
                    </a:lnTo>
                    <a:cubicBezTo>
                      <a:pt x="15711" y="482"/>
                      <a:pt x="15230" y="0"/>
                      <a:pt x="1464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49"/>
              <p:cNvSpPr/>
              <p:nvPr/>
            </p:nvSpPr>
            <p:spPr>
              <a:xfrm>
                <a:off x="898550" y="3895975"/>
                <a:ext cx="404850" cy="102325"/>
              </a:xfrm>
              <a:custGeom>
                <a:avLst/>
                <a:gdLst/>
                <a:ahLst/>
                <a:cxnLst/>
                <a:rect l="l" t="t" r="r" b="b"/>
                <a:pathLst>
                  <a:path w="16194" h="4093" extrusionOk="0">
                    <a:moveTo>
                      <a:pt x="1753" y="256"/>
                    </a:moveTo>
                    <a:cubicBezTo>
                      <a:pt x="2115" y="256"/>
                      <a:pt x="2479" y="295"/>
                      <a:pt x="2758" y="295"/>
                    </a:cubicBezTo>
                    <a:lnTo>
                      <a:pt x="14508" y="295"/>
                    </a:lnTo>
                    <a:cubicBezTo>
                      <a:pt x="14963" y="295"/>
                      <a:pt x="15418" y="322"/>
                      <a:pt x="15659" y="777"/>
                    </a:cubicBezTo>
                    <a:cubicBezTo>
                      <a:pt x="15819" y="1071"/>
                      <a:pt x="15766" y="1446"/>
                      <a:pt x="15766" y="1767"/>
                    </a:cubicBezTo>
                    <a:cubicBezTo>
                      <a:pt x="15766" y="2115"/>
                      <a:pt x="15792" y="2463"/>
                      <a:pt x="15766" y="2784"/>
                    </a:cubicBezTo>
                    <a:cubicBezTo>
                      <a:pt x="15766" y="3373"/>
                      <a:pt x="15418" y="3801"/>
                      <a:pt x="14829" y="3828"/>
                    </a:cubicBezTo>
                    <a:lnTo>
                      <a:pt x="8619" y="3828"/>
                    </a:lnTo>
                    <a:cubicBezTo>
                      <a:pt x="7013" y="3828"/>
                      <a:pt x="5407" y="3840"/>
                      <a:pt x="3801" y="3840"/>
                    </a:cubicBezTo>
                    <a:cubicBezTo>
                      <a:pt x="2998" y="3840"/>
                      <a:pt x="2195" y="3837"/>
                      <a:pt x="1393" y="3828"/>
                    </a:cubicBezTo>
                    <a:cubicBezTo>
                      <a:pt x="750" y="3828"/>
                      <a:pt x="322" y="3427"/>
                      <a:pt x="322" y="2784"/>
                    </a:cubicBezTo>
                    <a:cubicBezTo>
                      <a:pt x="322" y="2436"/>
                      <a:pt x="322" y="2115"/>
                      <a:pt x="322" y="1767"/>
                    </a:cubicBezTo>
                    <a:cubicBezTo>
                      <a:pt x="322" y="1446"/>
                      <a:pt x="268" y="1071"/>
                      <a:pt x="429" y="777"/>
                    </a:cubicBezTo>
                    <a:cubicBezTo>
                      <a:pt x="670" y="343"/>
                      <a:pt x="1209" y="256"/>
                      <a:pt x="1753" y="256"/>
                    </a:cubicBezTo>
                    <a:close/>
                    <a:moveTo>
                      <a:pt x="14278" y="1"/>
                    </a:moveTo>
                    <a:cubicBezTo>
                      <a:pt x="13938" y="1"/>
                      <a:pt x="13603" y="27"/>
                      <a:pt x="13330" y="27"/>
                    </a:cubicBezTo>
                    <a:lnTo>
                      <a:pt x="3962" y="27"/>
                    </a:lnTo>
                    <a:cubicBezTo>
                      <a:pt x="3373" y="27"/>
                      <a:pt x="2784" y="15"/>
                      <a:pt x="2195" y="15"/>
                    </a:cubicBezTo>
                    <a:cubicBezTo>
                      <a:pt x="1901" y="15"/>
                      <a:pt x="1607" y="18"/>
                      <a:pt x="1312" y="27"/>
                    </a:cubicBezTo>
                    <a:cubicBezTo>
                      <a:pt x="616" y="54"/>
                      <a:pt x="108" y="536"/>
                      <a:pt x="54" y="1259"/>
                    </a:cubicBezTo>
                    <a:cubicBezTo>
                      <a:pt x="54" y="1821"/>
                      <a:pt x="1" y="2463"/>
                      <a:pt x="81" y="3025"/>
                    </a:cubicBezTo>
                    <a:cubicBezTo>
                      <a:pt x="187" y="3976"/>
                      <a:pt x="993" y="4076"/>
                      <a:pt x="1762" y="4076"/>
                    </a:cubicBezTo>
                    <a:cubicBezTo>
                      <a:pt x="1968" y="4076"/>
                      <a:pt x="2170" y="4069"/>
                      <a:pt x="2356" y="4069"/>
                    </a:cubicBezTo>
                    <a:lnTo>
                      <a:pt x="6585" y="4069"/>
                    </a:lnTo>
                    <a:cubicBezTo>
                      <a:pt x="8387" y="4069"/>
                      <a:pt x="10178" y="4093"/>
                      <a:pt x="11972" y="4093"/>
                    </a:cubicBezTo>
                    <a:cubicBezTo>
                      <a:pt x="12869" y="4093"/>
                      <a:pt x="13767" y="4087"/>
                      <a:pt x="14668" y="4069"/>
                    </a:cubicBezTo>
                    <a:lnTo>
                      <a:pt x="14787" y="4069"/>
                    </a:lnTo>
                    <a:cubicBezTo>
                      <a:pt x="14793" y="4070"/>
                      <a:pt x="14800" y="4071"/>
                      <a:pt x="14807" y="4071"/>
                    </a:cubicBezTo>
                    <a:cubicBezTo>
                      <a:pt x="14814" y="4071"/>
                      <a:pt x="14821" y="4070"/>
                      <a:pt x="14829" y="4069"/>
                    </a:cubicBezTo>
                    <a:cubicBezTo>
                      <a:pt x="15284" y="4069"/>
                      <a:pt x="15685" y="3828"/>
                      <a:pt x="15899" y="3400"/>
                    </a:cubicBezTo>
                    <a:cubicBezTo>
                      <a:pt x="16033" y="3132"/>
                      <a:pt x="16033" y="2838"/>
                      <a:pt x="16033" y="2517"/>
                    </a:cubicBezTo>
                    <a:cubicBezTo>
                      <a:pt x="16033" y="1874"/>
                      <a:pt x="16194" y="991"/>
                      <a:pt x="15739" y="456"/>
                    </a:cubicBezTo>
                    <a:cubicBezTo>
                      <a:pt x="15406" y="73"/>
                      <a:pt x="14835" y="1"/>
                      <a:pt x="142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7" name="Google Shape;1337;p49"/>
            <p:cNvGrpSpPr/>
            <p:nvPr/>
          </p:nvGrpSpPr>
          <p:grpSpPr>
            <a:xfrm>
              <a:off x="1489198" y="2982776"/>
              <a:ext cx="2216602" cy="1874241"/>
              <a:chOff x="1489198" y="2982776"/>
              <a:chExt cx="2216602" cy="1874241"/>
            </a:xfrm>
          </p:grpSpPr>
          <p:sp>
            <p:nvSpPr>
              <p:cNvPr id="1338" name="Google Shape;1338;p49"/>
              <p:cNvSpPr/>
              <p:nvPr/>
            </p:nvSpPr>
            <p:spPr>
              <a:xfrm>
                <a:off x="2021662" y="3874742"/>
                <a:ext cx="872697" cy="900062"/>
              </a:xfrm>
              <a:custGeom>
                <a:avLst/>
                <a:gdLst/>
                <a:ahLst/>
                <a:cxnLst/>
                <a:rect l="l" t="t" r="r" b="b"/>
                <a:pathLst>
                  <a:path w="37726" h="38909" extrusionOk="0">
                    <a:moveTo>
                      <a:pt x="33290" y="0"/>
                    </a:moveTo>
                    <a:cubicBezTo>
                      <a:pt x="33142" y="0"/>
                      <a:pt x="33016" y="58"/>
                      <a:pt x="32923" y="173"/>
                    </a:cubicBezTo>
                    <a:cubicBezTo>
                      <a:pt x="32923" y="173"/>
                      <a:pt x="23929" y="15028"/>
                      <a:pt x="11028" y="24690"/>
                    </a:cubicBezTo>
                    <a:cubicBezTo>
                      <a:pt x="1" y="32934"/>
                      <a:pt x="16301" y="38608"/>
                      <a:pt x="19700" y="38903"/>
                    </a:cubicBezTo>
                    <a:cubicBezTo>
                      <a:pt x="19741" y="38906"/>
                      <a:pt x="19781" y="38908"/>
                      <a:pt x="19823" y="38908"/>
                    </a:cubicBezTo>
                    <a:cubicBezTo>
                      <a:pt x="23293" y="38908"/>
                      <a:pt x="31330" y="25736"/>
                      <a:pt x="34689" y="14733"/>
                    </a:cubicBezTo>
                    <a:cubicBezTo>
                      <a:pt x="37725" y="4709"/>
                      <a:pt x="34622" y="0"/>
                      <a:pt x="3329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49"/>
              <p:cNvSpPr/>
              <p:nvPr/>
            </p:nvSpPr>
            <p:spPr>
              <a:xfrm>
                <a:off x="2163464" y="3871804"/>
                <a:ext cx="703367" cy="906285"/>
              </a:xfrm>
              <a:custGeom>
                <a:avLst/>
                <a:gdLst/>
                <a:ahLst/>
                <a:cxnLst/>
                <a:rect l="l" t="t" r="r" b="b"/>
                <a:pathLst>
                  <a:path w="30406" h="39178" extrusionOk="0">
                    <a:moveTo>
                      <a:pt x="27173" y="237"/>
                    </a:moveTo>
                    <a:cubicBezTo>
                      <a:pt x="27518" y="237"/>
                      <a:pt x="27914" y="658"/>
                      <a:pt x="28077" y="862"/>
                    </a:cubicBezTo>
                    <a:cubicBezTo>
                      <a:pt x="28827" y="1718"/>
                      <a:pt x="29201" y="2896"/>
                      <a:pt x="29416" y="3993"/>
                    </a:cubicBezTo>
                    <a:cubicBezTo>
                      <a:pt x="30352" y="8437"/>
                      <a:pt x="29094" y="13174"/>
                      <a:pt x="27596" y="17349"/>
                    </a:cubicBezTo>
                    <a:cubicBezTo>
                      <a:pt x="25963" y="21953"/>
                      <a:pt x="23848" y="26396"/>
                      <a:pt x="21332" y="30572"/>
                    </a:cubicBezTo>
                    <a:cubicBezTo>
                      <a:pt x="20262" y="32311"/>
                      <a:pt x="19138" y="34051"/>
                      <a:pt x="17853" y="35630"/>
                    </a:cubicBezTo>
                    <a:cubicBezTo>
                      <a:pt x="16996" y="36701"/>
                      <a:pt x="16033" y="37825"/>
                      <a:pt x="14828" y="38521"/>
                    </a:cubicBezTo>
                    <a:cubicBezTo>
                      <a:pt x="14480" y="38735"/>
                      <a:pt x="14052" y="38922"/>
                      <a:pt x="13624" y="38922"/>
                    </a:cubicBezTo>
                    <a:cubicBezTo>
                      <a:pt x="13249" y="38896"/>
                      <a:pt x="12874" y="38815"/>
                      <a:pt x="12500" y="38735"/>
                    </a:cubicBezTo>
                    <a:cubicBezTo>
                      <a:pt x="11349" y="38467"/>
                      <a:pt x="10225" y="38093"/>
                      <a:pt x="9127" y="37664"/>
                    </a:cubicBezTo>
                    <a:cubicBezTo>
                      <a:pt x="6611" y="36701"/>
                      <a:pt x="3828" y="35336"/>
                      <a:pt x="2222" y="33088"/>
                    </a:cubicBezTo>
                    <a:cubicBezTo>
                      <a:pt x="1499" y="32097"/>
                      <a:pt x="1098" y="30920"/>
                      <a:pt x="1312" y="29715"/>
                    </a:cubicBezTo>
                    <a:cubicBezTo>
                      <a:pt x="1606" y="28082"/>
                      <a:pt x="2784" y="26771"/>
                      <a:pt x="3988" y="25727"/>
                    </a:cubicBezTo>
                    <a:cubicBezTo>
                      <a:pt x="4898" y="24924"/>
                      <a:pt x="5889" y="24228"/>
                      <a:pt x="6825" y="23479"/>
                    </a:cubicBezTo>
                    <a:cubicBezTo>
                      <a:pt x="7816" y="22676"/>
                      <a:pt x="8779" y="21846"/>
                      <a:pt x="9716" y="20990"/>
                    </a:cubicBezTo>
                    <a:cubicBezTo>
                      <a:pt x="11563" y="19330"/>
                      <a:pt x="13329" y="17564"/>
                      <a:pt x="15042" y="15770"/>
                    </a:cubicBezTo>
                    <a:cubicBezTo>
                      <a:pt x="17880" y="12719"/>
                      <a:pt x="20503" y="9480"/>
                      <a:pt x="22965" y="6135"/>
                    </a:cubicBezTo>
                    <a:cubicBezTo>
                      <a:pt x="24303" y="4341"/>
                      <a:pt x="25561" y="2521"/>
                      <a:pt x="26739" y="621"/>
                    </a:cubicBezTo>
                    <a:cubicBezTo>
                      <a:pt x="26793" y="541"/>
                      <a:pt x="26846" y="460"/>
                      <a:pt x="26900" y="353"/>
                    </a:cubicBezTo>
                    <a:cubicBezTo>
                      <a:pt x="26900" y="352"/>
                      <a:pt x="26901" y="351"/>
                      <a:pt x="26902" y="350"/>
                    </a:cubicBezTo>
                    <a:lnTo>
                      <a:pt x="26902" y="350"/>
                    </a:lnTo>
                    <a:cubicBezTo>
                      <a:pt x="26984" y="270"/>
                      <a:pt x="27077" y="237"/>
                      <a:pt x="27173" y="237"/>
                    </a:cubicBezTo>
                    <a:close/>
                    <a:moveTo>
                      <a:pt x="27167" y="0"/>
                    </a:moveTo>
                    <a:cubicBezTo>
                      <a:pt x="26994" y="0"/>
                      <a:pt x="26841" y="73"/>
                      <a:pt x="26726" y="204"/>
                    </a:cubicBezTo>
                    <a:lnTo>
                      <a:pt x="26726" y="204"/>
                    </a:lnTo>
                    <a:cubicBezTo>
                      <a:pt x="26711" y="214"/>
                      <a:pt x="26697" y="228"/>
                      <a:pt x="26686" y="246"/>
                    </a:cubicBezTo>
                    <a:cubicBezTo>
                      <a:pt x="25829" y="1665"/>
                      <a:pt x="24865" y="3057"/>
                      <a:pt x="23902" y="4395"/>
                    </a:cubicBezTo>
                    <a:cubicBezTo>
                      <a:pt x="21546" y="7767"/>
                      <a:pt x="18977" y="10979"/>
                      <a:pt x="16247" y="14057"/>
                    </a:cubicBezTo>
                    <a:cubicBezTo>
                      <a:pt x="12794" y="17938"/>
                      <a:pt x="9020" y="21552"/>
                      <a:pt x="4845" y="24710"/>
                    </a:cubicBezTo>
                    <a:cubicBezTo>
                      <a:pt x="2543" y="26450"/>
                      <a:pt x="0" y="29180"/>
                      <a:pt x="1419" y="32258"/>
                    </a:cubicBezTo>
                    <a:cubicBezTo>
                      <a:pt x="1981" y="33462"/>
                      <a:pt x="2944" y="34399"/>
                      <a:pt x="3988" y="35202"/>
                    </a:cubicBezTo>
                    <a:cubicBezTo>
                      <a:pt x="5166" y="36085"/>
                      <a:pt x="6451" y="36781"/>
                      <a:pt x="7789" y="37397"/>
                    </a:cubicBezTo>
                    <a:cubicBezTo>
                      <a:pt x="9020" y="37932"/>
                      <a:pt x="10278" y="38387"/>
                      <a:pt x="11563" y="38762"/>
                    </a:cubicBezTo>
                    <a:cubicBezTo>
                      <a:pt x="12178" y="38916"/>
                      <a:pt x="12938" y="39178"/>
                      <a:pt x="13620" y="39178"/>
                    </a:cubicBezTo>
                    <a:cubicBezTo>
                      <a:pt x="13768" y="39178"/>
                      <a:pt x="13913" y="39165"/>
                      <a:pt x="14052" y="39137"/>
                    </a:cubicBezTo>
                    <a:cubicBezTo>
                      <a:pt x="15176" y="38896"/>
                      <a:pt x="16140" y="37905"/>
                      <a:pt x="16889" y="37129"/>
                    </a:cubicBezTo>
                    <a:cubicBezTo>
                      <a:pt x="18174" y="35764"/>
                      <a:pt x="19271" y="34212"/>
                      <a:pt x="20315" y="32659"/>
                    </a:cubicBezTo>
                    <a:cubicBezTo>
                      <a:pt x="22992" y="28564"/>
                      <a:pt x="25213" y="24121"/>
                      <a:pt x="27033" y="19544"/>
                    </a:cubicBezTo>
                    <a:cubicBezTo>
                      <a:pt x="28800" y="15074"/>
                      <a:pt x="30406" y="10176"/>
                      <a:pt x="29871" y="5305"/>
                    </a:cubicBezTo>
                    <a:cubicBezTo>
                      <a:pt x="29737" y="3967"/>
                      <a:pt x="29442" y="2575"/>
                      <a:pt x="28746" y="1397"/>
                    </a:cubicBezTo>
                    <a:cubicBezTo>
                      <a:pt x="28452" y="862"/>
                      <a:pt x="27943" y="86"/>
                      <a:pt x="27248" y="5"/>
                    </a:cubicBezTo>
                    <a:cubicBezTo>
                      <a:pt x="27220" y="2"/>
                      <a:pt x="27194" y="0"/>
                      <a:pt x="271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49"/>
              <p:cNvSpPr/>
              <p:nvPr/>
            </p:nvSpPr>
            <p:spPr>
              <a:xfrm>
                <a:off x="2534324" y="3743141"/>
                <a:ext cx="998098" cy="1045774"/>
              </a:xfrm>
              <a:custGeom>
                <a:avLst/>
                <a:gdLst/>
                <a:ahLst/>
                <a:cxnLst/>
                <a:rect l="l" t="t" r="r" b="b"/>
                <a:pathLst>
                  <a:path w="43147" h="45208" extrusionOk="0">
                    <a:moveTo>
                      <a:pt x="18148" y="0"/>
                    </a:moveTo>
                    <a:cubicBezTo>
                      <a:pt x="18148" y="0"/>
                      <a:pt x="14856" y="402"/>
                      <a:pt x="11376" y="4979"/>
                    </a:cubicBezTo>
                    <a:cubicBezTo>
                      <a:pt x="7897" y="9555"/>
                      <a:pt x="2490" y="24544"/>
                      <a:pt x="1" y="40068"/>
                    </a:cubicBezTo>
                    <a:lnTo>
                      <a:pt x="831" y="44270"/>
                    </a:lnTo>
                    <a:lnTo>
                      <a:pt x="10279" y="45207"/>
                    </a:lnTo>
                    <a:lnTo>
                      <a:pt x="37312" y="44137"/>
                    </a:lnTo>
                    <a:lnTo>
                      <a:pt x="43147" y="34929"/>
                    </a:lnTo>
                    <a:cubicBezTo>
                      <a:pt x="43147" y="34929"/>
                      <a:pt x="35786" y="214"/>
                      <a:pt x="181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49"/>
              <p:cNvSpPr/>
              <p:nvPr/>
            </p:nvSpPr>
            <p:spPr>
              <a:xfrm>
                <a:off x="2530623" y="3739995"/>
                <a:ext cx="1004297" cy="1051650"/>
              </a:xfrm>
              <a:custGeom>
                <a:avLst/>
                <a:gdLst/>
                <a:ahLst/>
                <a:cxnLst/>
                <a:rect l="l" t="t" r="r" b="b"/>
                <a:pathLst>
                  <a:path w="43415" h="45462" extrusionOk="0">
                    <a:moveTo>
                      <a:pt x="37425" y="44150"/>
                    </a:moveTo>
                    <a:cubicBezTo>
                      <a:pt x="37450" y="44150"/>
                      <a:pt x="37465" y="44170"/>
                      <a:pt x="37429" y="44170"/>
                    </a:cubicBezTo>
                    <a:cubicBezTo>
                      <a:pt x="37420" y="44170"/>
                      <a:pt x="37408" y="44169"/>
                      <a:pt x="37392" y="44165"/>
                    </a:cubicBezTo>
                    <a:cubicBezTo>
                      <a:pt x="37391" y="44165"/>
                      <a:pt x="37391" y="44165"/>
                      <a:pt x="37390" y="44165"/>
                    </a:cubicBezTo>
                    <a:lnTo>
                      <a:pt x="37390" y="44165"/>
                    </a:lnTo>
                    <a:cubicBezTo>
                      <a:pt x="37402" y="44154"/>
                      <a:pt x="37415" y="44150"/>
                      <a:pt x="37425" y="44150"/>
                    </a:cubicBezTo>
                    <a:close/>
                    <a:moveTo>
                      <a:pt x="37374" y="44189"/>
                    </a:moveTo>
                    <a:cubicBezTo>
                      <a:pt x="37371" y="44199"/>
                      <a:pt x="37367" y="44209"/>
                      <a:pt x="37365" y="44219"/>
                    </a:cubicBezTo>
                    <a:cubicBezTo>
                      <a:pt x="37367" y="44207"/>
                      <a:pt x="37371" y="44197"/>
                      <a:pt x="37374" y="44189"/>
                    </a:cubicBezTo>
                    <a:close/>
                    <a:moveTo>
                      <a:pt x="18309" y="243"/>
                    </a:moveTo>
                    <a:cubicBezTo>
                      <a:pt x="22136" y="324"/>
                      <a:pt x="25615" y="2090"/>
                      <a:pt x="28399" y="4660"/>
                    </a:cubicBezTo>
                    <a:cubicBezTo>
                      <a:pt x="31450" y="7416"/>
                      <a:pt x="33778" y="10923"/>
                      <a:pt x="35706" y="14509"/>
                    </a:cubicBezTo>
                    <a:cubicBezTo>
                      <a:pt x="37579" y="18016"/>
                      <a:pt x="39105" y="21736"/>
                      <a:pt x="40416" y="25483"/>
                    </a:cubicBezTo>
                    <a:cubicBezTo>
                      <a:pt x="41326" y="28133"/>
                      <a:pt x="42129" y="30783"/>
                      <a:pt x="42798" y="33486"/>
                    </a:cubicBezTo>
                    <a:cubicBezTo>
                      <a:pt x="42930" y="33985"/>
                      <a:pt x="42984" y="34536"/>
                      <a:pt x="43163" y="35037"/>
                    </a:cubicBezTo>
                    <a:lnTo>
                      <a:pt x="43163" y="35037"/>
                    </a:lnTo>
                    <a:cubicBezTo>
                      <a:pt x="43110" y="35159"/>
                      <a:pt x="43034" y="35259"/>
                      <a:pt x="42959" y="35360"/>
                    </a:cubicBezTo>
                    <a:cubicBezTo>
                      <a:pt x="42611" y="35948"/>
                      <a:pt x="42236" y="36537"/>
                      <a:pt x="41862" y="37126"/>
                    </a:cubicBezTo>
                    <a:cubicBezTo>
                      <a:pt x="40791" y="38812"/>
                      <a:pt x="39720" y="40472"/>
                      <a:pt x="38677" y="42158"/>
                    </a:cubicBezTo>
                    <a:cubicBezTo>
                      <a:pt x="38302" y="42747"/>
                      <a:pt x="37927" y="43309"/>
                      <a:pt x="37579" y="43898"/>
                    </a:cubicBezTo>
                    <a:cubicBezTo>
                      <a:pt x="37512" y="43965"/>
                      <a:pt x="37426" y="44069"/>
                      <a:pt x="37384" y="44164"/>
                    </a:cubicBezTo>
                    <a:lnTo>
                      <a:pt x="37384" y="44164"/>
                    </a:lnTo>
                    <a:cubicBezTo>
                      <a:pt x="37320" y="44152"/>
                      <a:pt x="37252" y="44147"/>
                      <a:pt x="37183" y="44147"/>
                    </a:cubicBezTo>
                    <a:cubicBezTo>
                      <a:pt x="36967" y="44147"/>
                      <a:pt x="36736" y="44192"/>
                      <a:pt x="36535" y="44192"/>
                    </a:cubicBezTo>
                    <a:cubicBezTo>
                      <a:pt x="36000" y="44219"/>
                      <a:pt x="35465" y="44246"/>
                      <a:pt x="34929" y="44246"/>
                    </a:cubicBezTo>
                    <a:cubicBezTo>
                      <a:pt x="33297" y="44326"/>
                      <a:pt x="31691" y="44380"/>
                      <a:pt x="30058" y="44460"/>
                    </a:cubicBezTo>
                    <a:cubicBezTo>
                      <a:pt x="25990" y="44594"/>
                      <a:pt x="21921" y="44754"/>
                      <a:pt x="17853" y="44915"/>
                    </a:cubicBezTo>
                    <a:cubicBezTo>
                      <a:pt x="15417" y="45022"/>
                      <a:pt x="12982" y="45183"/>
                      <a:pt x="10546" y="45209"/>
                    </a:cubicBezTo>
                    <a:cubicBezTo>
                      <a:pt x="9663" y="45209"/>
                      <a:pt x="8726" y="45049"/>
                      <a:pt x="7843" y="44968"/>
                    </a:cubicBezTo>
                    <a:cubicBezTo>
                      <a:pt x="5942" y="44781"/>
                      <a:pt x="4042" y="44594"/>
                      <a:pt x="2115" y="44406"/>
                    </a:cubicBezTo>
                    <a:cubicBezTo>
                      <a:pt x="1770" y="44357"/>
                      <a:pt x="1425" y="44331"/>
                      <a:pt x="1081" y="44285"/>
                    </a:cubicBezTo>
                    <a:lnTo>
                      <a:pt x="1081" y="44285"/>
                    </a:lnTo>
                    <a:cubicBezTo>
                      <a:pt x="924" y="43406"/>
                      <a:pt x="743" y="42528"/>
                      <a:pt x="562" y="41650"/>
                    </a:cubicBezTo>
                    <a:cubicBezTo>
                      <a:pt x="482" y="41194"/>
                      <a:pt x="375" y="40739"/>
                      <a:pt x="295" y="40284"/>
                    </a:cubicBezTo>
                    <a:cubicBezTo>
                      <a:pt x="268" y="40044"/>
                      <a:pt x="348" y="39829"/>
                      <a:pt x="375" y="39589"/>
                    </a:cubicBezTo>
                    <a:cubicBezTo>
                      <a:pt x="482" y="38973"/>
                      <a:pt x="589" y="38331"/>
                      <a:pt x="696" y="37715"/>
                    </a:cubicBezTo>
                    <a:cubicBezTo>
                      <a:pt x="1553" y="33058"/>
                      <a:pt x="2623" y="28427"/>
                      <a:pt x="3935" y="23877"/>
                    </a:cubicBezTo>
                    <a:cubicBezTo>
                      <a:pt x="5059" y="20050"/>
                      <a:pt x="6290" y="16276"/>
                      <a:pt x="7816" y="12582"/>
                    </a:cubicBezTo>
                    <a:cubicBezTo>
                      <a:pt x="8833" y="10093"/>
                      <a:pt x="9930" y="7497"/>
                      <a:pt x="11536" y="5329"/>
                    </a:cubicBezTo>
                    <a:cubicBezTo>
                      <a:pt x="12767" y="3642"/>
                      <a:pt x="14320" y="2117"/>
                      <a:pt x="16140" y="1100"/>
                    </a:cubicBezTo>
                    <a:cubicBezTo>
                      <a:pt x="16648" y="805"/>
                      <a:pt x="17184" y="564"/>
                      <a:pt x="17719" y="404"/>
                    </a:cubicBezTo>
                    <a:cubicBezTo>
                      <a:pt x="17853" y="350"/>
                      <a:pt x="18013" y="324"/>
                      <a:pt x="18147" y="270"/>
                    </a:cubicBezTo>
                    <a:cubicBezTo>
                      <a:pt x="18200" y="270"/>
                      <a:pt x="18330" y="244"/>
                      <a:pt x="18309" y="243"/>
                    </a:cubicBezTo>
                    <a:close/>
                    <a:moveTo>
                      <a:pt x="18330" y="0"/>
                    </a:moveTo>
                    <a:cubicBezTo>
                      <a:pt x="18323" y="0"/>
                      <a:pt x="18316" y="1"/>
                      <a:pt x="18308" y="2"/>
                    </a:cubicBezTo>
                    <a:cubicBezTo>
                      <a:pt x="18293" y="2"/>
                      <a:pt x="18280" y="4"/>
                      <a:pt x="18268" y="8"/>
                    </a:cubicBezTo>
                    <a:lnTo>
                      <a:pt x="18268" y="8"/>
                    </a:lnTo>
                    <a:cubicBezTo>
                      <a:pt x="17692" y="94"/>
                      <a:pt x="17119" y="329"/>
                      <a:pt x="16622" y="564"/>
                    </a:cubicBezTo>
                    <a:cubicBezTo>
                      <a:pt x="15096" y="1287"/>
                      <a:pt x="13784" y="2384"/>
                      <a:pt x="12634" y="3589"/>
                    </a:cubicBezTo>
                    <a:cubicBezTo>
                      <a:pt x="10680" y="5730"/>
                      <a:pt x="9368" y="8326"/>
                      <a:pt x="8217" y="10976"/>
                    </a:cubicBezTo>
                    <a:cubicBezTo>
                      <a:pt x="6665" y="14563"/>
                      <a:pt x="5380" y="18283"/>
                      <a:pt x="4229" y="22004"/>
                    </a:cubicBezTo>
                    <a:cubicBezTo>
                      <a:pt x="2837" y="26581"/>
                      <a:pt x="1686" y="31238"/>
                      <a:pt x="776" y="35922"/>
                    </a:cubicBezTo>
                    <a:cubicBezTo>
                      <a:pt x="535" y="37287"/>
                      <a:pt x="268" y="38625"/>
                      <a:pt x="54" y="40017"/>
                    </a:cubicBezTo>
                    <a:cubicBezTo>
                      <a:pt x="0" y="40392"/>
                      <a:pt x="161" y="40820"/>
                      <a:pt x="241" y="41194"/>
                    </a:cubicBezTo>
                    <a:cubicBezTo>
                      <a:pt x="455" y="42292"/>
                      <a:pt x="643" y="43362"/>
                      <a:pt x="857" y="44433"/>
                    </a:cubicBezTo>
                    <a:cubicBezTo>
                      <a:pt x="883" y="44487"/>
                      <a:pt x="937" y="44540"/>
                      <a:pt x="991" y="44540"/>
                    </a:cubicBezTo>
                    <a:cubicBezTo>
                      <a:pt x="4042" y="44835"/>
                      <a:pt x="7093" y="45129"/>
                      <a:pt x="10144" y="45450"/>
                    </a:cubicBezTo>
                    <a:cubicBezTo>
                      <a:pt x="10278" y="45458"/>
                      <a:pt x="10411" y="45461"/>
                      <a:pt x="10544" y="45461"/>
                    </a:cubicBezTo>
                    <a:cubicBezTo>
                      <a:pt x="10866" y="45461"/>
                      <a:pt x="11188" y="45442"/>
                      <a:pt x="11509" y="45423"/>
                    </a:cubicBezTo>
                    <a:cubicBezTo>
                      <a:pt x="12848" y="45370"/>
                      <a:pt x="14186" y="45316"/>
                      <a:pt x="15524" y="45263"/>
                    </a:cubicBezTo>
                    <a:cubicBezTo>
                      <a:pt x="19566" y="45102"/>
                      <a:pt x="23607" y="44942"/>
                      <a:pt x="27649" y="44781"/>
                    </a:cubicBezTo>
                    <a:cubicBezTo>
                      <a:pt x="30700" y="44674"/>
                      <a:pt x="33752" y="44540"/>
                      <a:pt x="36803" y="44433"/>
                    </a:cubicBezTo>
                    <a:cubicBezTo>
                      <a:pt x="36897" y="44433"/>
                      <a:pt x="37010" y="44440"/>
                      <a:pt x="37124" y="44440"/>
                    </a:cubicBezTo>
                    <a:cubicBezTo>
                      <a:pt x="37238" y="44440"/>
                      <a:pt x="37352" y="44433"/>
                      <a:pt x="37445" y="44406"/>
                    </a:cubicBezTo>
                    <a:cubicBezTo>
                      <a:pt x="37659" y="44353"/>
                      <a:pt x="37767" y="44032"/>
                      <a:pt x="37874" y="43871"/>
                    </a:cubicBezTo>
                    <a:cubicBezTo>
                      <a:pt x="38837" y="42372"/>
                      <a:pt x="39774" y="40873"/>
                      <a:pt x="40711" y="39401"/>
                    </a:cubicBezTo>
                    <a:cubicBezTo>
                      <a:pt x="41567" y="38036"/>
                      <a:pt x="42424" y="36671"/>
                      <a:pt x="43280" y="35333"/>
                    </a:cubicBezTo>
                    <a:cubicBezTo>
                      <a:pt x="43361" y="35199"/>
                      <a:pt x="43414" y="35119"/>
                      <a:pt x="43414" y="34958"/>
                    </a:cubicBezTo>
                    <a:cubicBezTo>
                      <a:pt x="43387" y="34771"/>
                      <a:pt x="43307" y="34583"/>
                      <a:pt x="43280" y="34396"/>
                    </a:cubicBezTo>
                    <a:cubicBezTo>
                      <a:pt x="42745" y="32094"/>
                      <a:pt x="42103" y="29819"/>
                      <a:pt x="41380" y="27571"/>
                    </a:cubicBezTo>
                    <a:cubicBezTo>
                      <a:pt x="40202" y="23877"/>
                      <a:pt x="38810" y="20264"/>
                      <a:pt x="37124" y="16758"/>
                    </a:cubicBezTo>
                    <a:cubicBezTo>
                      <a:pt x="35331" y="13037"/>
                      <a:pt x="33190" y="9397"/>
                      <a:pt x="30406" y="6292"/>
                    </a:cubicBezTo>
                    <a:cubicBezTo>
                      <a:pt x="27890" y="3509"/>
                      <a:pt x="24705" y="1127"/>
                      <a:pt x="20984" y="297"/>
                    </a:cubicBezTo>
                    <a:cubicBezTo>
                      <a:pt x="20117" y="113"/>
                      <a:pt x="19224" y="32"/>
                      <a:pt x="18356" y="4"/>
                    </a:cubicBezTo>
                    <a:lnTo>
                      <a:pt x="18356" y="4"/>
                    </a:lnTo>
                    <a:cubicBezTo>
                      <a:pt x="18348" y="2"/>
                      <a:pt x="18339" y="0"/>
                      <a:pt x="183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49"/>
              <p:cNvSpPr/>
              <p:nvPr/>
            </p:nvSpPr>
            <p:spPr>
              <a:xfrm>
                <a:off x="2482947" y="4539061"/>
                <a:ext cx="432809" cy="235836"/>
              </a:xfrm>
              <a:custGeom>
                <a:avLst/>
                <a:gdLst/>
                <a:ahLst/>
                <a:cxnLst/>
                <a:rect l="l" t="t" r="r" b="b"/>
                <a:pathLst>
                  <a:path w="18710" h="10195" extrusionOk="0">
                    <a:moveTo>
                      <a:pt x="7180" y="1"/>
                    </a:moveTo>
                    <a:cubicBezTo>
                      <a:pt x="6587" y="1"/>
                      <a:pt x="6076" y="12"/>
                      <a:pt x="5728" y="40"/>
                    </a:cubicBezTo>
                    <a:cubicBezTo>
                      <a:pt x="4417" y="174"/>
                      <a:pt x="3078" y="924"/>
                      <a:pt x="2382" y="1620"/>
                    </a:cubicBezTo>
                    <a:cubicBezTo>
                      <a:pt x="1660" y="2315"/>
                      <a:pt x="776" y="4109"/>
                      <a:pt x="562" y="4938"/>
                    </a:cubicBezTo>
                    <a:cubicBezTo>
                      <a:pt x="348" y="5795"/>
                      <a:pt x="0" y="7053"/>
                      <a:pt x="321" y="7936"/>
                    </a:cubicBezTo>
                    <a:cubicBezTo>
                      <a:pt x="565" y="8572"/>
                      <a:pt x="991" y="8698"/>
                      <a:pt x="1289" y="8698"/>
                    </a:cubicBezTo>
                    <a:cubicBezTo>
                      <a:pt x="1418" y="8698"/>
                      <a:pt x="1523" y="8675"/>
                      <a:pt x="1579" y="8659"/>
                    </a:cubicBezTo>
                    <a:cubicBezTo>
                      <a:pt x="1673" y="8632"/>
                      <a:pt x="1740" y="8625"/>
                      <a:pt x="1783" y="8625"/>
                    </a:cubicBezTo>
                    <a:cubicBezTo>
                      <a:pt x="1827" y="8625"/>
                      <a:pt x="1847" y="8632"/>
                      <a:pt x="1847" y="8632"/>
                    </a:cubicBezTo>
                    <a:cubicBezTo>
                      <a:pt x="1847" y="8632"/>
                      <a:pt x="1954" y="8873"/>
                      <a:pt x="2222" y="9248"/>
                    </a:cubicBezTo>
                    <a:cubicBezTo>
                      <a:pt x="2345" y="9421"/>
                      <a:pt x="2532" y="9480"/>
                      <a:pt x="2713" y="9480"/>
                    </a:cubicBezTo>
                    <a:cubicBezTo>
                      <a:pt x="2923" y="9480"/>
                      <a:pt x="3126" y="9400"/>
                      <a:pt x="3212" y="9328"/>
                    </a:cubicBezTo>
                    <a:cubicBezTo>
                      <a:pt x="3250" y="9297"/>
                      <a:pt x="3282" y="9287"/>
                      <a:pt x="3308" y="9287"/>
                    </a:cubicBezTo>
                    <a:cubicBezTo>
                      <a:pt x="3372" y="9287"/>
                      <a:pt x="3399" y="9355"/>
                      <a:pt x="3399" y="9355"/>
                    </a:cubicBezTo>
                    <a:cubicBezTo>
                      <a:pt x="3399" y="9355"/>
                      <a:pt x="3400" y="9354"/>
                      <a:pt x="3401" y="9354"/>
                    </a:cubicBezTo>
                    <a:cubicBezTo>
                      <a:pt x="3410" y="9354"/>
                      <a:pt x="3453" y="9374"/>
                      <a:pt x="3614" y="9649"/>
                    </a:cubicBezTo>
                    <a:cubicBezTo>
                      <a:pt x="3709" y="9793"/>
                      <a:pt x="3848" y="9845"/>
                      <a:pt x="3986" y="9845"/>
                    </a:cubicBezTo>
                    <a:cubicBezTo>
                      <a:pt x="4157" y="9845"/>
                      <a:pt x="4328" y="9765"/>
                      <a:pt x="4417" y="9676"/>
                    </a:cubicBezTo>
                    <a:cubicBezTo>
                      <a:pt x="4490" y="9615"/>
                      <a:pt x="4557" y="9599"/>
                      <a:pt x="4609" y="9599"/>
                    </a:cubicBezTo>
                    <a:cubicBezTo>
                      <a:pt x="4671" y="9599"/>
                      <a:pt x="4711" y="9622"/>
                      <a:pt x="4711" y="9622"/>
                    </a:cubicBezTo>
                    <a:lnTo>
                      <a:pt x="4979" y="9944"/>
                    </a:lnTo>
                    <a:cubicBezTo>
                      <a:pt x="5110" y="10101"/>
                      <a:pt x="5261" y="10195"/>
                      <a:pt x="5435" y="10195"/>
                    </a:cubicBezTo>
                    <a:cubicBezTo>
                      <a:pt x="5614" y="10195"/>
                      <a:pt x="5818" y="10095"/>
                      <a:pt x="6049" y="9863"/>
                    </a:cubicBezTo>
                    <a:cubicBezTo>
                      <a:pt x="6504" y="9435"/>
                      <a:pt x="6772" y="8579"/>
                      <a:pt x="6852" y="8338"/>
                    </a:cubicBezTo>
                    <a:cubicBezTo>
                      <a:pt x="6933" y="8097"/>
                      <a:pt x="6933" y="7722"/>
                      <a:pt x="7709" y="7080"/>
                    </a:cubicBezTo>
                    <a:cubicBezTo>
                      <a:pt x="8081" y="6771"/>
                      <a:pt x="8479" y="6691"/>
                      <a:pt x="8791" y="6691"/>
                    </a:cubicBezTo>
                    <a:cubicBezTo>
                      <a:pt x="9129" y="6691"/>
                      <a:pt x="9368" y="6785"/>
                      <a:pt x="9368" y="6785"/>
                    </a:cubicBezTo>
                    <a:lnTo>
                      <a:pt x="18656" y="8445"/>
                    </a:lnTo>
                    <a:lnTo>
                      <a:pt x="18709" y="522"/>
                    </a:lnTo>
                    <a:cubicBezTo>
                      <a:pt x="18709" y="522"/>
                      <a:pt x="13758" y="228"/>
                      <a:pt x="12232" y="147"/>
                    </a:cubicBezTo>
                    <a:cubicBezTo>
                      <a:pt x="11091" y="88"/>
                      <a:pt x="8824" y="1"/>
                      <a:pt x="7180" y="1"/>
                    </a:cubicBezTo>
                    <a:close/>
                  </a:path>
                </a:pathLst>
              </a:custGeom>
              <a:solidFill>
                <a:srgbClr val="C789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49"/>
              <p:cNvSpPr/>
              <p:nvPr/>
            </p:nvSpPr>
            <p:spPr>
              <a:xfrm>
                <a:off x="2578901" y="4634714"/>
                <a:ext cx="347381" cy="144277"/>
              </a:xfrm>
              <a:custGeom>
                <a:avLst/>
                <a:gdLst/>
                <a:ahLst/>
                <a:cxnLst/>
                <a:rect l="l" t="t" r="r" b="b"/>
                <a:pathLst>
                  <a:path w="15017" h="6237" extrusionOk="0">
                    <a:moveTo>
                      <a:pt x="2196" y="1"/>
                    </a:moveTo>
                    <a:cubicBezTo>
                      <a:pt x="2142" y="108"/>
                      <a:pt x="617" y="2356"/>
                      <a:pt x="269" y="3694"/>
                    </a:cubicBezTo>
                    <a:cubicBezTo>
                      <a:pt x="1" y="4631"/>
                      <a:pt x="269" y="5407"/>
                      <a:pt x="590" y="5835"/>
                    </a:cubicBezTo>
                    <a:cubicBezTo>
                      <a:pt x="777" y="6076"/>
                      <a:pt x="991" y="6210"/>
                      <a:pt x="1179" y="6237"/>
                    </a:cubicBezTo>
                    <a:lnTo>
                      <a:pt x="1205" y="6237"/>
                    </a:lnTo>
                    <a:cubicBezTo>
                      <a:pt x="1714" y="6237"/>
                      <a:pt x="2410" y="5755"/>
                      <a:pt x="2811" y="4444"/>
                    </a:cubicBezTo>
                    <a:cubicBezTo>
                      <a:pt x="3125" y="3318"/>
                      <a:pt x="3926" y="2730"/>
                      <a:pt x="4537" y="2730"/>
                    </a:cubicBezTo>
                    <a:cubicBezTo>
                      <a:pt x="4551" y="2730"/>
                      <a:pt x="4564" y="2730"/>
                      <a:pt x="4578" y="2731"/>
                    </a:cubicBezTo>
                    <a:cubicBezTo>
                      <a:pt x="5086" y="2757"/>
                      <a:pt x="11590" y="3935"/>
                      <a:pt x="14963" y="4551"/>
                    </a:cubicBezTo>
                    <a:lnTo>
                      <a:pt x="15016" y="4229"/>
                    </a:lnTo>
                    <a:cubicBezTo>
                      <a:pt x="14615" y="4149"/>
                      <a:pt x="5247" y="2436"/>
                      <a:pt x="4605" y="2409"/>
                    </a:cubicBezTo>
                    <a:cubicBezTo>
                      <a:pt x="4577" y="2407"/>
                      <a:pt x="4549" y="2406"/>
                      <a:pt x="4520" y="2406"/>
                    </a:cubicBezTo>
                    <a:cubicBezTo>
                      <a:pt x="3782" y="2406"/>
                      <a:pt x="2851" y="3074"/>
                      <a:pt x="2490" y="4337"/>
                    </a:cubicBezTo>
                    <a:cubicBezTo>
                      <a:pt x="2142" y="5487"/>
                      <a:pt x="1580" y="5889"/>
                      <a:pt x="1205" y="5889"/>
                    </a:cubicBezTo>
                    <a:lnTo>
                      <a:pt x="1179" y="5889"/>
                    </a:lnTo>
                    <a:cubicBezTo>
                      <a:pt x="1125" y="5889"/>
                      <a:pt x="991" y="5835"/>
                      <a:pt x="857" y="5648"/>
                    </a:cubicBezTo>
                    <a:cubicBezTo>
                      <a:pt x="563" y="5273"/>
                      <a:pt x="376" y="4604"/>
                      <a:pt x="590" y="3774"/>
                    </a:cubicBezTo>
                    <a:cubicBezTo>
                      <a:pt x="938" y="2516"/>
                      <a:pt x="2463" y="215"/>
                      <a:pt x="2463" y="188"/>
                    </a:cubicBezTo>
                    <a:lnTo>
                      <a:pt x="219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49"/>
              <p:cNvSpPr/>
              <p:nvPr/>
            </p:nvSpPr>
            <p:spPr>
              <a:xfrm>
                <a:off x="2548574" y="4624813"/>
                <a:ext cx="48925" cy="146128"/>
              </a:xfrm>
              <a:custGeom>
                <a:avLst/>
                <a:gdLst/>
                <a:ahLst/>
                <a:cxnLst/>
                <a:rect l="l" t="t" r="r" b="b"/>
                <a:pathLst>
                  <a:path w="2115" h="6317" extrusionOk="0">
                    <a:moveTo>
                      <a:pt x="1794" y="0"/>
                    </a:moveTo>
                    <a:cubicBezTo>
                      <a:pt x="1740" y="107"/>
                      <a:pt x="455" y="2543"/>
                      <a:pt x="241" y="3908"/>
                    </a:cubicBezTo>
                    <a:cubicBezTo>
                      <a:pt x="0" y="5353"/>
                      <a:pt x="616" y="6210"/>
                      <a:pt x="1017" y="6317"/>
                    </a:cubicBezTo>
                    <a:lnTo>
                      <a:pt x="1125" y="6317"/>
                    </a:lnTo>
                    <a:cubicBezTo>
                      <a:pt x="1446" y="6317"/>
                      <a:pt x="1847" y="5996"/>
                      <a:pt x="1928" y="5942"/>
                    </a:cubicBezTo>
                    <a:lnTo>
                      <a:pt x="1713" y="5675"/>
                    </a:lnTo>
                    <a:cubicBezTo>
                      <a:pt x="1572" y="5816"/>
                      <a:pt x="1306" y="5978"/>
                      <a:pt x="1135" y="5978"/>
                    </a:cubicBezTo>
                    <a:cubicBezTo>
                      <a:pt x="1111" y="5978"/>
                      <a:pt x="1090" y="5975"/>
                      <a:pt x="1071" y="5969"/>
                    </a:cubicBezTo>
                    <a:cubicBezTo>
                      <a:pt x="884" y="5942"/>
                      <a:pt x="375" y="5220"/>
                      <a:pt x="562" y="3962"/>
                    </a:cubicBezTo>
                    <a:cubicBezTo>
                      <a:pt x="777" y="2650"/>
                      <a:pt x="2088" y="188"/>
                      <a:pt x="2115" y="161"/>
                    </a:cubicBezTo>
                    <a:lnTo>
                      <a:pt x="179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49"/>
              <p:cNvSpPr/>
              <p:nvPr/>
            </p:nvSpPr>
            <p:spPr>
              <a:xfrm>
                <a:off x="2515148" y="4600038"/>
                <a:ext cx="48925" cy="162251"/>
              </a:xfrm>
              <a:custGeom>
                <a:avLst/>
                <a:gdLst/>
                <a:ahLst/>
                <a:cxnLst/>
                <a:rect l="l" t="t" r="r" b="b"/>
                <a:pathLst>
                  <a:path w="2115" h="7014" extrusionOk="0">
                    <a:moveTo>
                      <a:pt x="1820" y="1"/>
                    </a:moveTo>
                    <a:cubicBezTo>
                      <a:pt x="1767" y="81"/>
                      <a:pt x="375" y="2383"/>
                      <a:pt x="187" y="3828"/>
                    </a:cubicBezTo>
                    <a:cubicBezTo>
                      <a:pt x="0" y="5273"/>
                      <a:pt x="214" y="6371"/>
                      <a:pt x="776" y="6799"/>
                    </a:cubicBezTo>
                    <a:cubicBezTo>
                      <a:pt x="964" y="6960"/>
                      <a:pt x="1151" y="7013"/>
                      <a:pt x="1338" y="7013"/>
                    </a:cubicBezTo>
                    <a:cubicBezTo>
                      <a:pt x="1660" y="7013"/>
                      <a:pt x="1927" y="6853"/>
                      <a:pt x="2088" y="6719"/>
                    </a:cubicBezTo>
                    <a:lnTo>
                      <a:pt x="1874" y="6478"/>
                    </a:lnTo>
                    <a:cubicBezTo>
                      <a:pt x="1874" y="6478"/>
                      <a:pt x="1625" y="6671"/>
                      <a:pt x="1337" y="6671"/>
                    </a:cubicBezTo>
                    <a:cubicBezTo>
                      <a:pt x="1223" y="6671"/>
                      <a:pt x="1104" y="6641"/>
                      <a:pt x="990" y="6558"/>
                    </a:cubicBezTo>
                    <a:cubicBezTo>
                      <a:pt x="509" y="6183"/>
                      <a:pt x="348" y="5166"/>
                      <a:pt x="535" y="3855"/>
                    </a:cubicBezTo>
                    <a:cubicBezTo>
                      <a:pt x="696" y="2490"/>
                      <a:pt x="2088" y="188"/>
                      <a:pt x="2115" y="161"/>
                    </a:cubicBezTo>
                    <a:lnTo>
                      <a:pt x="182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49"/>
              <p:cNvSpPr/>
              <p:nvPr/>
            </p:nvSpPr>
            <p:spPr>
              <a:xfrm>
                <a:off x="2479223" y="4534874"/>
                <a:ext cx="442733" cy="210066"/>
              </a:xfrm>
              <a:custGeom>
                <a:avLst/>
                <a:gdLst/>
                <a:ahLst/>
                <a:cxnLst/>
                <a:rect l="l" t="t" r="r" b="b"/>
                <a:pathLst>
                  <a:path w="19139" h="9081" extrusionOk="0">
                    <a:moveTo>
                      <a:pt x="7288" y="0"/>
                    </a:moveTo>
                    <a:cubicBezTo>
                      <a:pt x="7070" y="0"/>
                      <a:pt x="6870" y="3"/>
                      <a:pt x="6692" y="7"/>
                    </a:cubicBezTo>
                    <a:cubicBezTo>
                      <a:pt x="4123" y="61"/>
                      <a:pt x="2356" y="1185"/>
                      <a:pt x="1259" y="3380"/>
                    </a:cubicBezTo>
                    <a:cubicBezTo>
                      <a:pt x="402" y="5039"/>
                      <a:pt x="1" y="7288"/>
                      <a:pt x="375" y="8144"/>
                    </a:cubicBezTo>
                    <a:cubicBezTo>
                      <a:pt x="589" y="8679"/>
                      <a:pt x="884" y="8974"/>
                      <a:pt x="1232" y="9054"/>
                    </a:cubicBezTo>
                    <a:cubicBezTo>
                      <a:pt x="1312" y="9081"/>
                      <a:pt x="1366" y="9081"/>
                      <a:pt x="1419" y="9081"/>
                    </a:cubicBezTo>
                    <a:cubicBezTo>
                      <a:pt x="1794" y="9081"/>
                      <a:pt x="2035" y="8867"/>
                      <a:pt x="2062" y="8840"/>
                    </a:cubicBezTo>
                    <a:lnTo>
                      <a:pt x="1847" y="8599"/>
                    </a:lnTo>
                    <a:cubicBezTo>
                      <a:pt x="1847" y="8599"/>
                      <a:pt x="1663" y="8742"/>
                      <a:pt x="1420" y="8742"/>
                    </a:cubicBezTo>
                    <a:cubicBezTo>
                      <a:pt x="1385" y="8742"/>
                      <a:pt x="1349" y="8740"/>
                      <a:pt x="1312" y="8733"/>
                    </a:cubicBezTo>
                    <a:cubicBezTo>
                      <a:pt x="1071" y="8679"/>
                      <a:pt x="857" y="8412"/>
                      <a:pt x="670" y="8010"/>
                    </a:cubicBezTo>
                    <a:cubicBezTo>
                      <a:pt x="375" y="7341"/>
                      <a:pt x="697" y="5227"/>
                      <a:pt x="1553" y="3514"/>
                    </a:cubicBezTo>
                    <a:cubicBezTo>
                      <a:pt x="2597" y="1426"/>
                      <a:pt x="4230" y="409"/>
                      <a:pt x="6692" y="328"/>
                    </a:cubicBezTo>
                    <a:cubicBezTo>
                      <a:pt x="6870" y="324"/>
                      <a:pt x="7070" y="322"/>
                      <a:pt x="7288" y="322"/>
                    </a:cubicBezTo>
                    <a:cubicBezTo>
                      <a:pt x="10777" y="322"/>
                      <a:pt x="19011" y="891"/>
                      <a:pt x="19111" y="891"/>
                    </a:cubicBezTo>
                    <a:lnTo>
                      <a:pt x="19138" y="569"/>
                    </a:lnTo>
                    <a:cubicBezTo>
                      <a:pt x="19037" y="569"/>
                      <a:pt x="10781" y="0"/>
                      <a:pt x="72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49"/>
              <p:cNvSpPr/>
              <p:nvPr/>
            </p:nvSpPr>
            <p:spPr>
              <a:xfrm>
                <a:off x="2908909" y="3782142"/>
                <a:ext cx="786366" cy="1055212"/>
              </a:xfrm>
              <a:custGeom>
                <a:avLst/>
                <a:gdLst/>
                <a:ahLst/>
                <a:cxnLst/>
                <a:rect l="l" t="t" r="r" b="b"/>
                <a:pathLst>
                  <a:path w="33994" h="45616" extrusionOk="0">
                    <a:moveTo>
                      <a:pt x="10707" y="0"/>
                    </a:moveTo>
                    <a:lnTo>
                      <a:pt x="4926" y="5942"/>
                    </a:lnTo>
                    <a:lnTo>
                      <a:pt x="13223" y="20315"/>
                    </a:lnTo>
                    <a:cubicBezTo>
                      <a:pt x="13223" y="20315"/>
                      <a:pt x="13625" y="21118"/>
                      <a:pt x="15097" y="23286"/>
                    </a:cubicBezTo>
                    <a:cubicBezTo>
                      <a:pt x="16569" y="25454"/>
                      <a:pt x="18389" y="29175"/>
                      <a:pt x="18523" y="29523"/>
                    </a:cubicBezTo>
                    <a:cubicBezTo>
                      <a:pt x="18657" y="29871"/>
                      <a:pt x="18175" y="29871"/>
                      <a:pt x="18175" y="29871"/>
                    </a:cubicBezTo>
                    <a:cubicBezTo>
                      <a:pt x="18175" y="29871"/>
                      <a:pt x="17988" y="29978"/>
                      <a:pt x="16622" y="30192"/>
                    </a:cubicBezTo>
                    <a:cubicBezTo>
                      <a:pt x="15257" y="30433"/>
                      <a:pt x="10975" y="30968"/>
                      <a:pt x="8084" y="31182"/>
                    </a:cubicBezTo>
                    <a:cubicBezTo>
                      <a:pt x="5793" y="31354"/>
                      <a:pt x="2457" y="31371"/>
                      <a:pt x="1214" y="31371"/>
                    </a:cubicBezTo>
                    <a:cubicBezTo>
                      <a:pt x="904" y="31371"/>
                      <a:pt x="724" y="31370"/>
                      <a:pt x="724" y="31370"/>
                    </a:cubicBezTo>
                    <a:lnTo>
                      <a:pt x="135" y="38757"/>
                    </a:lnTo>
                    <a:lnTo>
                      <a:pt x="1" y="43334"/>
                    </a:lnTo>
                    <a:cubicBezTo>
                      <a:pt x="1" y="43334"/>
                      <a:pt x="1473" y="43869"/>
                      <a:pt x="5301" y="44592"/>
                    </a:cubicBezTo>
                    <a:cubicBezTo>
                      <a:pt x="8157" y="45111"/>
                      <a:pt x="12147" y="45616"/>
                      <a:pt x="15878" y="45616"/>
                    </a:cubicBezTo>
                    <a:cubicBezTo>
                      <a:pt x="17147" y="45616"/>
                      <a:pt x="18386" y="45557"/>
                      <a:pt x="19540" y="45421"/>
                    </a:cubicBezTo>
                    <a:cubicBezTo>
                      <a:pt x="24063" y="44886"/>
                      <a:pt x="25803" y="43601"/>
                      <a:pt x="25803" y="43601"/>
                    </a:cubicBezTo>
                    <a:cubicBezTo>
                      <a:pt x="33752" y="39480"/>
                      <a:pt x="33993" y="32949"/>
                      <a:pt x="33967" y="29710"/>
                    </a:cubicBezTo>
                    <a:cubicBezTo>
                      <a:pt x="33967" y="26472"/>
                      <a:pt x="31986" y="21814"/>
                      <a:pt x="31665" y="21118"/>
                    </a:cubicBezTo>
                    <a:cubicBezTo>
                      <a:pt x="31370" y="20449"/>
                      <a:pt x="30594" y="17692"/>
                      <a:pt x="24170" y="10145"/>
                    </a:cubicBezTo>
                    <a:cubicBezTo>
                      <a:pt x="17720" y="2597"/>
                      <a:pt x="10707" y="0"/>
                      <a:pt x="107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49"/>
              <p:cNvSpPr/>
              <p:nvPr/>
            </p:nvSpPr>
            <p:spPr>
              <a:xfrm>
                <a:off x="2852581" y="4503460"/>
                <a:ext cx="118276" cy="290405"/>
              </a:xfrm>
              <a:custGeom>
                <a:avLst/>
                <a:gdLst/>
                <a:ahLst/>
                <a:cxnLst/>
                <a:rect l="l" t="t" r="r" b="b"/>
                <a:pathLst>
                  <a:path w="5113" h="12554" extrusionOk="0">
                    <a:moveTo>
                      <a:pt x="1232" y="0"/>
                    </a:moveTo>
                    <a:lnTo>
                      <a:pt x="0" y="11456"/>
                    </a:lnTo>
                    <a:cubicBezTo>
                      <a:pt x="0" y="11456"/>
                      <a:pt x="1499" y="11938"/>
                      <a:pt x="3881" y="12553"/>
                    </a:cubicBezTo>
                    <a:lnTo>
                      <a:pt x="5113" y="241"/>
                    </a:lnTo>
                    <a:cubicBezTo>
                      <a:pt x="2436" y="241"/>
                      <a:pt x="1232" y="0"/>
                      <a:pt x="123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49"/>
              <p:cNvSpPr/>
              <p:nvPr/>
            </p:nvSpPr>
            <p:spPr>
              <a:xfrm>
                <a:off x="2849482" y="4500360"/>
                <a:ext cx="124476" cy="296142"/>
              </a:xfrm>
              <a:custGeom>
                <a:avLst/>
                <a:gdLst/>
                <a:ahLst/>
                <a:cxnLst/>
                <a:rect l="l" t="t" r="r" b="b"/>
                <a:pathLst>
                  <a:path w="5381" h="12802" extrusionOk="0">
                    <a:moveTo>
                      <a:pt x="1458" y="268"/>
                    </a:moveTo>
                    <a:lnTo>
                      <a:pt x="1458" y="268"/>
                    </a:lnTo>
                    <a:cubicBezTo>
                      <a:pt x="2650" y="476"/>
                      <a:pt x="3885" y="507"/>
                      <a:pt x="5100" y="509"/>
                    </a:cubicBezTo>
                    <a:lnTo>
                      <a:pt x="5100" y="509"/>
                    </a:lnTo>
                    <a:cubicBezTo>
                      <a:pt x="4755" y="4051"/>
                      <a:pt x="4386" y="7593"/>
                      <a:pt x="4042" y="11135"/>
                    </a:cubicBezTo>
                    <a:cubicBezTo>
                      <a:pt x="3994" y="11611"/>
                      <a:pt x="3947" y="12066"/>
                      <a:pt x="3899" y="12518"/>
                    </a:cubicBezTo>
                    <a:lnTo>
                      <a:pt x="3899" y="12518"/>
                    </a:lnTo>
                    <a:cubicBezTo>
                      <a:pt x="2677" y="12217"/>
                      <a:pt x="1477" y="11890"/>
                      <a:pt x="278" y="11495"/>
                    </a:cubicBezTo>
                    <a:lnTo>
                      <a:pt x="278" y="11495"/>
                    </a:lnTo>
                    <a:cubicBezTo>
                      <a:pt x="623" y="8181"/>
                      <a:pt x="968" y="4867"/>
                      <a:pt x="1339" y="1580"/>
                    </a:cubicBezTo>
                    <a:cubicBezTo>
                      <a:pt x="1363" y="1142"/>
                      <a:pt x="1409" y="705"/>
                      <a:pt x="1458" y="268"/>
                    </a:cubicBezTo>
                    <a:close/>
                    <a:moveTo>
                      <a:pt x="1392" y="0"/>
                    </a:moveTo>
                    <a:cubicBezTo>
                      <a:pt x="1312" y="0"/>
                      <a:pt x="1232" y="54"/>
                      <a:pt x="1232" y="134"/>
                    </a:cubicBezTo>
                    <a:cubicBezTo>
                      <a:pt x="884" y="3453"/>
                      <a:pt x="509" y="6799"/>
                      <a:pt x="161" y="10145"/>
                    </a:cubicBezTo>
                    <a:cubicBezTo>
                      <a:pt x="108" y="10626"/>
                      <a:pt x="54" y="11108"/>
                      <a:pt x="27" y="11590"/>
                    </a:cubicBezTo>
                    <a:cubicBezTo>
                      <a:pt x="0" y="11643"/>
                      <a:pt x="54" y="11697"/>
                      <a:pt x="108" y="11697"/>
                    </a:cubicBezTo>
                    <a:cubicBezTo>
                      <a:pt x="1366" y="12125"/>
                      <a:pt x="2677" y="12473"/>
                      <a:pt x="3962" y="12794"/>
                    </a:cubicBezTo>
                    <a:cubicBezTo>
                      <a:pt x="3976" y="12799"/>
                      <a:pt x="3990" y="12801"/>
                      <a:pt x="4004" y="12801"/>
                    </a:cubicBezTo>
                    <a:cubicBezTo>
                      <a:pt x="4068" y="12801"/>
                      <a:pt x="4122" y="12753"/>
                      <a:pt x="4122" y="12687"/>
                    </a:cubicBezTo>
                    <a:cubicBezTo>
                      <a:pt x="4497" y="9101"/>
                      <a:pt x="4845" y="5514"/>
                      <a:pt x="5220" y="1928"/>
                    </a:cubicBezTo>
                    <a:cubicBezTo>
                      <a:pt x="5273" y="1419"/>
                      <a:pt x="5327" y="910"/>
                      <a:pt x="5380" y="375"/>
                    </a:cubicBezTo>
                    <a:cubicBezTo>
                      <a:pt x="5380" y="295"/>
                      <a:pt x="5320" y="255"/>
                      <a:pt x="5257" y="255"/>
                    </a:cubicBezTo>
                    <a:cubicBezTo>
                      <a:pt x="5236" y="255"/>
                      <a:pt x="5216" y="259"/>
                      <a:pt x="5196" y="267"/>
                    </a:cubicBezTo>
                    <a:lnTo>
                      <a:pt x="5196" y="267"/>
                    </a:lnTo>
                    <a:cubicBezTo>
                      <a:pt x="3928" y="241"/>
                      <a:pt x="2634" y="238"/>
                      <a:pt x="13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49"/>
              <p:cNvSpPr/>
              <p:nvPr/>
            </p:nvSpPr>
            <p:spPr>
              <a:xfrm>
                <a:off x="2849482" y="3764145"/>
                <a:ext cx="856319" cy="1077234"/>
              </a:xfrm>
              <a:custGeom>
                <a:avLst/>
                <a:gdLst/>
                <a:ahLst/>
                <a:cxnLst/>
                <a:rect l="l" t="t" r="r" b="b"/>
                <a:pathLst>
                  <a:path w="37018" h="46568" extrusionOk="0">
                    <a:moveTo>
                      <a:pt x="10738" y="0"/>
                    </a:moveTo>
                    <a:cubicBezTo>
                      <a:pt x="10600" y="0"/>
                      <a:pt x="10607" y="243"/>
                      <a:pt x="10760" y="243"/>
                    </a:cubicBezTo>
                    <a:cubicBezTo>
                      <a:pt x="11296" y="323"/>
                      <a:pt x="12099" y="564"/>
                      <a:pt x="12687" y="752"/>
                    </a:cubicBezTo>
                    <a:cubicBezTo>
                      <a:pt x="14481" y="1367"/>
                      <a:pt x="16167" y="2224"/>
                      <a:pt x="17773" y="3241"/>
                    </a:cubicBezTo>
                    <a:cubicBezTo>
                      <a:pt x="20396" y="4874"/>
                      <a:pt x="22778" y="6934"/>
                      <a:pt x="24946" y="9156"/>
                    </a:cubicBezTo>
                    <a:cubicBezTo>
                      <a:pt x="28051" y="12341"/>
                      <a:pt x="30835" y="15981"/>
                      <a:pt x="33029" y="19862"/>
                    </a:cubicBezTo>
                    <a:cubicBezTo>
                      <a:pt x="34956" y="23261"/>
                      <a:pt x="36402" y="27089"/>
                      <a:pt x="36429" y="31050"/>
                    </a:cubicBezTo>
                    <a:cubicBezTo>
                      <a:pt x="36482" y="33994"/>
                      <a:pt x="35652" y="36912"/>
                      <a:pt x="33993" y="39348"/>
                    </a:cubicBezTo>
                    <a:cubicBezTo>
                      <a:pt x="32440" y="41623"/>
                      <a:pt x="30246" y="43362"/>
                      <a:pt x="27783" y="44513"/>
                    </a:cubicBezTo>
                    <a:cubicBezTo>
                      <a:pt x="24812" y="45905"/>
                      <a:pt x="21493" y="46307"/>
                      <a:pt x="18255" y="46307"/>
                    </a:cubicBezTo>
                    <a:cubicBezTo>
                      <a:pt x="18158" y="46307"/>
                      <a:pt x="18062" y="46308"/>
                      <a:pt x="17966" y="46308"/>
                    </a:cubicBezTo>
                    <a:cubicBezTo>
                      <a:pt x="14235" y="46308"/>
                      <a:pt x="10506" y="45805"/>
                      <a:pt x="6879" y="45049"/>
                    </a:cubicBezTo>
                    <a:cubicBezTo>
                      <a:pt x="4711" y="44594"/>
                      <a:pt x="2570" y="44058"/>
                      <a:pt x="482" y="43389"/>
                    </a:cubicBezTo>
                    <a:cubicBezTo>
                      <a:pt x="414" y="43372"/>
                      <a:pt x="346" y="43344"/>
                      <a:pt x="278" y="43319"/>
                    </a:cubicBezTo>
                    <a:lnTo>
                      <a:pt x="278" y="43319"/>
                    </a:lnTo>
                    <a:cubicBezTo>
                      <a:pt x="623" y="40006"/>
                      <a:pt x="968" y="36693"/>
                      <a:pt x="1339" y="33406"/>
                    </a:cubicBezTo>
                    <a:cubicBezTo>
                      <a:pt x="1363" y="32969"/>
                      <a:pt x="1409" y="32532"/>
                      <a:pt x="1458" y="32096"/>
                    </a:cubicBezTo>
                    <a:lnTo>
                      <a:pt x="1458" y="32096"/>
                    </a:lnTo>
                    <a:cubicBezTo>
                      <a:pt x="2455" y="32284"/>
                      <a:pt x="3476" y="32309"/>
                      <a:pt x="4497" y="32335"/>
                    </a:cubicBezTo>
                    <a:cubicBezTo>
                      <a:pt x="4904" y="32345"/>
                      <a:pt x="5312" y="32349"/>
                      <a:pt x="5719" y="32349"/>
                    </a:cubicBezTo>
                    <a:cubicBezTo>
                      <a:pt x="8710" y="32349"/>
                      <a:pt x="11700" y="32099"/>
                      <a:pt x="14668" y="31746"/>
                    </a:cubicBezTo>
                    <a:cubicBezTo>
                      <a:pt x="17693" y="31371"/>
                      <a:pt x="20717" y="30890"/>
                      <a:pt x="23742" y="30301"/>
                    </a:cubicBezTo>
                    <a:cubicBezTo>
                      <a:pt x="23894" y="30275"/>
                      <a:pt x="23830" y="30058"/>
                      <a:pt x="23709" y="30058"/>
                    </a:cubicBezTo>
                    <a:cubicBezTo>
                      <a:pt x="23702" y="30058"/>
                      <a:pt x="23695" y="30058"/>
                      <a:pt x="23688" y="30060"/>
                    </a:cubicBezTo>
                    <a:cubicBezTo>
                      <a:pt x="18897" y="30970"/>
                      <a:pt x="14106" y="31693"/>
                      <a:pt x="9235" y="31987"/>
                    </a:cubicBezTo>
                    <a:cubicBezTo>
                      <a:pt x="8054" y="32056"/>
                      <a:pt x="6859" y="32104"/>
                      <a:pt x="5664" y="32104"/>
                    </a:cubicBezTo>
                    <a:cubicBezTo>
                      <a:pt x="4557" y="32104"/>
                      <a:pt x="3450" y="32063"/>
                      <a:pt x="2356" y="31960"/>
                    </a:cubicBezTo>
                    <a:cubicBezTo>
                      <a:pt x="2035" y="31933"/>
                      <a:pt x="1713" y="31907"/>
                      <a:pt x="1392" y="31826"/>
                    </a:cubicBezTo>
                    <a:cubicBezTo>
                      <a:pt x="1312" y="31826"/>
                      <a:pt x="1232" y="31880"/>
                      <a:pt x="1232" y="31960"/>
                    </a:cubicBezTo>
                    <a:cubicBezTo>
                      <a:pt x="884" y="35279"/>
                      <a:pt x="509" y="38625"/>
                      <a:pt x="161" y="41971"/>
                    </a:cubicBezTo>
                    <a:cubicBezTo>
                      <a:pt x="108" y="42452"/>
                      <a:pt x="54" y="42934"/>
                      <a:pt x="0" y="43416"/>
                    </a:cubicBezTo>
                    <a:cubicBezTo>
                      <a:pt x="0" y="43469"/>
                      <a:pt x="54" y="43523"/>
                      <a:pt x="108" y="43523"/>
                    </a:cubicBezTo>
                    <a:cubicBezTo>
                      <a:pt x="1687" y="44058"/>
                      <a:pt x="3293" y="44460"/>
                      <a:pt x="4899" y="44861"/>
                    </a:cubicBezTo>
                    <a:cubicBezTo>
                      <a:pt x="8458" y="45691"/>
                      <a:pt x="12072" y="46307"/>
                      <a:pt x="15739" y="46494"/>
                    </a:cubicBezTo>
                    <a:cubicBezTo>
                      <a:pt x="16585" y="46539"/>
                      <a:pt x="17442" y="46567"/>
                      <a:pt x="18303" y="46567"/>
                    </a:cubicBezTo>
                    <a:cubicBezTo>
                      <a:pt x="21009" y="46567"/>
                      <a:pt x="23753" y="46290"/>
                      <a:pt x="26311" y="45397"/>
                    </a:cubicBezTo>
                    <a:cubicBezTo>
                      <a:pt x="28881" y="44487"/>
                      <a:pt x="31263" y="42961"/>
                      <a:pt x="33083" y="40927"/>
                    </a:cubicBezTo>
                    <a:cubicBezTo>
                      <a:pt x="34956" y="38812"/>
                      <a:pt x="36161" y="36162"/>
                      <a:pt x="36536" y="33352"/>
                    </a:cubicBezTo>
                    <a:cubicBezTo>
                      <a:pt x="37017" y="29819"/>
                      <a:pt x="36241" y="26259"/>
                      <a:pt x="34876" y="23021"/>
                    </a:cubicBezTo>
                    <a:cubicBezTo>
                      <a:pt x="33056" y="18738"/>
                      <a:pt x="30246" y="14830"/>
                      <a:pt x="27248" y="11297"/>
                    </a:cubicBezTo>
                    <a:cubicBezTo>
                      <a:pt x="24946" y="8647"/>
                      <a:pt x="22403" y="6185"/>
                      <a:pt x="19566" y="4124"/>
                    </a:cubicBezTo>
                    <a:cubicBezTo>
                      <a:pt x="17773" y="2839"/>
                      <a:pt x="15846" y="1715"/>
                      <a:pt x="13785" y="885"/>
                    </a:cubicBezTo>
                    <a:cubicBezTo>
                      <a:pt x="12875" y="538"/>
                      <a:pt x="11884" y="163"/>
                      <a:pt x="10921" y="29"/>
                    </a:cubicBezTo>
                    <a:cubicBezTo>
                      <a:pt x="10867" y="29"/>
                      <a:pt x="10814" y="2"/>
                      <a:pt x="10760" y="2"/>
                    </a:cubicBezTo>
                    <a:cubicBezTo>
                      <a:pt x="10753" y="1"/>
                      <a:pt x="10745" y="0"/>
                      <a:pt x="10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49"/>
              <p:cNvSpPr/>
              <p:nvPr/>
            </p:nvSpPr>
            <p:spPr>
              <a:xfrm>
                <a:off x="3487063" y="4285343"/>
                <a:ext cx="110296" cy="190704"/>
              </a:xfrm>
              <a:custGeom>
                <a:avLst/>
                <a:gdLst/>
                <a:ahLst/>
                <a:cxnLst/>
                <a:rect l="l" t="t" r="r" b="b"/>
                <a:pathLst>
                  <a:path w="4768" h="8244" extrusionOk="0">
                    <a:moveTo>
                      <a:pt x="175" y="1"/>
                    </a:moveTo>
                    <a:cubicBezTo>
                      <a:pt x="83" y="1"/>
                      <a:pt x="1" y="85"/>
                      <a:pt x="56" y="195"/>
                    </a:cubicBezTo>
                    <a:cubicBezTo>
                      <a:pt x="1742" y="2711"/>
                      <a:pt x="3214" y="5414"/>
                      <a:pt x="4499" y="8171"/>
                    </a:cubicBezTo>
                    <a:cubicBezTo>
                      <a:pt x="4524" y="8222"/>
                      <a:pt x="4564" y="8244"/>
                      <a:pt x="4603" y="8244"/>
                    </a:cubicBezTo>
                    <a:cubicBezTo>
                      <a:pt x="4686" y="8244"/>
                      <a:pt x="4768" y="8147"/>
                      <a:pt x="4713" y="8037"/>
                    </a:cubicBezTo>
                    <a:cubicBezTo>
                      <a:pt x="3428" y="5307"/>
                      <a:pt x="1956" y="2604"/>
                      <a:pt x="297" y="61"/>
                    </a:cubicBezTo>
                    <a:cubicBezTo>
                      <a:pt x="263" y="19"/>
                      <a:pt x="218" y="1"/>
                      <a:pt x="1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49"/>
              <p:cNvSpPr/>
              <p:nvPr/>
            </p:nvSpPr>
            <p:spPr>
              <a:xfrm>
                <a:off x="2757854" y="3628658"/>
                <a:ext cx="616620" cy="348167"/>
              </a:xfrm>
              <a:custGeom>
                <a:avLst/>
                <a:gdLst/>
                <a:ahLst/>
                <a:cxnLst/>
                <a:rect l="l" t="t" r="r" b="b"/>
                <a:pathLst>
                  <a:path w="26656" h="15051" extrusionOk="0">
                    <a:moveTo>
                      <a:pt x="13901" y="1"/>
                    </a:moveTo>
                    <a:cubicBezTo>
                      <a:pt x="11455" y="1"/>
                      <a:pt x="8992" y="314"/>
                      <a:pt x="6745" y="1175"/>
                    </a:cubicBezTo>
                    <a:cubicBezTo>
                      <a:pt x="2275" y="2888"/>
                      <a:pt x="0" y="5190"/>
                      <a:pt x="1874" y="10623"/>
                    </a:cubicBezTo>
                    <a:cubicBezTo>
                      <a:pt x="3227" y="14494"/>
                      <a:pt x="5464" y="15050"/>
                      <a:pt x="6638" y="15050"/>
                    </a:cubicBezTo>
                    <a:cubicBezTo>
                      <a:pt x="7113" y="15050"/>
                      <a:pt x="7414" y="14959"/>
                      <a:pt x="7414" y="14959"/>
                    </a:cubicBezTo>
                    <a:cubicBezTo>
                      <a:pt x="9850" y="14478"/>
                      <a:pt x="14186" y="12470"/>
                      <a:pt x="17318" y="10035"/>
                    </a:cubicBezTo>
                    <a:cubicBezTo>
                      <a:pt x="18194" y="9366"/>
                      <a:pt x="19083" y="9122"/>
                      <a:pt x="19925" y="9122"/>
                    </a:cubicBezTo>
                    <a:cubicBezTo>
                      <a:pt x="22118" y="9122"/>
                      <a:pt x="23995" y="10775"/>
                      <a:pt x="24518" y="10891"/>
                    </a:cubicBezTo>
                    <a:cubicBezTo>
                      <a:pt x="24534" y="10895"/>
                      <a:pt x="24552" y="10897"/>
                      <a:pt x="24569" y="10897"/>
                    </a:cubicBezTo>
                    <a:cubicBezTo>
                      <a:pt x="25305" y="10897"/>
                      <a:pt x="26655" y="7661"/>
                      <a:pt x="26498" y="5779"/>
                    </a:cubicBezTo>
                    <a:cubicBezTo>
                      <a:pt x="26338" y="3825"/>
                      <a:pt x="25187" y="1443"/>
                      <a:pt x="20877" y="693"/>
                    </a:cubicBezTo>
                    <a:cubicBezTo>
                      <a:pt x="18721" y="307"/>
                      <a:pt x="16320" y="1"/>
                      <a:pt x="1390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49"/>
              <p:cNvSpPr/>
              <p:nvPr/>
            </p:nvSpPr>
            <p:spPr>
              <a:xfrm>
                <a:off x="2781379" y="3625905"/>
                <a:ext cx="601214" cy="353997"/>
              </a:xfrm>
              <a:custGeom>
                <a:avLst/>
                <a:gdLst/>
                <a:ahLst/>
                <a:cxnLst/>
                <a:rect l="l" t="t" r="r" b="b"/>
                <a:pathLst>
                  <a:path w="25990" h="15303" extrusionOk="0">
                    <a:moveTo>
                      <a:pt x="12912" y="237"/>
                    </a:moveTo>
                    <a:cubicBezTo>
                      <a:pt x="14476" y="237"/>
                      <a:pt x="16045" y="365"/>
                      <a:pt x="17585" y="572"/>
                    </a:cubicBezTo>
                    <a:cubicBezTo>
                      <a:pt x="19994" y="893"/>
                      <a:pt x="22885" y="1241"/>
                      <a:pt x="24437" y="3355"/>
                    </a:cubicBezTo>
                    <a:cubicBezTo>
                      <a:pt x="25615" y="4934"/>
                      <a:pt x="25508" y="6861"/>
                      <a:pt x="24919" y="8655"/>
                    </a:cubicBezTo>
                    <a:cubicBezTo>
                      <a:pt x="24732" y="9163"/>
                      <a:pt x="24518" y="9672"/>
                      <a:pt x="24250" y="10154"/>
                    </a:cubicBezTo>
                    <a:cubicBezTo>
                      <a:pt x="24116" y="10368"/>
                      <a:pt x="23875" y="10876"/>
                      <a:pt x="23581" y="10903"/>
                    </a:cubicBezTo>
                    <a:cubicBezTo>
                      <a:pt x="23367" y="10903"/>
                      <a:pt x="23045" y="10635"/>
                      <a:pt x="22858" y="10528"/>
                    </a:cubicBezTo>
                    <a:cubicBezTo>
                      <a:pt x="22483" y="10314"/>
                      <a:pt x="22082" y="10073"/>
                      <a:pt x="21680" y="9886"/>
                    </a:cubicBezTo>
                    <a:cubicBezTo>
                      <a:pt x="20834" y="9451"/>
                      <a:pt x="19923" y="9125"/>
                      <a:pt x="18966" y="9125"/>
                    </a:cubicBezTo>
                    <a:cubicBezTo>
                      <a:pt x="18863" y="9125"/>
                      <a:pt x="18760" y="9129"/>
                      <a:pt x="18656" y="9137"/>
                    </a:cubicBezTo>
                    <a:cubicBezTo>
                      <a:pt x="17264" y="9217"/>
                      <a:pt x="16327" y="10020"/>
                      <a:pt x="15257" y="10769"/>
                    </a:cubicBezTo>
                    <a:cubicBezTo>
                      <a:pt x="12982" y="12348"/>
                      <a:pt x="10439" y="13713"/>
                      <a:pt x="7789" y="14570"/>
                    </a:cubicBezTo>
                    <a:cubicBezTo>
                      <a:pt x="7322" y="14725"/>
                      <a:pt x="6856" y="14856"/>
                      <a:pt x="6389" y="14937"/>
                    </a:cubicBezTo>
                    <a:lnTo>
                      <a:pt x="6389" y="14937"/>
                    </a:lnTo>
                    <a:cubicBezTo>
                      <a:pt x="6389" y="14937"/>
                      <a:pt x="6388" y="14937"/>
                      <a:pt x="6388" y="14937"/>
                    </a:cubicBezTo>
                    <a:cubicBezTo>
                      <a:pt x="6374" y="14937"/>
                      <a:pt x="6360" y="14939"/>
                      <a:pt x="6344" y="14945"/>
                    </a:cubicBezTo>
                    <a:cubicBezTo>
                      <a:pt x="6331" y="14947"/>
                      <a:pt x="6320" y="14950"/>
                      <a:pt x="6310" y="14955"/>
                    </a:cubicBezTo>
                    <a:lnTo>
                      <a:pt x="6310" y="14955"/>
                    </a:lnTo>
                    <a:cubicBezTo>
                      <a:pt x="6078" y="15023"/>
                      <a:pt x="5835" y="15053"/>
                      <a:pt x="5589" y="15053"/>
                    </a:cubicBezTo>
                    <a:cubicBezTo>
                      <a:pt x="5019" y="15053"/>
                      <a:pt x="4432" y="14890"/>
                      <a:pt x="3935" y="14650"/>
                    </a:cubicBezTo>
                    <a:cubicBezTo>
                      <a:pt x="1874" y="13633"/>
                      <a:pt x="937" y="11090"/>
                      <a:pt x="509" y="8976"/>
                    </a:cubicBezTo>
                    <a:cubicBezTo>
                      <a:pt x="81" y="6969"/>
                      <a:pt x="429" y="4961"/>
                      <a:pt x="1981" y="3543"/>
                    </a:cubicBezTo>
                    <a:cubicBezTo>
                      <a:pt x="2730" y="2847"/>
                      <a:pt x="3614" y="2365"/>
                      <a:pt x="4524" y="1937"/>
                    </a:cubicBezTo>
                    <a:cubicBezTo>
                      <a:pt x="5808" y="1348"/>
                      <a:pt x="7120" y="893"/>
                      <a:pt x="8512" y="625"/>
                    </a:cubicBezTo>
                    <a:cubicBezTo>
                      <a:pt x="9956" y="352"/>
                      <a:pt x="11432" y="237"/>
                      <a:pt x="12912" y="237"/>
                    </a:cubicBezTo>
                    <a:close/>
                    <a:moveTo>
                      <a:pt x="12913" y="1"/>
                    </a:moveTo>
                    <a:cubicBezTo>
                      <a:pt x="11925" y="1"/>
                      <a:pt x="10939" y="53"/>
                      <a:pt x="9957" y="170"/>
                    </a:cubicBezTo>
                    <a:cubicBezTo>
                      <a:pt x="7361" y="465"/>
                      <a:pt x="4604" y="1267"/>
                      <a:pt x="2463" y="2820"/>
                    </a:cubicBezTo>
                    <a:cubicBezTo>
                      <a:pt x="884" y="3971"/>
                      <a:pt x="0" y="5657"/>
                      <a:pt x="81" y="7638"/>
                    </a:cubicBezTo>
                    <a:cubicBezTo>
                      <a:pt x="206" y="10551"/>
                      <a:pt x="2005" y="15303"/>
                      <a:pt x="5499" y="15303"/>
                    </a:cubicBezTo>
                    <a:cubicBezTo>
                      <a:pt x="5729" y="15303"/>
                      <a:pt x="5966" y="15282"/>
                      <a:pt x="6210" y="15239"/>
                    </a:cubicBezTo>
                    <a:cubicBezTo>
                      <a:pt x="6290" y="15212"/>
                      <a:pt x="6344" y="15212"/>
                      <a:pt x="6424" y="15186"/>
                    </a:cubicBezTo>
                    <a:cubicBezTo>
                      <a:pt x="7575" y="14971"/>
                      <a:pt x="8699" y="14543"/>
                      <a:pt x="9796" y="14088"/>
                    </a:cubicBezTo>
                    <a:cubicBezTo>
                      <a:pt x="11188" y="13473"/>
                      <a:pt x="12553" y="12777"/>
                      <a:pt x="13865" y="11974"/>
                    </a:cubicBezTo>
                    <a:cubicBezTo>
                      <a:pt x="14534" y="11572"/>
                      <a:pt x="15203" y="11144"/>
                      <a:pt x="15819" y="10689"/>
                    </a:cubicBezTo>
                    <a:cubicBezTo>
                      <a:pt x="16461" y="10207"/>
                      <a:pt x="17050" y="9725"/>
                      <a:pt x="17826" y="9511"/>
                    </a:cubicBezTo>
                    <a:cubicBezTo>
                      <a:pt x="18179" y="9416"/>
                      <a:pt x="18534" y="9373"/>
                      <a:pt x="18887" y="9373"/>
                    </a:cubicBezTo>
                    <a:cubicBezTo>
                      <a:pt x="19819" y="9373"/>
                      <a:pt x="20739" y="9673"/>
                      <a:pt x="21573" y="10100"/>
                    </a:cubicBezTo>
                    <a:cubicBezTo>
                      <a:pt x="22002" y="10314"/>
                      <a:pt x="22403" y="10555"/>
                      <a:pt x="22805" y="10796"/>
                    </a:cubicBezTo>
                    <a:cubicBezTo>
                      <a:pt x="22992" y="10903"/>
                      <a:pt x="23260" y="11117"/>
                      <a:pt x="23501" y="11144"/>
                    </a:cubicBezTo>
                    <a:cubicBezTo>
                      <a:pt x="23515" y="11145"/>
                      <a:pt x="23530" y="11146"/>
                      <a:pt x="23545" y="11146"/>
                    </a:cubicBezTo>
                    <a:cubicBezTo>
                      <a:pt x="24190" y="11146"/>
                      <a:pt x="24629" y="10010"/>
                      <a:pt x="24812" y="9565"/>
                    </a:cubicBezTo>
                    <a:cubicBezTo>
                      <a:pt x="25588" y="7798"/>
                      <a:pt x="25990" y="5737"/>
                      <a:pt x="25080" y="3917"/>
                    </a:cubicBezTo>
                    <a:cubicBezTo>
                      <a:pt x="24009" y="1749"/>
                      <a:pt x="21600" y="973"/>
                      <a:pt x="19379" y="598"/>
                    </a:cubicBezTo>
                    <a:cubicBezTo>
                      <a:pt x="17247" y="249"/>
                      <a:pt x="15077" y="1"/>
                      <a:pt x="129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49"/>
              <p:cNvSpPr/>
              <p:nvPr/>
            </p:nvSpPr>
            <p:spPr>
              <a:xfrm>
                <a:off x="2577675" y="2982776"/>
                <a:ext cx="864970" cy="777044"/>
              </a:xfrm>
              <a:custGeom>
                <a:avLst/>
                <a:gdLst/>
                <a:ahLst/>
                <a:cxnLst/>
                <a:rect l="l" t="t" r="r" b="b"/>
                <a:pathLst>
                  <a:path w="37392" h="33591" extrusionOk="0">
                    <a:moveTo>
                      <a:pt x="13224" y="1"/>
                    </a:moveTo>
                    <a:cubicBezTo>
                      <a:pt x="12897" y="1"/>
                      <a:pt x="12549" y="27"/>
                      <a:pt x="12179" y="82"/>
                    </a:cubicBezTo>
                    <a:cubicBezTo>
                      <a:pt x="6799" y="885"/>
                      <a:pt x="8030" y="6024"/>
                      <a:pt x="8030" y="6024"/>
                    </a:cubicBezTo>
                    <a:cubicBezTo>
                      <a:pt x="4925" y="6024"/>
                      <a:pt x="0" y="9290"/>
                      <a:pt x="1071" y="13224"/>
                    </a:cubicBezTo>
                    <a:cubicBezTo>
                      <a:pt x="1882" y="16183"/>
                      <a:pt x="3873" y="17331"/>
                      <a:pt x="6350" y="17331"/>
                    </a:cubicBezTo>
                    <a:cubicBezTo>
                      <a:pt x="7144" y="17331"/>
                      <a:pt x="7989" y="17213"/>
                      <a:pt x="8860" y="16998"/>
                    </a:cubicBezTo>
                    <a:cubicBezTo>
                      <a:pt x="12446" y="16115"/>
                      <a:pt x="14695" y="12582"/>
                      <a:pt x="14695" y="12582"/>
                    </a:cubicBezTo>
                    <a:cubicBezTo>
                      <a:pt x="14775" y="18176"/>
                      <a:pt x="20423" y="19755"/>
                      <a:pt x="20423" y="19755"/>
                    </a:cubicBezTo>
                    <a:cubicBezTo>
                      <a:pt x="19994" y="21281"/>
                      <a:pt x="16194" y="27678"/>
                      <a:pt x="17880" y="29284"/>
                    </a:cubicBezTo>
                    <a:cubicBezTo>
                      <a:pt x="19240" y="30559"/>
                      <a:pt x="21479" y="33591"/>
                      <a:pt x="24488" y="33591"/>
                    </a:cubicBezTo>
                    <a:cubicBezTo>
                      <a:pt x="25268" y="33591"/>
                      <a:pt x="26099" y="33387"/>
                      <a:pt x="26980" y="32897"/>
                    </a:cubicBezTo>
                    <a:cubicBezTo>
                      <a:pt x="30727" y="30836"/>
                      <a:pt x="28426" y="27196"/>
                      <a:pt x="28425" y="27196"/>
                    </a:cubicBezTo>
                    <a:lnTo>
                      <a:pt x="28425" y="27196"/>
                    </a:lnTo>
                    <a:cubicBezTo>
                      <a:pt x="28736" y="27372"/>
                      <a:pt x="29209" y="27433"/>
                      <a:pt x="29713" y="27433"/>
                    </a:cubicBezTo>
                    <a:cubicBezTo>
                      <a:pt x="30817" y="27433"/>
                      <a:pt x="32066" y="27142"/>
                      <a:pt x="32066" y="27142"/>
                    </a:cubicBezTo>
                    <a:cubicBezTo>
                      <a:pt x="35813" y="25884"/>
                      <a:pt x="37392" y="23957"/>
                      <a:pt x="36562" y="19782"/>
                    </a:cubicBezTo>
                    <a:cubicBezTo>
                      <a:pt x="35706" y="15606"/>
                      <a:pt x="31637" y="14937"/>
                      <a:pt x="31637" y="14937"/>
                    </a:cubicBezTo>
                    <a:cubicBezTo>
                      <a:pt x="32467" y="12662"/>
                      <a:pt x="32521" y="6586"/>
                      <a:pt x="27060" y="3562"/>
                    </a:cubicBezTo>
                    <a:cubicBezTo>
                      <a:pt x="25399" y="2650"/>
                      <a:pt x="23913" y="2332"/>
                      <a:pt x="22650" y="2332"/>
                    </a:cubicBezTo>
                    <a:cubicBezTo>
                      <a:pt x="19763" y="2332"/>
                      <a:pt x="18040" y="3990"/>
                      <a:pt x="18040" y="3990"/>
                    </a:cubicBezTo>
                    <a:cubicBezTo>
                      <a:pt x="18040" y="3990"/>
                      <a:pt x="17284" y="1"/>
                      <a:pt x="13224"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49"/>
              <p:cNvSpPr/>
              <p:nvPr/>
            </p:nvSpPr>
            <p:spPr>
              <a:xfrm>
                <a:off x="2716354" y="3239130"/>
                <a:ext cx="473060" cy="578960"/>
              </a:xfrm>
              <a:custGeom>
                <a:avLst/>
                <a:gdLst/>
                <a:ahLst/>
                <a:cxnLst/>
                <a:rect l="l" t="t" r="r" b="b"/>
                <a:pathLst>
                  <a:path w="20450" h="25028" extrusionOk="0">
                    <a:moveTo>
                      <a:pt x="9626" y="1"/>
                    </a:moveTo>
                    <a:cubicBezTo>
                      <a:pt x="9612" y="1"/>
                      <a:pt x="9597" y="1"/>
                      <a:pt x="9583" y="1"/>
                    </a:cubicBezTo>
                    <a:lnTo>
                      <a:pt x="5247" y="55"/>
                    </a:lnTo>
                    <a:cubicBezTo>
                      <a:pt x="2356" y="81"/>
                      <a:pt x="1" y="2785"/>
                      <a:pt x="54" y="6077"/>
                    </a:cubicBezTo>
                    <a:lnTo>
                      <a:pt x="108" y="12822"/>
                    </a:lnTo>
                    <a:cubicBezTo>
                      <a:pt x="135" y="16098"/>
                      <a:pt x="2520" y="18764"/>
                      <a:pt x="5391" y="18764"/>
                    </a:cubicBezTo>
                    <a:cubicBezTo>
                      <a:pt x="5406" y="18764"/>
                      <a:pt x="5420" y="18764"/>
                      <a:pt x="5434" y="18764"/>
                    </a:cubicBezTo>
                    <a:lnTo>
                      <a:pt x="7950" y="18737"/>
                    </a:lnTo>
                    <a:lnTo>
                      <a:pt x="7977" y="22350"/>
                    </a:lnTo>
                    <a:cubicBezTo>
                      <a:pt x="8004" y="23833"/>
                      <a:pt x="9208" y="25027"/>
                      <a:pt x="10659" y="25027"/>
                    </a:cubicBezTo>
                    <a:cubicBezTo>
                      <a:pt x="10675" y="25027"/>
                      <a:pt x="10691" y="25027"/>
                      <a:pt x="10707" y="25027"/>
                    </a:cubicBezTo>
                    <a:lnTo>
                      <a:pt x="12447" y="25027"/>
                    </a:lnTo>
                    <a:cubicBezTo>
                      <a:pt x="13919" y="25000"/>
                      <a:pt x="15150" y="23769"/>
                      <a:pt x="15123" y="22297"/>
                    </a:cubicBezTo>
                    <a:lnTo>
                      <a:pt x="15070" y="18175"/>
                    </a:lnTo>
                    <a:lnTo>
                      <a:pt x="15070" y="17961"/>
                    </a:lnTo>
                    <a:lnTo>
                      <a:pt x="15043" y="13839"/>
                    </a:lnTo>
                    <a:cubicBezTo>
                      <a:pt x="15043" y="13759"/>
                      <a:pt x="15016" y="13678"/>
                      <a:pt x="15016" y="13598"/>
                    </a:cubicBezTo>
                    <a:lnTo>
                      <a:pt x="15016" y="13598"/>
                    </a:lnTo>
                    <a:cubicBezTo>
                      <a:pt x="15578" y="13999"/>
                      <a:pt x="16274" y="14214"/>
                      <a:pt x="16997" y="14214"/>
                    </a:cubicBezTo>
                    <a:cubicBezTo>
                      <a:pt x="18924" y="14187"/>
                      <a:pt x="20450" y="12634"/>
                      <a:pt x="20423" y="10734"/>
                    </a:cubicBezTo>
                    <a:cubicBezTo>
                      <a:pt x="20423" y="8850"/>
                      <a:pt x="18871" y="7334"/>
                      <a:pt x="16993" y="7334"/>
                    </a:cubicBezTo>
                    <a:cubicBezTo>
                      <a:pt x="16976" y="7334"/>
                      <a:pt x="16960" y="7335"/>
                      <a:pt x="16944" y="7335"/>
                    </a:cubicBezTo>
                    <a:cubicBezTo>
                      <a:pt x="16194" y="7335"/>
                      <a:pt x="15498" y="7602"/>
                      <a:pt x="14936" y="8004"/>
                    </a:cubicBezTo>
                    <a:lnTo>
                      <a:pt x="14909" y="5916"/>
                    </a:lnTo>
                    <a:cubicBezTo>
                      <a:pt x="14883" y="2641"/>
                      <a:pt x="12498" y="1"/>
                      <a:pt x="9626" y="1"/>
                    </a:cubicBezTo>
                    <a:close/>
                  </a:path>
                </a:pathLst>
              </a:custGeom>
              <a:solidFill>
                <a:srgbClr val="C789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49"/>
              <p:cNvSpPr/>
              <p:nvPr/>
            </p:nvSpPr>
            <p:spPr>
              <a:xfrm>
                <a:off x="2713277" y="3235429"/>
                <a:ext cx="479861" cy="586987"/>
              </a:xfrm>
              <a:custGeom>
                <a:avLst/>
                <a:gdLst/>
                <a:ahLst/>
                <a:cxnLst/>
                <a:rect l="l" t="t" r="r" b="b"/>
                <a:pathLst>
                  <a:path w="20744" h="25375" extrusionOk="0">
                    <a:moveTo>
                      <a:pt x="9770" y="322"/>
                    </a:moveTo>
                    <a:cubicBezTo>
                      <a:pt x="12553" y="322"/>
                      <a:pt x="14828" y="2891"/>
                      <a:pt x="14882" y="6103"/>
                    </a:cubicBezTo>
                    <a:lnTo>
                      <a:pt x="14882" y="8485"/>
                    </a:lnTo>
                    <a:lnTo>
                      <a:pt x="15149" y="8298"/>
                    </a:lnTo>
                    <a:cubicBezTo>
                      <a:pt x="15711" y="7896"/>
                      <a:pt x="16381" y="7682"/>
                      <a:pt x="17077" y="7655"/>
                    </a:cubicBezTo>
                    <a:lnTo>
                      <a:pt x="17103" y="7655"/>
                    </a:lnTo>
                    <a:cubicBezTo>
                      <a:pt x="18897" y="7655"/>
                      <a:pt x="20369" y="9101"/>
                      <a:pt x="20395" y="10894"/>
                    </a:cubicBezTo>
                    <a:cubicBezTo>
                      <a:pt x="20422" y="12687"/>
                      <a:pt x="18950" y="14186"/>
                      <a:pt x="17130" y="14186"/>
                    </a:cubicBezTo>
                    <a:cubicBezTo>
                      <a:pt x="16461" y="14186"/>
                      <a:pt x="15819" y="13999"/>
                      <a:pt x="15256" y="13624"/>
                    </a:cubicBezTo>
                    <a:lnTo>
                      <a:pt x="14935" y="13437"/>
                    </a:lnTo>
                    <a:lnTo>
                      <a:pt x="14989" y="13785"/>
                    </a:lnTo>
                    <a:cubicBezTo>
                      <a:pt x="14989" y="13865"/>
                      <a:pt x="14989" y="13945"/>
                      <a:pt x="14989" y="13999"/>
                    </a:cubicBezTo>
                    <a:lnTo>
                      <a:pt x="15096" y="22457"/>
                    </a:lnTo>
                    <a:cubicBezTo>
                      <a:pt x="15096" y="23849"/>
                      <a:pt x="13972" y="24999"/>
                      <a:pt x="12580" y="25026"/>
                    </a:cubicBezTo>
                    <a:lnTo>
                      <a:pt x="10813" y="25026"/>
                    </a:lnTo>
                    <a:cubicBezTo>
                      <a:pt x="9422" y="25026"/>
                      <a:pt x="8297" y="23902"/>
                      <a:pt x="8271" y="22510"/>
                    </a:cubicBezTo>
                    <a:lnTo>
                      <a:pt x="8244" y="18710"/>
                    </a:lnTo>
                    <a:lnTo>
                      <a:pt x="5567" y="18736"/>
                    </a:lnTo>
                    <a:cubicBezTo>
                      <a:pt x="5538" y="18737"/>
                      <a:pt x="5508" y="18737"/>
                      <a:pt x="5478" y="18737"/>
                    </a:cubicBezTo>
                    <a:cubicBezTo>
                      <a:pt x="4146" y="18737"/>
                      <a:pt x="2897" y="18150"/>
                      <a:pt x="1954" y="17077"/>
                    </a:cubicBezTo>
                    <a:cubicBezTo>
                      <a:pt x="964" y="15979"/>
                      <a:pt x="428" y="14534"/>
                      <a:pt x="402" y="12982"/>
                    </a:cubicBezTo>
                    <a:lnTo>
                      <a:pt x="348" y="6237"/>
                    </a:lnTo>
                    <a:cubicBezTo>
                      <a:pt x="321" y="4684"/>
                      <a:pt x="857" y="3212"/>
                      <a:pt x="1793" y="2115"/>
                    </a:cubicBezTo>
                    <a:cubicBezTo>
                      <a:pt x="2757" y="991"/>
                      <a:pt x="4015" y="375"/>
                      <a:pt x="5380" y="375"/>
                    </a:cubicBezTo>
                    <a:lnTo>
                      <a:pt x="9716" y="322"/>
                    </a:lnTo>
                    <a:close/>
                    <a:moveTo>
                      <a:pt x="9716" y="0"/>
                    </a:moveTo>
                    <a:lnTo>
                      <a:pt x="5380" y="27"/>
                    </a:lnTo>
                    <a:cubicBezTo>
                      <a:pt x="3908" y="54"/>
                      <a:pt x="2570" y="696"/>
                      <a:pt x="1552" y="1901"/>
                    </a:cubicBezTo>
                    <a:cubicBezTo>
                      <a:pt x="535" y="3078"/>
                      <a:pt x="0" y="4604"/>
                      <a:pt x="0" y="6237"/>
                    </a:cubicBezTo>
                    <a:lnTo>
                      <a:pt x="80" y="12982"/>
                    </a:lnTo>
                    <a:cubicBezTo>
                      <a:pt x="107" y="14614"/>
                      <a:pt x="669" y="16140"/>
                      <a:pt x="1713" y="17318"/>
                    </a:cubicBezTo>
                    <a:cubicBezTo>
                      <a:pt x="2730" y="18442"/>
                      <a:pt x="4095" y="19084"/>
                      <a:pt x="5514" y="19084"/>
                    </a:cubicBezTo>
                    <a:lnTo>
                      <a:pt x="5567" y="19084"/>
                    </a:lnTo>
                    <a:lnTo>
                      <a:pt x="7923" y="19057"/>
                    </a:lnTo>
                    <a:lnTo>
                      <a:pt x="7949" y="22510"/>
                    </a:lnTo>
                    <a:cubicBezTo>
                      <a:pt x="7976" y="24089"/>
                      <a:pt x="9261" y="25374"/>
                      <a:pt x="10813" y="25374"/>
                    </a:cubicBezTo>
                    <a:lnTo>
                      <a:pt x="10840" y="25374"/>
                    </a:lnTo>
                    <a:lnTo>
                      <a:pt x="12580" y="25347"/>
                    </a:lnTo>
                    <a:cubicBezTo>
                      <a:pt x="14159" y="25321"/>
                      <a:pt x="15444" y="24036"/>
                      <a:pt x="15417" y="22457"/>
                    </a:cubicBezTo>
                    <a:lnTo>
                      <a:pt x="15337" y="14079"/>
                    </a:lnTo>
                    <a:lnTo>
                      <a:pt x="15337" y="14079"/>
                    </a:lnTo>
                    <a:cubicBezTo>
                      <a:pt x="15899" y="14374"/>
                      <a:pt x="16514" y="14534"/>
                      <a:pt x="17130" y="14534"/>
                    </a:cubicBezTo>
                    <a:cubicBezTo>
                      <a:pt x="19137" y="14507"/>
                      <a:pt x="20743" y="12875"/>
                      <a:pt x="20743" y="10894"/>
                    </a:cubicBezTo>
                    <a:cubicBezTo>
                      <a:pt x="20717" y="8913"/>
                      <a:pt x="19084" y="7334"/>
                      <a:pt x="17103" y="7334"/>
                    </a:cubicBezTo>
                    <a:lnTo>
                      <a:pt x="17077" y="7334"/>
                    </a:lnTo>
                    <a:cubicBezTo>
                      <a:pt x="16407" y="7334"/>
                      <a:pt x="15792" y="7522"/>
                      <a:pt x="15230" y="7843"/>
                    </a:cubicBezTo>
                    <a:lnTo>
                      <a:pt x="15203" y="6076"/>
                    </a:lnTo>
                    <a:cubicBezTo>
                      <a:pt x="15176" y="2704"/>
                      <a:pt x="12740" y="0"/>
                      <a:pt x="97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49"/>
              <p:cNvSpPr/>
              <p:nvPr/>
            </p:nvSpPr>
            <p:spPr>
              <a:xfrm>
                <a:off x="3061236" y="3446305"/>
                <a:ext cx="60075" cy="56860"/>
              </a:xfrm>
              <a:custGeom>
                <a:avLst/>
                <a:gdLst/>
                <a:ahLst/>
                <a:cxnLst/>
                <a:rect l="l" t="t" r="r" b="b"/>
                <a:pathLst>
                  <a:path w="2597" h="2458" extrusionOk="0">
                    <a:moveTo>
                      <a:pt x="2134" y="1"/>
                    </a:moveTo>
                    <a:cubicBezTo>
                      <a:pt x="1523" y="1"/>
                      <a:pt x="904" y="169"/>
                      <a:pt x="509" y="681"/>
                    </a:cubicBezTo>
                    <a:cubicBezTo>
                      <a:pt x="188" y="1055"/>
                      <a:pt x="54" y="1510"/>
                      <a:pt x="27" y="1992"/>
                    </a:cubicBezTo>
                    <a:cubicBezTo>
                      <a:pt x="27" y="2099"/>
                      <a:pt x="0" y="2179"/>
                      <a:pt x="27" y="2287"/>
                    </a:cubicBezTo>
                    <a:cubicBezTo>
                      <a:pt x="27" y="2397"/>
                      <a:pt x="119" y="2457"/>
                      <a:pt x="209" y="2457"/>
                    </a:cubicBezTo>
                    <a:cubicBezTo>
                      <a:pt x="293" y="2457"/>
                      <a:pt x="375" y="2403"/>
                      <a:pt x="375" y="2287"/>
                    </a:cubicBezTo>
                    <a:cubicBezTo>
                      <a:pt x="375" y="2206"/>
                      <a:pt x="375" y="2153"/>
                      <a:pt x="375" y="2072"/>
                    </a:cubicBezTo>
                    <a:cubicBezTo>
                      <a:pt x="375" y="2046"/>
                      <a:pt x="375" y="1992"/>
                      <a:pt x="375" y="1965"/>
                    </a:cubicBezTo>
                    <a:cubicBezTo>
                      <a:pt x="375" y="1939"/>
                      <a:pt x="375" y="1912"/>
                      <a:pt x="375" y="1912"/>
                    </a:cubicBezTo>
                    <a:cubicBezTo>
                      <a:pt x="375" y="1890"/>
                      <a:pt x="393" y="1851"/>
                      <a:pt x="385" y="1851"/>
                    </a:cubicBezTo>
                    <a:lnTo>
                      <a:pt x="385" y="1851"/>
                    </a:lnTo>
                    <a:cubicBezTo>
                      <a:pt x="385" y="1851"/>
                      <a:pt x="385" y="1851"/>
                      <a:pt x="384" y="1851"/>
                    </a:cubicBezTo>
                    <a:lnTo>
                      <a:pt x="384" y="1851"/>
                    </a:lnTo>
                    <a:cubicBezTo>
                      <a:pt x="392" y="1834"/>
                      <a:pt x="402" y="1805"/>
                      <a:pt x="402" y="1805"/>
                    </a:cubicBezTo>
                    <a:cubicBezTo>
                      <a:pt x="402" y="1778"/>
                      <a:pt x="402" y="1751"/>
                      <a:pt x="402" y="1724"/>
                    </a:cubicBezTo>
                    <a:cubicBezTo>
                      <a:pt x="429" y="1671"/>
                      <a:pt x="429" y="1617"/>
                      <a:pt x="429" y="1591"/>
                    </a:cubicBezTo>
                    <a:cubicBezTo>
                      <a:pt x="509" y="1350"/>
                      <a:pt x="562" y="1189"/>
                      <a:pt x="696" y="975"/>
                    </a:cubicBezTo>
                    <a:cubicBezTo>
                      <a:pt x="750" y="895"/>
                      <a:pt x="830" y="814"/>
                      <a:pt x="937" y="734"/>
                    </a:cubicBezTo>
                    <a:cubicBezTo>
                      <a:pt x="1017" y="654"/>
                      <a:pt x="1124" y="574"/>
                      <a:pt x="1258" y="520"/>
                    </a:cubicBezTo>
                    <a:cubicBezTo>
                      <a:pt x="1531" y="394"/>
                      <a:pt x="1854" y="350"/>
                      <a:pt x="2161" y="350"/>
                    </a:cubicBezTo>
                    <a:cubicBezTo>
                      <a:pt x="2245" y="350"/>
                      <a:pt x="2329" y="354"/>
                      <a:pt x="2409" y="359"/>
                    </a:cubicBezTo>
                    <a:cubicBezTo>
                      <a:pt x="2421" y="362"/>
                      <a:pt x="2432" y="364"/>
                      <a:pt x="2443" y="364"/>
                    </a:cubicBezTo>
                    <a:cubicBezTo>
                      <a:pt x="2533" y="364"/>
                      <a:pt x="2597" y="271"/>
                      <a:pt x="2597" y="199"/>
                    </a:cubicBezTo>
                    <a:cubicBezTo>
                      <a:pt x="2597" y="92"/>
                      <a:pt x="2516" y="38"/>
                      <a:pt x="2409" y="11"/>
                    </a:cubicBezTo>
                    <a:cubicBezTo>
                      <a:pt x="2318" y="4"/>
                      <a:pt x="2226" y="1"/>
                      <a:pt x="21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49"/>
              <p:cNvSpPr/>
              <p:nvPr/>
            </p:nvSpPr>
            <p:spPr>
              <a:xfrm>
                <a:off x="2873632" y="3406308"/>
                <a:ext cx="45825" cy="45224"/>
              </a:xfrm>
              <a:custGeom>
                <a:avLst/>
                <a:gdLst/>
                <a:ahLst/>
                <a:cxnLst/>
                <a:rect l="l" t="t" r="r" b="b"/>
                <a:pathLst>
                  <a:path w="1981" h="1955" extrusionOk="0">
                    <a:moveTo>
                      <a:pt x="991" y="1"/>
                    </a:moveTo>
                    <a:cubicBezTo>
                      <a:pt x="429" y="1"/>
                      <a:pt x="0" y="456"/>
                      <a:pt x="0" y="991"/>
                    </a:cubicBezTo>
                    <a:cubicBezTo>
                      <a:pt x="0" y="1526"/>
                      <a:pt x="455" y="1955"/>
                      <a:pt x="991" y="1955"/>
                    </a:cubicBezTo>
                    <a:cubicBezTo>
                      <a:pt x="1526" y="1955"/>
                      <a:pt x="1981" y="1500"/>
                      <a:pt x="1981" y="964"/>
                    </a:cubicBezTo>
                    <a:cubicBezTo>
                      <a:pt x="1954" y="429"/>
                      <a:pt x="1526" y="1"/>
                      <a:pt x="99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49"/>
              <p:cNvSpPr/>
              <p:nvPr/>
            </p:nvSpPr>
            <p:spPr>
              <a:xfrm>
                <a:off x="2731853" y="3407558"/>
                <a:ext cx="39025" cy="39025"/>
              </a:xfrm>
              <a:custGeom>
                <a:avLst/>
                <a:gdLst/>
                <a:ahLst/>
                <a:cxnLst/>
                <a:rect l="l" t="t" r="r" b="b"/>
                <a:pathLst>
                  <a:path w="1687" h="1687" extrusionOk="0">
                    <a:moveTo>
                      <a:pt x="830" y="0"/>
                    </a:moveTo>
                    <a:cubicBezTo>
                      <a:pt x="375" y="0"/>
                      <a:pt x="0" y="402"/>
                      <a:pt x="0" y="857"/>
                    </a:cubicBezTo>
                    <a:cubicBezTo>
                      <a:pt x="0" y="1312"/>
                      <a:pt x="375" y="1686"/>
                      <a:pt x="857" y="1686"/>
                    </a:cubicBezTo>
                    <a:cubicBezTo>
                      <a:pt x="1312" y="1686"/>
                      <a:pt x="1686" y="1285"/>
                      <a:pt x="1686" y="830"/>
                    </a:cubicBezTo>
                    <a:cubicBezTo>
                      <a:pt x="1659" y="375"/>
                      <a:pt x="1285" y="0"/>
                      <a:pt x="83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49"/>
              <p:cNvSpPr/>
              <p:nvPr/>
            </p:nvSpPr>
            <p:spPr>
              <a:xfrm>
                <a:off x="2780755" y="3544155"/>
                <a:ext cx="76175" cy="41037"/>
              </a:xfrm>
              <a:custGeom>
                <a:avLst/>
                <a:gdLst/>
                <a:ahLst/>
                <a:cxnLst/>
                <a:rect l="l" t="t" r="r" b="b"/>
                <a:pathLst>
                  <a:path w="3293" h="1774" extrusionOk="0">
                    <a:moveTo>
                      <a:pt x="3019" y="251"/>
                    </a:moveTo>
                    <a:lnTo>
                      <a:pt x="3019" y="251"/>
                    </a:lnTo>
                    <a:cubicBezTo>
                      <a:pt x="2956" y="966"/>
                      <a:pt x="2391" y="1536"/>
                      <a:pt x="1660" y="1536"/>
                    </a:cubicBezTo>
                    <a:cubicBezTo>
                      <a:pt x="946" y="1536"/>
                      <a:pt x="354" y="977"/>
                      <a:pt x="276" y="277"/>
                    </a:cubicBezTo>
                    <a:lnTo>
                      <a:pt x="276" y="277"/>
                    </a:lnTo>
                    <a:lnTo>
                      <a:pt x="2784" y="251"/>
                    </a:lnTo>
                    <a:close/>
                    <a:moveTo>
                      <a:pt x="3151" y="0"/>
                    </a:moveTo>
                    <a:cubicBezTo>
                      <a:pt x="3132" y="0"/>
                      <a:pt x="3113" y="4"/>
                      <a:pt x="3095" y="11"/>
                    </a:cubicBezTo>
                    <a:lnTo>
                      <a:pt x="3095" y="11"/>
                    </a:lnTo>
                    <a:lnTo>
                      <a:pt x="509" y="37"/>
                    </a:lnTo>
                    <a:lnTo>
                      <a:pt x="134" y="37"/>
                    </a:lnTo>
                    <a:cubicBezTo>
                      <a:pt x="81" y="37"/>
                      <a:pt x="1" y="91"/>
                      <a:pt x="1" y="171"/>
                    </a:cubicBezTo>
                    <a:cubicBezTo>
                      <a:pt x="27" y="840"/>
                      <a:pt x="456" y="1456"/>
                      <a:pt x="1098" y="1670"/>
                    </a:cubicBezTo>
                    <a:cubicBezTo>
                      <a:pt x="1276" y="1740"/>
                      <a:pt x="1465" y="1773"/>
                      <a:pt x="1655" y="1773"/>
                    </a:cubicBezTo>
                    <a:cubicBezTo>
                      <a:pt x="2122" y="1773"/>
                      <a:pt x="2594" y="1569"/>
                      <a:pt x="2918" y="1188"/>
                    </a:cubicBezTo>
                    <a:cubicBezTo>
                      <a:pt x="3159" y="894"/>
                      <a:pt x="3293" y="519"/>
                      <a:pt x="3293" y="144"/>
                    </a:cubicBezTo>
                    <a:cubicBezTo>
                      <a:pt x="3293" y="47"/>
                      <a:pt x="3221" y="0"/>
                      <a:pt x="31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49"/>
              <p:cNvSpPr/>
              <p:nvPr/>
            </p:nvSpPr>
            <p:spPr>
              <a:xfrm>
                <a:off x="2577675" y="2982776"/>
                <a:ext cx="530636" cy="458879"/>
              </a:xfrm>
              <a:custGeom>
                <a:avLst/>
                <a:gdLst/>
                <a:ahLst/>
                <a:cxnLst/>
                <a:rect l="l" t="t" r="r" b="b"/>
                <a:pathLst>
                  <a:path w="22939" h="19837" extrusionOk="0">
                    <a:moveTo>
                      <a:pt x="13224" y="1"/>
                    </a:moveTo>
                    <a:cubicBezTo>
                      <a:pt x="12897" y="1"/>
                      <a:pt x="12549" y="27"/>
                      <a:pt x="12179" y="82"/>
                    </a:cubicBezTo>
                    <a:cubicBezTo>
                      <a:pt x="6799" y="885"/>
                      <a:pt x="8030" y="6024"/>
                      <a:pt x="8030" y="6024"/>
                    </a:cubicBezTo>
                    <a:cubicBezTo>
                      <a:pt x="4925" y="6024"/>
                      <a:pt x="0" y="9290"/>
                      <a:pt x="1071" y="13224"/>
                    </a:cubicBezTo>
                    <a:cubicBezTo>
                      <a:pt x="1882" y="16183"/>
                      <a:pt x="3873" y="17331"/>
                      <a:pt x="6350" y="17331"/>
                    </a:cubicBezTo>
                    <a:cubicBezTo>
                      <a:pt x="7144" y="17331"/>
                      <a:pt x="7989" y="17213"/>
                      <a:pt x="8860" y="16998"/>
                    </a:cubicBezTo>
                    <a:cubicBezTo>
                      <a:pt x="12446" y="16115"/>
                      <a:pt x="14695" y="12582"/>
                      <a:pt x="14695" y="12582"/>
                    </a:cubicBezTo>
                    <a:cubicBezTo>
                      <a:pt x="14775" y="18176"/>
                      <a:pt x="20530" y="19835"/>
                      <a:pt x="20530" y="19835"/>
                    </a:cubicBezTo>
                    <a:cubicBezTo>
                      <a:pt x="20530" y="19836"/>
                      <a:pt x="20530" y="19836"/>
                      <a:pt x="20530" y="19836"/>
                    </a:cubicBezTo>
                    <a:cubicBezTo>
                      <a:pt x="20543" y="19836"/>
                      <a:pt x="20948" y="19078"/>
                      <a:pt x="21948" y="18604"/>
                    </a:cubicBezTo>
                    <a:lnTo>
                      <a:pt x="22939" y="18417"/>
                    </a:lnTo>
                    <a:lnTo>
                      <a:pt x="18281" y="4659"/>
                    </a:lnTo>
                    <a:lnTo>
                      <a:pt x="18147" y="3910"/>
                    </a:lnTo>
                    <a:cubicBezTo>
                      <a:pt x="18067" y="3963"/>
                      <a:pt x="18040" y="3990"/>
                      <a:pt x="18040" y="3990"/>
                    </a:cubicBezTo>
                    <a:cubicBezTo>
                      <a:pt x="18040" y="3990"/>
                      <a:pt x="17284" y="1"/>
                      <a:pt x="13224"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49"/>
              <p:cNvSpPr/>
              <p:nvPr/>
            </p:nvSpPr>
            <p:spPr>
              <a:xfrm>
                <a:off x="2850731" y="3750428"/>
                <a:ext cx="307732" cy="174141"/>
              </a:xfrm>
              <a:custGeom>
                <a:avLst/>
                <a:gdLst/>
                <a:ahLst/>
                <a:cxnLst/>
                <a:rect l="l" t="t" r="r" b="b"/>
                <a:pathLst>
                  <a:path w="13303" h="7528" extrusionOk="0">
                    <a:moveTo>
                      <a:pt x="6267" y="1"/>
                    </a:moveTo>
                    <a:cubicBezTo>
                      <a:pt x="4861" y="1"/>
                      <a:pt x="3593" y="184"/>
                      <a:pt x="2971" y="435"/>
                    </a:cubicBezTo>
                    <a:cubicBezTo>
                      <a:pt x="1285" y="1131"/>
                      <a:pt x="0" y="3513"/>
                      <a:pt x="0" y="3513"/>
                    </a:cubicBezTo>
                    <a:cubicBezTo>
                      <a:pt x="161" y="5734"/>
                      <a:pt x="3854" y="7527"/>
                      <a:pt x="3854" y="7527"/>
                    </a:cubicBezTo>
                    <a:cubicBezTo>
                      <a:pt x="3854" y="7527"/>
                      <a:pt x="13303" y="4557"/>
                      <a:pt x="12098" y="2067"/>
                    </a:cubicBezTo>
                    <a:cubicBezTo>
                      <a:pt x="11345" y="511"/>
                      <a:pt x="8614" y="1"/>
                      <a:pt x="6267" y="1"/>
                    </a:cubicBezTo>
                    <a:close/>
                  </a:path>
                </a:pathLst>
              </a:custGeom>
              <a:solidFill>
                <a:srgbClr val="C789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49"/>
              <p:cNvSpPr/>
              <p:nvPr/>
            </p:nvSpPr>
            <p:spPr>
              <a:xfrm>
                <a:off x="2847006" y="3746472"/>
                <a:ext cx="291030" cy="181821"/>
              </a:xfrm>
              <a:custGeom>
                <a:avLst/>
                <a:gdLst/>
                <a:ahLst/>
                <a:cxnLst/>
                <a:rect l="l" t="t" r="r" b="b"/>
                <a:pathLst>
                  <a:path w="12581" h="7860" extrusionOk="0">
                    <a:moveTo>
                      <a:pt x="6384" y="342"/>
                    </a:moveTo>
                    <a:cubicBezTo>
                      <a:pt x="8693" y="342"/>
                      <a:pt x="11393" y="840"/>
                      <a:pt x="12098" y="2319"/>
                    </a:cubicBezTo>
                    <a:cubicBezTo>
                      <a:pt x="12232" y="2559"/>
                      <a:pt x="12232" y="2827"/>
                      <a:pt x="12098" y="3095"/>
                    </a:cubicBezTo>
                    <a:cubicBezTo>
                      <a:pt x="11215" y="5156"/>
                      <a:pt x="4738" y="7270"/>
                      <a:pt x="4042" y="7511"/>
                    </a:cubicBezTo>
                    <a:cubicBezTo>
                      <a:pt x="3560" y="7270"/>
                      <a:pt x="509" y="5638"/>
                      <a:pt x="348" y="3710"/>
                    </a:cubicBezTo>
                    <a:cubicBezTo>
                      <a:pt x="509" y="3389"/>
                      <a:pt x="1713" y="1382"/>
                      <a:pt x="3186" y="766"/>
                    </a:cubicBezTo>
                    <a:cubicBezTo>
                      <a:pt x="3783" y="517"/>
                      <a:pt x="5015" y="342"/>
                      <a:pt x="6384" y="342"/>
                    </a:cubicBezTo>
                    <a:close/>
                    <a:moveTo>
                      <a:pt x="6503" y="0"/>
                    </a:moveTo>
                    <a:cubicBezTo>
                      <a:pt x="5025" y="0"/>
                      <a:pt x="3689" y="205"/>
                      <a:pt x="3052" y="472"/>
                    </a:cubicBezTo>
                    <a:cubicBezTo>
                      <a:pt x="1339" y="1168"/>
                      <a:pt x="81" y="3496"/>
                      <a:pt x="27" y="3603"/>
                    </a:cubicBezTo>
                    <a:lnTo>
                      <a:pt x="0" y="3630"/>
                    </a:lnTo>
                    <a:lnTo>
                      <a:pt x="0" y="3684"/>
                    </a:lnTo>
                    <a:cubicBezTo>
                      <a:pt x="161" y="5985"/>
                      <a:pt x="3801" y="7752"/>
                      <a:pt x="3935" y="7832"/>
                    </a:cubicBezTo>
                    <a:lnTo>
                      <a:pt x="4015" y="7859"/>
                    </a:lnTo>
                    <a:lnTo>
                      <a:pt x="4069" y="7859"/>
                    </a:lnTo>
                    <a:cubicBezTo>
                      <a:pt x="4363" y="7752"/>
                      <a:pt x="11429" y="5530"/>
                      <a:pt x="12420" y="3229"/>
                    </a:cubicBezTo>
                    <a:cubicBezTo>
                      <a:pt x="12580" y="2854"/>
                      <a:pt x="12580" y="2506"/>
                      <a:pt x="12420" y="2158"/>
                    </a:cubicBezTo>
                    <a:cubicBezTo>
                      <a:pt x="11612" y="526"/>
                      <a:pt x="8874" y="0"/>
                      <a:pt x="65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49"/>
              <p:cNvSpPr/>
              <p:nvPr/>
            </p:nvSpPr>
            <p:spPr>
              <a:xfrm>
                <a:off x="2881682" y="3722090"/>
                <a:ext cx="203728" cy="76800"/>
              </a:xfrm>
              <a:custGeom>
                <a:avLst/>
                <a:gdLst/>
                <a:ahLst/>
                <a:cxnLst/>
                <a:rect l="l" t="t" r="r" b="b"/>
                <a:pathLst>
                  <a:path w="8807" h="3320" extrusionOk="0">
                    <a:moveTo>
                      <a:pt x="7281" y="348"/>
                    </a:moveTo>
                    <a:cubicBezTo>
                      <a:pt x="7923" y="348"/>
                      <a:pt x="8458" y="883"/>
                      <a:pt x="8458" y="1526"/>
                    </a:cubicBezTo>
                    <a:lnTo>
                      <a:pt x="8458" y="1820"/>
                    </a:lnTo>
                    <a:cubicBezTo>
                      <a:pt x="8458" y="2463"/>
                      <a:pt x="7923" y="2998"/>
                      <a:pt x="7281" y="2998"/>
                    </a:cubicBezTo>
                    <a:lnTo>
                      <a:pt x="1526" y="2998"/>
                    </a:lnTo>
                    <a:cubicBezTo>
                      <a:pt x="884" y="2998"/>
                      <a:pt x="348" y="2463"/>
                      <a:pt x="348" y="1820"/>
                    </a:cubicBezTo>
                    <a:lnTo>
                      <a:pt x="348" y="1526"/>
                    </a:lnTo>
                    <a:cubicBezTo>
                      <a:pt x="348" y="883"/>
                      <a:pt x="884" y="348"/>
                      <a:pt x="1526" y="348"/>
                    </a:cubicBezTo>
                    <a:close/>
                    <a:moveTo>
                      <a:pt x="1526" y="0"/>
                    </a:moveTo>
                    <a:cubicBezTo>
                      <a:pt x="696" y="0"/>
                      <a:pt x="0" y="696"/>
                      <a:pt x="0" y="1526"/>
                    </a:cubicBezTo>
                    <a:lnTo>
                      <a:pt x="0" y="1820"/>
                    </a:lnTo>
                    <a:cubicBezTo>
                      <a:pt x="0" y="2650"/>
                      <a:pt x="696" y="3319"/>
                      <a:pt x="1526" y="3319"/>
                    </a:cubicBezTo>
                    <a:lnTo>
                      <a:pt x="7281" y="3319"/>
                    </a:lnTo>
                    <a:cubicBezTo>
                      <a:pt x="8110" y="3319"/>
                      <a:pt x="8806" y="2650"/>
                      <a:pt x="8806" y="1820"/>
                    </a:cubicBezTo>
                    <a:lnTo>
                      <a:pt x="8806" y="1526"/>
                    </a:lnTo>
                    <a:cubicBezTo>
                      <a:pt x="8806" y="696"/>
                      <a:pt x="8110" y="0"/>
                      <a:pt x="72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49"/>
              <p:cNvSpPr/>
              <p:nvPr/>
            </p:nvSpPr>
            <p:spPr>
              <a:xfrm>
                <a:off x="2788180" y="3718366"/>
                <a:ext cx="406184" cy="226074"/>
              </a:xfrm>
              <a:custGeom>
                <a:avLst/>
                <a:gdLst/>
                <a:ahLst/>
                <a:cxnLst/>
                <a:rect l="l" t="t" r="r" b="b"/>
                <a:pathLst>
                  <a:path w="17559" h="9773" extrusionOk="0">
                    <a:moveTo>
                      <a:pt x="3132" y="1"/>
                    </a:moveTo>
                    <a:cubicBezTo>
                      <a:pt x="3132" y="1"/>
                      <a:pt x="1" y="1339"/>
                      <a:pt x="830" y="3159"/>
                    </a:cubicBezTo>
                    <a:cubicBezTo>
                      <a:pt x="830" y="3159"/>
                      <a:pt x="1633" y="9663"/>
                      <a:pt x="5595" y="9770"/>
                    </a:cubicBezTo>
                    <a:cubicBezTo>
                      <a:pt x="5660" y="9772"/>
                      <a:pt x="5725" y="9773"/>
                      <a:pt x="5791" y="9773"/>
                    </a:cubicBezTo>
                    <a:cubicBezTo>
                      <a:pt x="9689" y="9773"/>
                      <a:pt x="13652" y="6672"/>
                      <a:pt x="15311" y="5487"/>
                    </a:cubicBezTo>
                    <a:cubicBezTo>
                      <a:pt x="17559" y="3855"/>
                      <a:pt x="17077" y="3641"/>
                      <a:pt x="17077" y="3641"/>
                    </a:cubicBezTo>
                    <a:cubicBezTo>
                      <a:pt x="17077" y="3641"/>
                      <a:pt x="15747" y="1646"/>
                      <a:pt x="13916" y="1646"/>
                    </a:cubicBezTo>
                    <a:cubicBezTo>
                      <a:pt x="13543" y="1646"/>
                      <a:pt x="13149" y="1728"/>
                      <a:pt x="12741" y="1928"/>
                    </a:cubicBezTo>
                    <a:cubicBezTo>
                      <a:pt x="8940" y="3801"/>
                      <a:pt x="8378" y="4122"/>
                      <a:pt x="7763" y="4470"/>
                    </a:cubicBezTo>
                    <a:cubicBezTo>
                      <a:pt x="7147" y="4818"/>
                      <a:pt x="6130" y="5380"/>
                      <a:pt x="6130" y="5380"/>
                    </a:cubicBezTo>
                    <a:cubicBezTo>
                      <a:pt x="6130" y="5380"/>
                      <a:pt x="6009" y="5561"/>
                      <a:pt x="5802" y="5561"/>
                    </a:cubicBezTo>
                    <a:cubicBezTo>
                      <a:pt x="5644" y="5561"/>
                      <a:pt x="5436" y="5456"/>
                      <a:pt x="5193" y="5086"/>
                    </a:cubicBezTo>
                    <a:cubicBezTo>
                      <a:pt x="4631" y="4256"/>
                      <a:pt x="3266" y="1419"/>
                      <a:pt x="313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49"/>
              <p:cNvSpPr/>
              <p:nvPr/>
            </p:nvSpPr>
            <p:spPr>
              <a:xfrm>
                <a:off x="2855357" y="3699490"/>
                <a:ext cx="65974" cy="151240"/>
              </a:xfrm>
              <a:custGeom>
                <a:avLst/>
                <a:gdLst/>
                <a:ahLst/>
                <a:cxnLst/>
                <a:rect l="l" t="t" r="r" b="b"/>
                <a:pathLst>
                  <a:path w="2852" h="6538" extrusionOk="0">
                    <a:moveTo>
                      <a:pt x="115" y="0"/>
                    </a:moveTo>
                    <a:cubicBezTo>
                      <a:pt x="54" y="0"/>
                      <a:pt x="1" y="40"/>
                      <a:pt x="14" y="121"/>
                    </a:cubicBezTo>
                    <a:cubicBezTo>
                      <a:pt x="68" y="897"/>
                      <a:pt x="255" y="1673"/>
                      <a:pt x="469" y="2422"/>
                    </a:cubicBezTo>
                    <a:cubicBezTo>
                      <a:pt x="897" y="3895"/>
                      <a:pt x="1567" y="5340"/>
                      <a:pt x="2610" y="6491"/>
                    </a:cubicBezTo>
                    <a:cubicBezTo>
                      <a:pt x="2637" y="6524"/>
                      <a:pt x="2666" y="6537"/>
                      <a:pt x="2694" y="6537"/>
                    </a:cubicBezTo>
                    <a:cubicBezTo>
                      <a:pt x="2780" y="6537"/>
                      <a:pt x="2852" y="6411"/>
                      <a:pt x="2771" y="6330"/>
                    </a:cubicBezTo>
                    <a:cubicBezTo>
                      <a:pt x="1754" y="5179"/>
                      <a:pt x="1112" y="3761"/>
                      <a:pt x="710" y="2289"/>
                    </a:cubicBezTo>
                    <a:cubicBezTo>
                      <a:pt x="496" y="1593"/>
                      <a:pt x="335" y="843"/>
                      <a:pt x="255" y="121"/>
                    </a:cubicBezTo>
                    <a:cubicBezTo>
                      <a:pt x="242" y="40"/>
                      <a:pt x="175" y="0"/>
                      <a:pt x="1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49"/>
              <p:cNvSpPr/>
              <p:nvPr/>
            </p:nvSpPr>
            <p:spPr>
              <a:xfrm>
                <a:off x="1489198" y="4149926"/>
                <a:ext cx="1145313" cy="705865"/>
              </a:xfrm>
              <a:custGeom>
                <a:avLst/>
                <a:gdLst/>
                <a:ahLst/>
                <a:cxnLst/>
                <a:rect l="l" t="t" r="r" b="b"/>
                <a:pathLst>
                  <a:path w="49511" h="30514" extrusionOk="0">
                    <a:moveTo>
                      <a:pt x="4551" y="0"/>
                    </a:moveTo>
                    <a:cubicBezTo>
                      <a:pt x="1553" y="0"/>
                      <a:pt x="0" y="2329"/>
                      <a:pt x="1098" y="5193"/>
                    </a:cubicBezTo>
                    <a:lnTo>
                      <a:pt x="8672" y="25240"/>
                    </a:lnTo>
                    <a:cubicBezTo>
                      <a:pt x="9743" y="28131"/>
                      <a:pt x="13062" y="30459"/>
                      <a:pt x="16060" y="30459"/>
                    </a:cubicBezTo>
                    <a:lnTo>
                      <a:pt x="44967" y="30513"/>
                    </a:lnTo>
                    <a:cubicBezTo>
                      <a:pt x="44984" y="30513"/>
                      <a:pt x="45001" y="30513"/>
                      <a:pt x="45018" y="30513"/>
                    </a:cubicBezTo>
                    <a:cubicBezTo>
                      <a:pt x="47982" y="30513"/>
                      <a:pt x="49511" y="28195"/>
                      <a:pt x="48419" y="25320"/>
                    </a:cubicBezTo>
                    <a:lnTo>
                      <a:pt x="40845" y="5273"/>
                    </a:lnTo>
                    <a:cubicBezTo>
                      <a:pt x="39747" y="2382"/>
                      <a:pt x="36455" y="54"/>
                      <a:pt x="33457" y="54"/>
                    </a:cubicBezTo>
                    <a:lnTo>
                      <a:pt x="455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49"/>
              <p:cNvSpPr/>
              <p:nvPr/>
            </p:nvSpPr>
            <p:spPr>
              <a:xfrm>
                <a:off x="1953560" y="4413058"/>
                <a:ext cx="122625" cy="106525"/>
              </a:xfrm>
              <a:custGeom>
                <a:avLst/>
                <a:gdLst/>
                <a:ahLst/>
                <a:cxnLst/>
                <a:rect l="l" t="t" r="r" b="b"/>
                <a:pathLst>
                  <a:path w="5301" h="4605" extrusionOk="0">
                    <a:moveTo>
                      <a:pt x="2035" y="0"/>
                    </a:moveTo>
                    <a:cubicBezTo>
                      <a:pt x="777" y="0"/>
                      <a:pt x="1" y="1018"/>
                      <a:pt x="349" y="2302"/>
                    </a:cubicBezTo>
                    <a:cubicBezTo>
                      <a:pt x="697" y="3560"/>
                      <a:pt x="1981" y="4604"/>
                      <a:pt x="3266" y="4604"/>
                    </a:cubicBezTo>
                    <a:cubicBezTo>
                      <a:pt x="4551" y="4604"/>
                      <a:pt x="5300" y="3587"/>
                      <a:pt x="4952" y="2302"/>
                    </a:cubicBezTo>
                    <a:cubicBezTo>
                      <a:pt x="4631" y="1018"/>
                      <a:pt x="3320" y="0"/>
                      <a:pt x="20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49"/>
              <p:cNvSpPr/>
              <p:nvPr/>
            </p:nvSpPr>
            <p:spPr>
              <a:xfrm>
                <a:off x="2562087" y="4755442"/>
                <a:ext cx="705241" cy="101575"/>
              </a:xfrm>
              <a:custGeom>
                <a:avLst/>
                <a:gdLst/>
                <a:ahLst/>
                <a:cxnLst/>
                <a:rect l="l" t="t" r="r" b="b"/>
                <a:pathLst>
                  <a:path w="30487" h="4391" extrusionOk="0">
                    <a:moveTo>
                      <a:pt x="857" y="1"/>
                    </a:moveTo>
                    <a:cubicBezTo>
                      <a:pt x="375" y="1"/>
                      <a:pt x="0" y="376"/>
                      <a:pt x="0" y="857"/>
                    </a:cubicBezTo>
                    <a:lnTo>
                      <a:pt x="0" y="3480"/>
                    </a:lnTo>
                    <a:cubicBezTo>
                      <a:pt x="0" y="3935"/>
                      <a:pt x="375" y="4337"/>
                      <a:pt x="830" y="4337"/>
                    </a:cubicBezTo>
                    <a:lnTo>
                      <a:pt x="29630" y="4390"/>
                    </a:lnTo>
                    <a:cubicBezTo>
                      <a:pt x="30112" y="4390"/>
                      <a:pt x="30486" y="4016"/>
                      <a:pt x="30486" y="3534"/>
                    </a:cubicBezTo>
                    <a:lnTo>
                      <a:pt x="30486" y="911"/>
                    </a:lnTo>
                    <a:cubicBezTo>
                      <a:pt x="30486" y="429"/>
                      <a:pt x="30112" y="54"/>
                      <a:pt x="29630" y="54"/>
                    </a:cubicBezTo>
                    <a:lnTo>
                      <a:pt x="85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49"/>
              <p:cNvSpPr/>
              <p:nvPr/>
            </p:nvSpPr>
            <p:spPr>
              <a:xfrm>
                <a:off x="2886008" y="3726416"/>
                <a:ext cx="195678" cy="68750"/>
              </a:xfrm>
              <a:custGeom>
                <a:avLst/>
                <a:gdLst/>
                <a:ahLst/>
                <a:cxnLst/>
                <a:rect l="l" t="t" r="r" b="b"/>
                <a:pathLst>
                  <a:path w="8459" h="2972" extrusionOk="0">
                    <a:moveTo>
                      <a:pt x="1339" y="1"/>
                    </a:moveTo>
                    <a:cubicBezTo>
                      <a:pt x="590" y="1"/>
                      <a:pt x="1" y="589"/>
                      <a:pt x="1" y="1339"/>
                    </a:cubicBezTo>
                    <a:lnTo>
                      <a:pt x="1" y="1633"/>
                    </a:lnTo>
                    <a:cubicBezTo>
                      <a:pt x="1" y="2383"/>
                      <a:pt x="590" y="2971"/>
                      <a:pt x="1339" y="2971"/>
                    </a:cubicBezTo>
                    <a:lnTo>
                      <a:pt x="7094" y="2971"/>
                    </a:lnTo>
                    <a:cubicBezTo>
                      <a:pt x="7843" y="2971"/>
                      <a:pt x="8459" y="2383"/>
                      <a:pt x="8459" y="1633"/>
                    </a:cubicBezTo>
                    <a:lnTo>
                      <a:pt x="8459" y="1339"/>
                    </a:lnTo>
                    <a:cubicBezTo>
                      <a:pt x="8459" y="589"/>
                      <a:pt x="7843" y="1"/>
                      <a:pt x="709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49"/>
              <p:cNvSpPr/>
              <p:nvPr/>
            </p:nvSpPr>
            <p:spPr>
              <a:xfrm flipH="1">
                <a:off x="2802138" y="3441660"/>
                <a:ext cx="31828" cy="58539"/>
              </a:xfrm>
              <a:custGeom>
                <a:avLst/>
                <a:gdLst/>
                <a:ahLst/>
                <a:cxnLst/>
                <a:rect l="l" t="t" r="r" b="b"/>
                <a:pathLst>
                  <a:path w="647" h="1190" extrusionOk="0">
                    <a:moveTo>
                      <a:pt x="127" y="0"/>
                    </a:moveTo>
                    <a:cubicBezTo>
                      <a:pt x="113" y="0"/>
                      <a:pt x="98" y="3"/>
                      <a:pt x="83" y="8"/>
                    </a:cubicBezTo>
                    <a:cubicBezTo>
                      <a:pt x="56" y="22"/>
                      <a:pt x="56" y="63"/>
                      <a:pt x="69" y="91"/>
                    </a:cubicBezTo>
                    <a:lnTo>
                      <a:pt x="481" y="791"/>
                    </a:lnTo>
                    <a:lnTo>
                      <a:pt x="42" y="1080"/>
                    </a:lnTo>
                    <a:cubicBezTo>
                      <a:pt x="1" y="1093"/>
                      <a:pt x="1" y="1135"/>
                      <a:pt x="15" y="1162"/>
                    </a:cubicBezTo>
                    <a:cubicBezTo>
                      <a:pt x="28" y="1189"/>
                      <a:pt x="56" y="1189"/>
                      <a:pt x="69" y="1189"/>
                    </a:cubicBezTo>
                    <a:lnTo>
                      <a:pt x="111" y="1189"/>
                    </a:lnTo>
                    <a:lnTo>
                      <a:pt x="605" y="874"/>
                    </a:lnTo>
                    <a:cubicBezTo>
                      <a:pt x="646" y="846"/>
                      <a:pt x="646" y="805"/>
                      <a:pt x="632" y="777"/>
                    </a:cubicBezTo>
                    <a:lnTo>
                      <a:pt x="179" y="36"/>
                    </a:lnTo>
                    <a:cubicBezTo>
                      <a:pt x="171" y="10"/>
                      <a:pt x="151" y="0"/>
                      <a:pt x="1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58"/>
        <p:cNvGrpSpPr/>
        <p:nvPr/>
      </p:nvGrpSpPr>
      <p:grpSpPr>
        <a:xfrm>
          <a:off x="0" y="0"/>
          <a:ext cx="0" cy="0"/>
          <a:chOff x="0" y="0"/>
          <a:chExt cx="0" cy="0"/>
        </a:xfrm>
      </p:grpSpPr>
      <p:sp>
        <p:nvSpPr>
          <p:cNvPr id="3" name="TextBox 2">
            <a:extLst>
              <a:ext uri="{FF2B5EF4-FFF2-40B4-BE49-F238E27FC236}">
                <a16:creationId xmlns:a16="http://schemas.microsoft.com/office/drawing/2014/main" id="{59D18170-303F-7471-5D16-8EBA090ACF0B}"/>
              </a:ext>
            </a:extLst>
          </p:cNvPr>
          <p:cNvSpPr txBox="1"/>
          <p:nvPr/>
        </p:nvSpPr>
        <p:spPr>
          <a:xfrm>
            <a:off x="506186" y="495411"/>
            <a:ext cx="8131627" cy="3485121"/>
          </a:xfrm>
          <a:prstGeom prst="rect">
            <a:avLst/>
          </a:prstGeom>
          <a:noFill/>
        </p:spPr>
        <p:txBody>
          <a:bodyPr wrap="square">
            <a:spAutoFit/>
          </a:bodyPr>
          <a:lstStyle/>
          <a:p>
            <a:pPr algn="just">
              <a:lnSpc>
                <a:spcPct val="150000"/>
              </a:lnSpc>
              <a:spcAft>
                <a:spcPts val="1000"/>
              </a:spcAft>
            </a:pPr>
            <a:r>
              <a:rPr lang="en-US" dirty="0"/>
              <a:t> </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b="1" u="sng" dirty="0">
                <a:effectLst/>
                <a:latin typeface="Times New Roman" panose="02020603050405020304" pitchFamily="18" charset="0"/>
                <a:ea typeface="Times New Roman" panose="02020603050405020304" pitchFamily="18" charset="0"/>
                <a:cs typeface="Times New Roman" panose="02020603050405020304" pitchFamily="18" charset="0"/>
              </a:rPr>
              <a:t>ABSTRACT</a:t>
            </a:r>
            <a:endParaRPr lang="en-IN" sz="2000" b="1" u="sng"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285750" indent="-285750" algn="just">
              <a:lnSpc>
                <a:spcPct val="150000"/>
              </a:lnSpc>
              <a:spcAft>
                <a:spcPts val="1000"/>
              </a:spcAft>
              <a:buFont typeface="Arial" panose="020B0604020202020204" pitchFamily="34" charset="0"/>
              <a:buChar char="•"/>
            </a:pP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Attrition of employees is a well-known issue that requires the correct judgments from the management to keep highly skilled employees. Excitingly, Artificial Intelligence (AI), Machine and Deep Learning were applied broadly for instance like an effective means for the prediction of employee attrition. </a:t>
            </a:r>
          </a:p>
          <a:p>
            <a:pPr marL="285750" indent="-285750" algn="just">
              <a:lnSpc>
                <a:spcPct val="150000"/>
              </a:lnSpc>
              <a:spcAft>
                <a:spcPts val="1000"/>
              </a:spcAft>
              <a:buFont typeface="Arial" panose="020B0604020202020204" pitchFamily="34" charset="0"/>
              <a:buChar char="•"/>
            </a:pP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The aim of this study was to utilize machine and deep learning models to predict employee attrition with a high accuracy; furthermore, to identify the most influential factors affecting employee attrition. </a:t>
            </a:r>
          </a:p>
          <a:p>
            <a:pPr marL="285750" indent="-285750" algn="just">
              <a:lnSpc>
                <a:spcPct val="150000"/>
              </a:lnSpc>
              <a:spcAft>
                <a:spcPts val="1000"/>
              </a:spcAft>
              <a:buFont typeface="Arial" panose="020B0604020202020204" pitchFamily="34" charset="0"/>
              <a:buChar char="•"/>
            </a:pP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The competition between enterprises and companies extremely dependent on the throughput of the employees</a:t>
            </a:r>
            <a:r>
              <a:rPr lang="en-US" dirty="0">
                <a:latin typeface="Times New Roman" panose="02020603050405020304" pitchFamily="18" charset="0"/>
                <a:ea typeface="Times New Roman" panose="02020603050405020304" pitchFamily="18" charset="0"/>
                <a:cs typeface="Times New Roman" panose="02020603050405020304" pitchFamily="18" charset="0"/>
              </a:rPr>
              <a:t> therefore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Constructing and preserving an appropriate atmosphere is the main key for the contributions for steady and cooperative employees. </a:t>
            </a:r>
            <a:endParaRPr lang="en-IN"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58"/>
        <p:cNvGrpSpPr/>
        <p:nvPr/>
      </p:nvGrpSpPr>
      <p:grpSpPr>
        <a:xfrm>
          <a:off x="0" y="0"/>
          <a:ext cx="0" cy="0"/>
          <a:chOff x="0" y="0"/>
          <a:chExt cx="0" cy="0"/>
        </a:xfrm>
      </p:grpSpPr>
      <p:sp>
        <p:nvSpPr>
          <p:cNvPr id="3" name="TextBox 2">
            <a:extLst>
              <a:ext uri="{FF2B5EF4-FFF2-40B4-BE49-F238E27FC236}">
                <a16:creationId xmlns:a16="http://schemas.microsoft.com/office/drawing/2014/main" id="{BD499B9A-EB34-8252-9A70-64811900776F}"/>
              </a:ext>
            </a:extLst>
          </p:cNvPr>
          <p:cNvSpPr txBox="1"/>
          <p:nvPr/>
        </p:nvSpPr>
        <p:spPr>
          <a:xfrm>
            <a:off x="664028" y="426115"/>
            <a:ext cx="7815943" cy="4003468"/>
          </a:xfrm>
          <a:prstGeom prst="rect">
            <a:avLst/>
          </a:prstGeom>
          <a:noFill/>
        </p:spPr>
        <p:txBody>
          <a:bodyPr wrap="square">
            <a:spAutoFit/>
          </a:bodyPr>
          <a:lstStyle/>
          <a:p>
            <a:pPr algn="just">
              <a:lnSpc>
                <a:spcPct val="150000"/>
              </a:lnSpc>
              <a:spcAft>
                <a:spcPts val="1000"/>
              </a:spcAft>
            </a:pPr>
            <a:r>
              <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b="1" u="sng" dirty="0">
                <a:effectLst/>
                <a:latin typeface="Times New Roman" panose="02020603050405020304" pitchFamily="18" charset="0"/>
                <a:ea typeface="Times New Roman" panose="02020603050405020304" pitchFamily="18" charset="0"/>
                <a:cs typeface="Times New Roman" panose="02020603050405020304" pitchFamily="18" charset="0"/>
              </a:rPr>
              <a:t>PROPOSED SYSTEM</a:t>
            </a:r>
            <a:endParaRPr lang="en-IN" sz="2000" u="sng"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50000"/>
              </a:lnSpc>
              <a:spcAft>
                <a:spcPts val="1000"/>
              </a:spcAft>
            </a:pP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Convolutional Neural Networks (CNNs) are proven to be highly effective and often outperform traditional machine learning approaches. Deep learning approaches are far more accurate and efficient when compared to the Simple machine learning libraries . We want to build a deep learning model which also helps in prevention of attrition in large scale.</a:t>
            </a:r>
          </a:p>
          <a:p>
            <a:pPr marL="342900" indent="-342900" algn="just">
              <a:lnSpc>
                <a:spcPct val="150000"/>
              </a:lnSpc>
              <a:buFont typeface="Symbol" panose="05050102010706020507" pitchFamily="18" charset="2"/>
              <a:buChar char=""/>
            </a:pPr>
            <a:r>
              <a:rPr lang="en-US" dirty="0">
                <a:effectLst/>
                <a:latin typeface="Times New Roman" panose="02020603050405020304" pitchFamily="18" charset="0"/>
                <a:ea typeface="SimSun" panose="02010600030101010101" pitchFamily="2" charset="-122"/>
                <a:cs typeface="Times New Roman" panose="02020603050405020304" pitchFamily="18" charset="0"/>
              </a:rPr>
              <a:t>Results will be accurate and better compared to other methodologies.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We want to enhance the dataset by adding other external factors of attrition added in recent times.</a:t>
            </a:r>
          </a:p>
          <a:p>
            <a:pPr algn="just">
              <a:lnSpc>
                <a:spcPct val="150000"/>
              </a:lnSpc>
            </a:pPr>
            <a:endParaRPr lang="en-US"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50000"/>
              </a:lnSpc>
            </a:pPr>
            <a:r>
              <a:rPr lang="en-US" b="1" u="sng" dirty="0">
                <a:latin typeface="Times New Roman" panose="02020603050405020304" pitchFamily="18" charset="0"/>
                <a:ea typeface="SimSun" panose="02010600030101010101" pitchFamily="2" charset="-122"/>
                <a:cs typeface="Times New Roman" panose="02020603050405020304" pitchFamily="18" charset="0"/>
              </a:rPr>
              <a:t>Algorithms:</a:t>
            </a:r>
            <a:endParaRPr lang="en-IN" dirty="0">
              <a:effectLst/>
              <a:latin typeface="Times New Roman" panose="02020603050405020304" pitchFamily="18" charset="0"/>
              <a:ea typeface="SimSun" panose="02010600030101010101" pitchFamily="2" charset="-122"/>
              <a:cs typeface="Times New Roman" panose="02020603050405020304" pitchFamily="18" charset="0"/>
            </a:endParaRPr>
          </a:p>
          <a:p>
            <a:pPr marL="342900" lvl="0" indent="-342900" algn="just">
              <a:lnSpc>
                <a:spcPct val="150000"/>
              </a:lnSpc>
              <a:buFont typeface="Symbol" panose="05050102010706020507" pitchFamily="18" charset="2"/>
              <a:buChar char=""/>
            </a:pPr>
            <a:r>
              <a:rPr lang="en-US" dirty="0">
                <a:effectLst/>
                <a:latin typeface="Times New Roman" panose="02020603050405020304" pitchFamily="18" charset="0"/>
                <a:ea typeface="SimSun" panose="02010600030101010101" pitchFamily="2" charset="-122"/>
                <a:cs typeface="Times New Roman" panose="02020603050405020304" pitchFamily="18" charset="0"/>
              </a:rPr>
              <a:t>The algorithm of the application is exploring Ensemble models of Deep learning with techniques like Bagging, boosting and stacking to overcome the overfitting of data.</a:t>
            </a:r>
          </a:p>
        </p:txBody>
      </p:sp>
    </p:spTree>
    <p:extLst>
      <p:ext uri="{BB962C8B-B14F-4D97-AF65-F5344CB8AC3E}">
        <p14:creationId xmlns:p14="http://schemas.microsoft.com/office/powerpoint/2010/main" val="16971967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58"/>
        <p:cNvGrpSpPr/>
        <p:nvPr/>
      </p:nvGrpSpPr>
      <p:grpSpPr>
        <a:xfrm>
          <a:off x="0" y="0"/>
          <a:ext cx="0" cy="0"/>
          <a:chOff x="0" y="0"/>
          <a:chExt cx="0" cy="0"/>
        </a:xfrm>
      </p:grpSpPr>
      <p:sp>
        <p:nvSpPr>
          <p:cNvPr id="5" name="TextBox 4">
            <a:extLst>
              <a:ext uri="{FF2B5EF4-FFF2-40B4-BE49-F238E27FC236}">
                <a16:creationId xmlns:a16="http://schemas.microsoft.com/office/drawing/2014/main" id="{97F002F0-2D11-B070-8A51-108AA8D01200}"/>
              </a:ext>
            </a:extLst>
          </p:cNvPr>
          <p:cNvSpPr txBox="1"/>
          <p:nvPr/>
        </p:nvSpPr>
        <p:spPr>
          <a:xfrm>
            <a:off x="781537" y="1090671"/>
            <a:ext cx="7401169" cy="2962158"/>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US" dirty="0">
                <a:effectLst/>
                <a:latin typeface="Times New Roman" panose="02020603050405020304" pitchFamily="18" charset="0"/>
                <a:ea typeface="SimSun" panose="02010600030101010101" pitchFamily="2" charset="-122"/>
                <a:cs typeface="Times New Roman" panose="02020603050405020304" pitchFamily="18" charset="0"/>
              </a:rPr>
              <a:t>CNN algorithm we explore is 1-D Convolutions , RNN algorithms are Bidirectional RNN and LSTM, where in LSTM (</a:t>
            </a:r>
            <a:r>
              <a:rPr lang="en-US" dirty="0">
                <a:latin typeface="Times New Roman" panose="02020603050405020304" pitchFamily="18" charset="0"/>
                <a:ea typeface="SimSun" panose="02010600030101010101" pitchFamily="2" charset="-122"/>
                <a:cs typeface="Times New Roman" panose="02020603050405020304" pitchFamily="18" charset="0"/>
              </a:rPr>
              <a:t>Long-Short Term Memory) </a:t>
            </a:r>
            <a:r>
              <a:rPr lang="en-US" dirty="0">
                <a:effectLst/>
                <a:latin typeface="Times New Roman" panose="02020603050405020304" pitchFamily="18" charset="0"/>
                <a:ea typeface="SimSun" panose="02010600030101010101" pitchFamily="2" charset="-122"/>
                <a:cs typeface="Times New Roman" panose="02020603050405020304" pitchFamily="18" charset="0"/>
              </a:rPr>
              <a:t>we use the classic cell states and gates.</a:t>
            </a:r>
          </a:p>
          <a:p>
            <a:pPr algn="just">
              <a:lnSpc>
                <a:spcPct val="150000"/>
              </a:lnSpc>
            </a:pPr>
            <a:endParaRPr lang="en-US" dirty="0">
              <a:effectLst/>
              <a:latin typeface="Times New Roman" panose="02020603050405020304" pitchFamily="18" charset="0"/>
              <a:ea typeface="SimSun" panose="02010600030101010101" pitchFamily="2" charset="-122"/>
              <a:cs typeface="Times New Roman" panose="02020603050405020304" pitchFamily="18" charset="0"/>
            </a:endParaRP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We developed a web interface, where we considered every single factor in the dataset and gave the input boxes for the users to give the input to understand how and what values of the factors are affecting the Attrition rate. This simple Web page is developed using HTML, CSS for Front-End and Python Flask for the Back-End. User can enter the values into the input boxes, submit the values and then get if Attrition is Yes or No and the accuracy of the result through the DL Algorithms.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47296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58"/>
        <p:cNvGrpSpPr/>
        <p:nvPr/>
      </p:nvGrpSpPr>
      <p:grpSpPr>
        <a:xfrm>
          <a:off x="0" y="0"/>
          <a:ext cx="0" cy="0"/>
          <a:chOff x="0" y="0"/>
          <a:chExt cx="0" cy="0"/>
        </a:xfrm>
      </p:grpSpPr>
      <p:sp>
        <p:nvSpPr>
          <p:cNvPr id="3" name="TextBox 2">
            <a:extLst>
              <a:ext uri="{FF2B5EF4-FFF2-40B4-BE49-F238E27FC236}">
                <a16:creationId xmlns:a16="http://schemas.microsoft.com/office/drawing/2014/main" id="{1A5DD409-66FB-B287-B7CE-4220D0740777}"/>
              </a:ext>
            </a:extLst>
          </p:cNvPr>
          <p:cNvSpPr txBox="1"/>
          <p:nvPr/>
        </p:nvSpPr>
        <p:spPr>
          <a:xfrm>
            <a:off x="512957" y="367234"/>
            <a:ext cx="8118086" cy="4224041"/>
          </a:xfrm>
          <a:prstGeom prst="rect">
            <a:avLst/>
          </a:prstGeom>
          <a:noFill/>
        </p:spPr>
        <p:txBody>
          <a:bodyPr wrap="square" rtlCol="0">
            <a:spAutoFit/>
          </a:bodyPr>
          <a:lstStyle/>
          <a:p>
            <a:r>
              <a:rPr lang="en-IN" dirty="0"/>
              <a:t>		               </a:t>
            </a:r>
            <a:r>
              <a:rPr lang="en-IN" sz="2000" b="1" u="sng" dirty="0">
                <a:latin typeface="Times New Roman" panose="02020603050405020304" pitchFamily="18" charset="0"/>
                <a:cs typeface="Times New Roman" panose="02020603050405020304" pitchFamily="18" charset="0"/>
              </a:rPr>
              <a:t>LITERATURE SURVEY</a:t>
            </a:r>
          </a:p>
          <a:p>
            <a:endParaRPr lang="en-IN" sz="2000" b="1" u="sng" dirty="0">
              <a:latin typeface="Times New Roman" panose="02020603050405020304" pitchFamily="18" charset="0"/>
              <a:cs typeface="Times New Roman" panose="02020603050405020304" pitchFamily="18" charset="0"/>
            </a:endParaRPr>
          </a:p>
          <a:p>
            <a:pPr marL="342900" indent="-342900" algn="just">
              <a:lnSpc>
                <a:spcPct val="150000"/>
              </a:lnSpc>
              <a:buFont typeface="+mj-lt"/>
              <a:buAutoNum type="arabicPeriod"/>
            </a:pPr>
            <a:r>
              <a:rPr lang="en-US" dirty="0">
                <a:solidFill>
                  <a:schemeClr val="tx2">
                    <a:lumMod val="10000"/>
                  </a:schemeClr>
                </a:solidFill>
                <a:latin typeface="Times New Roman" panose="02020603050405020304" pitchFamily="18" charset="0"/>
                <a:ea typeface="+mn-lt"/>
                <a:cs typeface="Times New Roman" panose="02020603050405020304" pitchFamily="18" charset="0"/>
              </a:rPr>
              <a:t>Pradip Kumar </a:t>
            </a:r>
            <a:r>
              <a:rPr lang="en-US" dirty="0" err="1">
                <a:solidFill>
                  <a:schemeClr val="tx2">
                    <a:lumMod val="10000"/>
                  </a:schemeClr>
                </a:solidFill>
                <a:latin typeface="Times New Roman" panose="02020603050405020304" pitchFamily="18" charset="0"/>
                <a:ea typeface="+mn-lt"/>
                <a:cs typeface="Times New Roman" panose="02020603050405020304" pitchFamily="18" charset="0"/>
              </a:rPr>
              <a:t>Talapatra</a:t>
            </a:r>
            <a:r>
              <a:rPr lang="en-US" dirty="0">
                <a:solidFill>
                  <a:schemeClr val="tx2">
                    <a:lumMod val="10000"/>
                  </a:schemeClr>
                </a:solidFill>
                <a:latin typeface="Times New Roman" panose="02020603050405020304" pitchFamily="18" charset="0"/>
                <a:ea typeface="+mn-lt"/>
                <a:cs typeface="Times New Roman" panose="02020603050405020304" pitchFamily="18" charset="0"/>
              </a:rPr>
              <a:t> et al.[1] explored the attrition rate and </a:t>
            </a:r>
            <a:r>
              <a:rPr lang="en-US" dirty="0">
                <a:solidFill>
                  <a:schemeClr val="tx2">
                    <a:lumMod val="1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the perspective of industries in India which have factors of their own. They concluded that benefits not meeting their needs is highest factor of attrition. </a:t>
            </a:r>
            <a:endParaRPr lang="en-IN" dirty="0">
              <a:solidFill>
                <a:schemeClr val="tx2">
                  <a:lumMod val="10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indent="-342900" algn="just">
              <a:lnSpc>
                <a:spcPct val="150000"/>
              </a:lnSpc>
              <a:buFont typeface="+mj-lt"/>
              <a:buAutoNum type="arabicPeriod"/>
            </a:pPr>
            <a:r>
              <a:rPr lang="en-US" dirty="0">
                <a:solidFill>
                  <a:schemeClr val="tx2">
                    <a:lumMod val="10000"/>
                  </a:schemeClr>
                </a:solidFill>
                <a:effectLst/>
                <a:latin typeface="Times New Roman" panose="02020603050405020304" pitchFamily="18" charset="0"/>
                <a:ea typeface="Calibri" panose="020F0502020204030204" pitchFamily="34" charset="0"/>
                <a:cs typeface="Times New Roman" panose="02020603050405020304" pitchFamily="18" charset="0"/>
              </a:rPr>
              <a:t>Fatemeh </a:t>
            </a:r>
            <a:r>
              <a:rPr lang="en-US" dirty="0" err="1">
                <a:solidFill>
                  <a:schemeClr val="tx2">
                    <a:lumMod val="10000"/>
                  </a:schemeClr>
                </a:solidFill>
                <a:effectLst/>
                <a:latin typeface="Times New Roman" panose="02020603050405020304" pitchFamily="18" charset="0"/>
                <a:ea typeface="Calibri" panose="020F0502020204030204" pitchFamily="34" charset="0"/>
                <a:cs typeface="Times New Roman" panose="02020603050405020304" pitchFamily="18" charset="0"/>
              </a:rPr>
              <a:t>Mozaffari</a:t>
            </a:r>
            <a:r>
              <a:rPr lang="en-US" dirty="0">
                <a:solidFill>
                  <a:schemeClr val="tx2">
                    <a:lumMod val="10000"/>
                  </a:schemeClr>
                </a:solidFill>
                <a:effectLst/>
                <a:latin typeface="Times New Roman" panose="02020603050405020304" pitchFamily="18" charset="0"/>
                <a:ea typeface="Calibri" panose="020F0502020204030204" pitchFamily="34" charset="0"/>
                <a:cs typeface="Times New Roman" panose="02020603050405020304" pitchFamily="18" charset="0"/>
              </a:rPr>
              <a:t> et al.[2] </a:t>
            </a:r>
            <a:r>
              <a:rPr lang="en-US" dirty="0">
                <a:solidFill>
                  <a:schemeClr val="tx2">
                    <a:lumMod val="1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analyzed and came to a conclusion that by using the gradient boosting model ML model they could achieve their accuracy rate up to 89%. </a:t>
            </a:r>
          </a:p>
          <a:p>
            <a:pPr marL="342900" indent="-342900" algn="just">
              <a:lnSpc>
                <a:spcPct val="150000"/>
              </a:lnSpc>
              <a:buFont typeface="+mj-lt"/>
              <a:buAutoNum type="arabicPeriod"/>
            </a:pPr>
            <a:r>
              <a:rPr lang="en-US" dirty="0">
                <a:solidFill>
                  <a:schemeClr val="tx2">
                    <a:lumMod val="10000"/>
                  </a:schemeClr>
                </a:solidFill>
                <a:effectLst/>
                <a:latin typeface="Times New Roman" panose="02020603050405020304" pitchFamily="18" charset="0"/>
                <a:ea typeface="Calibri" panose="020F0502020204030204" pitchFamily="34" charset="0"/>
                <a:cs typeface="Times New Roman" panose="02020603050405020304" pitchFamily="18" charset="0"/>
              </a:rPr>
              <a:t>Ali Raza</a:t>
            </a:r>
            <a:r>
              <a:rPr lang="en-US" dirty="0">
                <a:solidFill>
                  <a:schemeClr val="tx2">
                    <a:lumMod val="10000"/>
                  </a:schemeClr>
                </a:solidFill>
                <a:latin typeface="Times New Roman" panose="02020603050405020304" pitchFamily="18" charset="0"/>
                <a:ea typeface="Calibri" panose="020F0502020204030204" pitchFamily="34" charset="0"/>
                <a:cs typeface="Times New Roman" panose="02020603050405020304" pitchFamily="18" charset="0"/>
              </a:rPr>
              <a:t> et al.[3] </a:t>
            </a:r>
            <a:r>
              <a:rPr lang="en-US" dirty="0">
                <a:solidFill>
                  <a:schemeClr val="tx2">
                    <a:lumMod val="10000"/>
                  </a:schemeClr>
                </a:solidFill>
                <a:effectLst/>
                <a:latin typeface="Times New Roman" panose="02020603050405020304" pitchFamily="18" charset="0"/>
                <a:ea typeface="Calibri" panose="020F0502020204030204" pitchFamily="34" charset="0"/>
                <a:cs typeface="Times New Roman" panose="02020603050405020304" pitchFamily="18" charset="0"/>
              </a:rPr>
              <a:t>utilized the Machine Learning Algorithms like Extra Trees Classifier (ETC), Support vector machine (SVM), Logistic Regression (LR), and Decision Tree Classifier (DTC), compared them in accuracy term and could achieve up to 90%. </a:t>
            </a:r>
            <a:endParaRPr lang="en-US" dirty="0">
              <a:solidFill>
                <a:schemeClr val="tx2">
                  <a:lumMod val="10000"/>
                </a:schemeClr>
              </a:solidFill>
              <a:latin typeface="Times New Roman" panose="02020603050405020304" pitchFamily="18" charset="0"/>
              <a:ea typeface="Calibri" panose="020F0502020204030204" pitchFamily="34" charset="0"/>
              <a:cs typeface="Times New Roman" panose="02020603050405020304" pitchFamily="18" charset="0"/>
            </a:endParaRPr>
          </a:p>
          <a:p>
            <a:pPr marL="342900" indent="-342900" algn="just">
              <a:lnSpc>
                <a:spcPct val="150000"/>
              </a:lnSpc>
              <a:buFont typeface="+mj-lt"/>
              <a:buAutoNum type="arabicPeriod"/>
            </a:pPr>
            <a:r>
              <a:rPr lang="en-US" dirty="0">
                <a:solidFill>
                  <a:schemeClr val="tx2">
                    <a:lumMod val="10000"/>
                  </a:schemeClr>
                </a:solidFill>
                <a:latin typeface="Times New Roman" panose="02020603050405020304" pitchFamily="18" charset="0"/>
                <a:ea typeface="Calibri" panose="020F0502020204030204" pitchFamily="34" charset="0"/>
                <a:cs typeface="Times New Roman" panose="02020603050405020304" pitchFamily="18" charset="0"/>
              </a:rPr>
              <a:t>M</a:t>
            </a:r>
            <a:r>
              <a:rPr lang="en-US" dirty="0">
                <a:solidFill>
                  <a:schemeClr val="tx2">
                    <a:lumMod val="10000"/>
                  </a:schemeClr>
                </a:solidFill>
                <a:effectLst/>
                <a:latin typeface="Times New Roman" panose="02020603050405020304" pitchFamily="18" charset="0"/>
                <a:ea typeface="Calibri" panose="020F0502020204030204" pitchFamily="34" charset="0"/>
                <a:cs typeface="Times New Roman" panose="02020603050405020304" pitchFamily="18" charset="0"/>
              </a:rPr>
              <a:t>ohammed A. </a:t>
            </a:r>
            <a:r>
              <a:rPr lang="en-US" dirty="0">
                <a:solidFill>
                  <a:schemeClr val="tx2">
                    <a:lumMod val="10000"/>
                  </a:schemeClr>
                </a:solidFill>
                <a:latin typeface="Times New Roman" panose="02020603050405020304" pitchFamily="18" charset="0"/>
                <a:ea typeface="Calibri" panose="020F0502020204030204" pitchFamily="34" charset="0"/>
                <a:cs typeface="Times New Roman" panose="02020603050405020304" pitchFamily="18" charset="0"/>
              </a:rPr>
              <a:t>A</a:t>
            </a:r>
            <a:r>
              <a:rPr lang="en-US" dirty="0">
                <a:solidFill>
                  <a:schemeClr val="tx2">
                    <a:lumMod val="10000"/>
                  </a:schemeClr>
                </a:solidFill>
                <a:effectLst/>
                <a:latin typeface="Times New Roman" panose="02020603050405020304" pitchFamily="18" charset="0"/>
                <a:ea typeface="Calibri" panose="020F0502020204030204" pitchFamily="34" charset="0"/>
                <a:cs typeface="Times New Roman" panose="02020603050405020304" pitchFamily="18" charset="0"/>
              </a:rPr>
              <a:t>bu </a:t>
            </a:r>
            <a:r>
              <a:rPr lang="en-US" dirty="0">
                <a:solidFill>
                  <a:schemeClr val="tx2">
                    <a:lumMod val="10000"/>
                  </a:schemeClr>
                </a:solidFill>
                <a:latin typeface="Times New Roman" panose="02020603050405020304" pitchFamily="18" charset="0"/>
                <a:ea typeface="Calibri" panose="020F0502020204030204" pitchFamily="34" charset="0"/>
                <a:cs typeface="Times New Roman" panose="02020603050405020304" pitchFamily="18" charset="0"/>
              </a:rPr>
              <a:t>R</a:t>
            </a:r>
            <a:r>
              <a:rPr lang="en-US" dirty="0">
                <a:solidFill>
                  <a:schemeClr val="tx2">
                    <a:lumMod val="10000"/>
                  </a:schemeClr>
                </a:solidFill>
                <a:effectLst/>
                <a:latin typeface="Times New Roman" panose="02020603050405020304" pitchFamily="18" charset="0"/>
                <a:ea typeface="Calibri" panose="020F0502020204030204" pitchFamily="34" charset="0"/>
                <a:cs typeface="Times New Roman" panose="02020603050405020304" pitchFamily="18" charset="0"/>
              </a:rPr>
              <a:t>umman et al.[4]  explored machine learning and deep learning algorithms </a:t>
            </a:r>
            <a:r>
              <a:rPr lang="en-US" dirty="0">
                <a:solidFill>
                  <a:schemeClr val="tx2">
                    <a:lumMod val="10000"/>
                  </a:schemeClr>
                </a:solidFill>
                <a:latin typeface="Times New Roman" panose="02020603050405020304" pitchFamily="18" charset="0"/>
                <a:ea typeface="Calibri" panose="020F0502020204030204" pitchFamily="34" charset="0"/>
                <a:cs typeface="Times New Roman" panose="02020603050405020304" pitchFamily="18" charset="0"/>
              </a:rPr>
              <a:t> , he </a:t>
            </a:r>
            <a:r>
              <a:rPr lang="en-US" dirty="0">
                <a:solidFill>
                  <a:schemeClr val="tx2">
                    <a:lumMod val="1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came to the conclusion that all the ML Algorithms like KNN, Random Forests (RF), and SVM using various parameters</a:t>
            </a:r>
            <a:endParaRPr lang="en-IN" dirty="0">
              <a:solidFill>
                <a:schemeClr val="tx2">
                  <a:lumMod val="10000"/>
                </a:schemeClr>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9264835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58"/>
        <p:cNvGrpSpPr/>
        <p:nvPr/>
      </p:nvGrpSpPr>
      <p:grpSpPr>
        <a:xfrm>
          <a:off x="0" y="0"/>
          <a:ext cx="0" cy="0"/>
          <a:chOff x="0" y="0"/>
          <a:chExt cx="0" cy="0"/>
        </a:xfrm>
      </p:grpSpPr>
      <p:sp>
        <p:nvSpPr>
          <p:cNvPr id="2" name="TextBox 1">
            <a:extLst>
              <a:ext uri="{FF2B5EF4-FFF2-40B4-BE49-F238E27FC236}">
                <a16:creationId xmlns:a16="http://schemas.microsoft.com/office/drawing/2014/main" id="{F6463677-0BB4-5ECE-B601-E9D3671BDD53}"/>
              </a:ext>
            </a:extLst>
          </p:cNvPr>
          <p:cNvSpPr txBox="1"/>
          <p:nvPr/>
        </p:nvSpPr>
        <p:spPr>
          <a:xfrm>
            <a:off x="592873" y="626103"/>
            <a:ext cx="7958253" cy="4185761"/>
          </a:xfrm>
          <a:prstGeom prst="rect">
            <a:avLst/>
          </a:prstGeom>
          <a:noFill/>
        </p:spPr>
        <p:txBody>
          <a:bodyPr wrap="square" rtlCol="0">
            <a:spAutoFit/>
          </a:bodyPr>
          <a:lstStyle/>
          <a:p>
            <a:pPr marL="342900" indent="-342900" algn="just">
              <a:lnSpc>
                <a:spcPct val="150000"/>
              </a:lnSpc>
              <a:buFont typeface="+mj-lt"/>
              <a:buAutoNum type="arabicPeriod" startAt="5"/>
            </a:pPr>
            <a:r>
              <a:rPr lang="en-US" dirty="0" err="1">
                <a:effectLst/>
                <a:latin typeface="Times New Roman" panose="02020603050405020304" pitchFamily="18" charset="0"/>
                <a:ea typeface="Calibri" panose="020F0502020204030204" pitchFamily="34" charset="0"/>
                <a:cs typeface="Times New Roman" panose="02020603050405020304" pitchFamily="18" charset="0"/>
              </a:rPr>
              <a:t>Shobhanam</a:t>
            </a:r>
            <a:r>
              <a:rPr lang="en-US" dirty="0">
                <a:effectLst/>
                <a:latin typeface="Times New Roman" panose="02020603050405020304" pitchFamily="18" charset="0"/>
                <a:ea typeface="Calibri" panose="020F0502020204030204" pitchFamily="34" charset="0"/>
                <a:cs typeface="Times New Roman" panose="02020603050405020304" pitchFamily="18" charset="0"/>
              </a:rPr>
              <a:t> Krishna et al.[5] explored Employee Attrition Analysis using Random Forest and he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found out that the model built using Random Forest Classifier is transformed by SMOTE mechanism to improve target class imbalance. After SMOTE mechanism metrics of the training model are improved however, validation metrics are improved slightly specially sensitivity has very little impact.</a:t>
            </a:r>
            <a:endParaRPr lang="en-IN"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indent="-342900" algn="just">
              <a:lnSpc>
                <a:spcPct val="150000"/>
              </a:lnSpc>
              <a:buFont typeface="+mj-lt"/>
              <a:buAutoNum type="arabicPeriod" startAt="5"/>
            </a:pPr>
            <a:r>
              <a:rPr lang="en-US" dirty="0">
                <a:effectLst/>
                <a:latin typeface="Times New Roman" panose="02020603050405020304" pitchFamily="18" charset="0"/>
                <a:ea typeface="Calibri" panose="020F0502020204030204" pitchFamily="34" charset="0"/>
                <a:cs typeface="Times New Roman" panose="02020603050405020304" pitchFamily="18" charset="0"/>
              </a:rPr>
              <a:t>Karthik Sekaran et al.[6] explored  two powerful Explainable AI (XAI) models named Local Interpretable Model-Agnostic Explainer (LIME) and Shapley Additive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eXplainer</a:t>
            </a:r>
            <a:r>
              <a:rPr lang="en-US" dirty="0">
                <a:effectLst/>
                <a:latin typeface="Times New Roman" panose="02020603050405020304" pitchFamily="18" charset="0"/>
                <a:ea typeface="Calibri" panose="020F0502020204030204" pitchFamily="34" charset="0"/>
                <a:cs typeface="Times New Roman" panose="02020603050405020304" pitchFamily="18" charset="0"/>
              </a:rPr>
              <a:t> (SHAP)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which unveiled logical insights from the data that could assist the management authorities in countermeasure the risk of employee attrition.</a:t>
            </a:r>
            <a:endParaRPr lang="en-IN"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indent="-342900" algn="just">
              <a:lnSpc>
                <a:spcPct val="150000"/>
              </a:lnSpc>
              <a:buFont typeface="+mj-lt"/>
              <a:buAutoNum type="arabicPeriod" startAt="5"/>
            </a:pPr>
            <a:r>
              <a:rPr lang="en-US" dirty="0">
                <a:effectLst/>
                <a:latin typeface="Times New Roman" panose="02020603050405020304" pitchFamily="18" charset="0"/>
                <a:ea typeface="Calibri" panose="020F0502020204030204" pitchFamily="34" charset="0"/>
                <a:cs typeface="Times New Roman" panose="02020603050405020304" pitchFamily="18" charset="0"/>
              </a:rPr>
              <a:t>Md. Monir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Ahammod</a:t>
            </a:r>
            <a:r>
              <a:rPr lang="en-US" dirty="0">
                <a:effectLst/>
                <a:latin typeface="Times New Roman" panose="02020603050405020304" pitchFamily="18" charset="0"/>
                <a:ea typeface="Calibri" panose="020F0502020204030204" pitchFamily="34" charset="0"/>
                <a:cs typeface="Times New Roman" panose="02020603050405020304" pitchFamily="18" charset="0"/>
              </a:rPr>
              <a:t> Bin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Atique</a:t>
            </a:r>
            <a:r>
              <a:rPr lang="en-US" dirty="0">
                <a:effectLst/>
                <a:latin typeface="Times New Roman" panose="02020603050405020304" pitchFamily="18" charset="0"/>
                <a:ea typeface="Calibri" panose="020F0502020204030204" pitchFamily="34" charset="0"/>
                <a:cs typeface="Times New Roman" panose="02020603050405020304" pitchFamily="18" charset="0"/>
              </a:rPr>
              <a:t> et al.[7] used the method called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CatBoost</a:t>
            </a:r>
            <a:r>
              <a:rPr lang="en-US" dirty="0">
                <a:effectLst/>
                <a:latin typeface="Times New Roman" panose="02020603050405020304" pitchFamily="18" charset="0"/>
                <a:ea typeface="Calibri" panose="020F0502020204030204" pitchFamily="34" charset="0"/>
                <a:cs typeface="Times New Roman" panose="02020603050405020304" pitchFamily="18" charset="0"/>
              </a:rPr>
              <a:t> in which a state-of-the-art boosting method,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CatBoost</a:t>
            </a:r>
            <a:r>
              <a:rPr lang="en-US" dirty="0">
                <a:effectLst/>
                <a:latin typeface="Times New Roman" panose="02020603050405020304" pitchFamily="18" charset="0"/>
                <a:ea typeface="Calibri" panose="020F0502020204030204" pitchFamily="34" charset="0"/>
                <a:cs typeface="Times New Roman" panose="02020603050405020304" pitchFamily="18" charset="0"/>
              </a:rPr>
              <a:t>, and a feature engineering process have been applied for detecting and analyzing employee attrition which reveals the best recall rate of 0.89, with an accuracy of .8945.</a:t>
            </a:r>
          </a:p>
          <a:p>
            <a:pPr marL="342900" indent="-342900" algn="just">
              <a:lnSpc>
                <a:spcPct val="150000"/>
              </a:lnSpc>
              <a:buFont typeface="+mj-lt"/>
              <a:buAutoNum type="arabicPeriod" startAt="5"/>
            </a:pPr>
            <a:endParaRPr lang="en-IN"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338489324"/>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58"/>
        <p:cNvGrpSpPr/>
        <p:nvPr/>
      </p:nvGrpSpPr>
      <p:grpSpPr>
        <a:xfrm>
          <a:off x="0" y="0"/>
          <a:ext cx="0" cy="0"/>
          <a:chOff x="0" y="0"/>
          <a:chExt cx="0" cy="0"/>
        </a:xfrm>
      </p:grpSpPr>
      <p:sp>
        <p:nvSpPr>
          <p:cNvPr id="3" name="TextBox 2">
            <a:extLst>
              <a:ext uri="{FF2B5EF4-FFF2-40B4-BE49-F238E27FC236}">
                <a16:creationId xmlns:a16="http://schemas.microsoft.com/office/drawing/2014/main" id="{7D9F5CF7-D6A8-1DDE-9C74-B2EDBFB6432D}"/>
              </a:ext>
            </a:extLst>
          </p:cNvPr>
          <p:cNvSpPr txBox="1"/>
          <p:nvPr/>
        </p:nvSpPr>
        <p:spPr>
          <a:xfrm>
            <a:off x="656472" y="444468"/>
            <a:ext cx="7620000" cy="4254563"/>
          </a:xfrm>
          <a:prstGeom prst="rect">
            <a:avLst/>
          </a:prstGeom>
          <a:noFill/>
        </p:spPr>
        <p:txBody>
          <a:bodyPr wrap="square" rtlCol="0">
            <a:spAutoFit/>
          </a:bodyPr>
          <a:lstStyle/>
          <a:p>
            <a:pPr marL="342900" indent="-342900" algn="just">
              <a:lnSpc>
                <a:spcPct val="150000"/>
              </a:lnSpc>
              <a:buFont typeface="+mj-lt"/>
              <a:buAutoNum type="arabicPeriod" startAt="8"/>
            </a:pPr>
            <a:r>
              <a:rPr lang="en-US" dirty="0">
                <a:effectLst/>
                <a:latin typeface="Times New Roman" panose="02020603050405020304" pitchFamily="18" charset="0"/>
                <a:ea typeface="Calibri" panose="020F0502020204030204" pitchFamily="34" charset="0"/>
                <a:cs typeface="Times New Roman" panose="02020603050405020304" pitchFamily="18" charset="0"/>
              </a:rPr>
              <a:t>Sumati Sidharth et al.[8]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used Random Forest and the AdaBoost classifier to make predictions. Their paper also introduces the factors that influence employee attrition inside any organization and will provide a clear perspective to top management in making key decisions regarding the retention of most of the workforce in the organization.</a:t>
            </a:r>
            <a:endParaRPr lang="en-IN"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indent="-342900" algn="just">
              <a:lnSpc>
                <a:spcPct val="150000"/>
              </a:lnSpc>
              <a:buFont typeface="+mj-lt"/>
              <a:buAutoNum type="arabicPeriod" startAt="8"/>
            </a:pP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Hamamache</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Kheddouci</a:t>
            </a:r>
            <a:r>
              <a:rPr lang="en-US" dirty="0">
                <a:effectLst/>
                <a:latin typeface="Times New Roman" panose="02020603050405020304" pitchFamily="18" charset="0"/>
                <a:ea typeface="Calibri" panose="020F0502020204030204" pitchFamily="34" charset="0"/>
                <a:cs typeface="Times New Roman" panose="02020603050405020304" pitchFamily="18" charset="0"/>
              </a:rPr>
              <a:t> et al.[9]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explains </a:t>
            </a:r>
            <a:r>
              <a:rPr lang="en-US" dirty="0">
                <a:latin typeface="Times New Roman" panose="02020603050405020304" pitchFamily="18" charset="0"/>
                <a:ea typeface="Times New Roman" panose="02020603050405020304" pitchFamily="18" charset="0"/>
                <a:cs typeface="Times New Roman" panose="02020603050405020304" pitchFamily="18" charset="0"/>
              </a:rPr>
              <a:t>the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prediction systems are not generic and are specific to each company and a generic attrition model based on bipartite graph properties and machine learning algorithms is developed.</a:t>
            </a:r>
          </a:p>
          <a:p>
            <a:pPr marL="342900" indent="-342900" algn="just">
              <a:lnSpc>
                <a:spcPct val="150000"/>
              </a:lnSpc>
              <a:buFont typeface="+mj-lt"/>
              <a:buAutoNum type="arabicPeriod" startAt="8"/>
            </a:pPr>
            <a:r>
              <a:rPr lang="en-US" dirty="0">
                <a:effectLst/>
                <a:latin typeface="Times New Roman" panose="02020603050405020304" pitchFamily="18" charset="0"/>
                <a:ea typeface="Calibri" panose="020F0502020204030204" pitchFamily="34" charset="0"/>
                <a:cs typeface="Times New Roman" panose="02020603050405020304" pitchFamily="18" charset="0"/>
              </a:rPr>
              <a:t>Sini Raj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Pulari</a:t>
            </a:r>
            <a:r>
              <a:rPr lang="en-US" dirty="0">
                <a:latin typeface="Times New Roman" panose="02020603050405020304" pitchFamily="18" charset="0"/>
                <a:ea typeface="Calibri" panose="020F0502020204030204" pitchFamily="34" charset="0"/>
                <a:cs typeface="Times New Roman" panose="02020603050405020304" pitchFamily="18" charset="0"/>
              </a:rPr>
              <a:t> et al.[10] a</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nalyzes </a:t>
            </a:r>
            <a:r>
              <a:rPr lang="en-US" dirty="0">
                <a:effectLst/>
                <a:latin typeface="Times New Roman" panose="02020603050405020304" pitchFamily="18" charset="0"/>
                <a:ea typeface="Calibri" panose="020F0502020204030204" pitchFamily="34" charset="0"/>
                <a:cs typeface="Times New Roman" panose="02020603050405020304" pitchFamily="18" charset="0"/>
              </a:rPr>
              <a:t>Employee Attrition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Using Machine Learning and Deep Learning Techniques where the analysis of data have used deep learning methodologies and machine learning techniques to gather more valuable insights than using the traditional methods.</a:t>
            </a:r>
          </a:p>
          <a:p>
            <a:pPr marL="342900" indent="-342900" algn="just">
              <a:lnSpc>
                <a:spcPct val="150000"/>
              </a:lnSpc>
              <a:buFont typeface="+mj-lt"/>
              <a:buAutoNum type="arabicPeriod" startAt="8"/>
            </a:pPr>
            <a:r>
              <a:rPr lang="en-US" dirty="0">
                <a:latin typeface="Times New Roman" panose="02020603050405020304" pitchFamily="18" charset="0"/>
                <a:cs typeface="Times New Roman" panose="02020603050405020304" pitchFamily="18" charset="0"/>
              </a:rPr>
              <a:t>Samer m. </a:t>
            </a:r>
            <a:r>
              <a:rPr lang="en-US" dirty="0" err="1">
                <a:latin typeface="Times New Roman" panose="02020603050405020304" pitchFamily="18" charset="0"/>
                <a:cs typeface="Times New Roman" panose="02020603050405020304" pitchFamily="18" charset="0"/>
              </a:rPr>
              <a:t>arqawi</a:t>
            </a:r>
            <a:r>
              <a:rPr lang="en-US" dirty="0">
                <a:latin typeface="Times New Roman" panose="02020603050405020304" pitchFamily="18" charset="0"/>
                <a:cs typeface="Times New Roman" panose="02020603050405020304" pitchFamily="18" charset="0"/>
              </a:rPr>
              <a:t> et al.[11] in their paper, predicting employee attrition and performance using deep learning explored the possibility of deep learning algorithm giving more accuracy than machine learning and this is our </a:t>
            </a:r>
            <a:r>
              <a:rPr lang="en-US" dirty="0" err="1">
                <a:latin typeface="Times New Roman" panose="02020603050405020304" pitchFamily="18" charset="0"/>
                <a:cs typeface="Times New Roman" panose="02020603050405020304" pitchFamily="18" charset="0"/>
              </a:rPr>
              <a:t>basepaper</a:t>
            </a:r>
            <a:r>
              <a:rPr lang="en-US" dirty="0">
                <a:latin typeface="Times New Roman" panose="02020603050405020304" pitchFamily="18" charset="0"/>
                <a:cs typeface="Times New Roman" panose="02020603050405020304" pitchFamily="18" charset="0"/>
              </a:rPr>
              <a:t>.</a:t>
            </a:r>
            <a:endParaRPr lang="en-IN" dirty="0"/>
          </a:p>
        </p:txBody>
      </p:sp>
    </p:spTree>
    <p:extLst>
      <p:ext uri="{BB962C8B-B14F-4D97-AF65-F5344CB8AC3E}">
        <p14:creationId xmlns:p14="http://schemas.microsoft.com/office/powerpoint/2010/main" val="1343438076"/>
      </p:ext>
    </p:extLst>
  </p:cSld>
  <p:clrMapOvr>
    <a:masterClrMapping/>
  </p:clrMapOvr>
  <p:transition spd="slow">
    <p:push dir="u"/>
  </p:transition>
</p:sld>
</file>

<file path=ppt/theme/theme1.xml><?xml version="1.0" encoding="utf-8"?>
<a:theme xmlns:a="http://schemas.openxmlformats.org/drawingml/2006/main" name="How to Deal with Rumors and Gossip at the Workplace by Slidesgo">
  <a:themeElements>
    <a:clrScheme name="Simple Light">
      <a:dk1>
        <a:srgbClr val="2B3A2F"/>
      </a:dk1>
      <a:lt1>
        <a:srgbClr val="FFFFFF"/>
      </a:lt1>
      <a:dk2>
        <a:srgbClr val="F9F9FF"/>
      </a:dk2>
      <a:lt2>
        <a:srgbClr val="E7E5EC"/>
      </a:lt2>
      <a:accent1>
        <a:srgbClr val="98A2C4"/>
      </a:accent1>
      <a:accent2>
        <a:srgbClr val="3A503F"/>
      </a:accent2>
      <a:accent3>
        <a:srgbClr val="67836D"/>
      </a:accent3>
      <a:accent4>
        <a:srgbClr val="FFFFFF"/>
      </a:accent4>
      <a:accent5>
        <a:srgbClr val="FFFFFF"/>
      </a:accent5>
      <a:accent6>
        <a:srgbClr val="FFFFFF"/>
      </a:accent6>
      <a:hlink>
        <a:srgbClr val="2B3A2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2061</TotalTime>
  <Words>2486</Words>
  <Application>Microsoft Office PowerPoint</Application>
  <PresentationFormat>On-screen Show (16:9)</PresentationFormat>
  <Paragraphs>159</Paragraphs>
  <Slides>34</Slides>
  <Notes>33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34</vt:i4>
      </vt:variant>
    </vt:vector>
  </HeadingPairs>
  <TitlesOfParts>
    <vt:vector size="40" baseType="lpstr">
      <vt:lpstr>Arial</vt:lpstr>
      <vt:lpstr>Raleway</vt:lpstr>
      <vt:lpstr>Rubik</vt:lpstr>
      <vt:lpstr>Times New Roman</vt:lpstr>
      <vt:lpstr>Symbol</vt:lpstr>
      <vt:lpstr>How to Deal with Rumors and Gossip at the Workplace by Slidesgo</vt:lpstr>
      <vt:lpstr>PowerPoint Presentation</vt:lpstr>
      <vt:lpstr>Detection and Prevention Of Workflow attrition</vt:lpstr>
      <vt:lpstr>Contents  Abstract Proposed System Literature Overview Software and hardware requirements System Architecture Modules Dataset Uml Diagrams Modules Description Conclusion References Queries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lpstr>Queries??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Detection and Prevention Of Workflow attrition</dc:title>
  <dc:creator>Hithishini Mallela</dc:creator>
  <cp:lastModifiedBy>Nishanth M</cp:lastModifiedBy>
  <cp:revision>33</cp:revision>
  <dcterms:modified xsi:type="dcterms:W3CDTF">2023-11-11T16:58:43Z</dcterms:modified>
</cp:coreProperties>
</file>