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902" r:id="rId2"/>
  </p:sldMasterIdLst>
  <p:notesMasterIdLst>
    <p:notesMasterId r:id="rId9"/>
  </p:notesMasterIdLst>
  <p:handoutMasterIdLst>
    <p:handoutMasterId r:id="rId10"/>
  </p:handoutMasterIdLst>
  <p:sldIdLst>
    <p:sldId id="302" r:id="rId3"/>
    <p:sldId id="265" r:id="rId4"/>
    <p:sldId id="560" r:id="rId5"/>
    <p:sldId id="561" r:id="rId6"/>
    <p:sldId id="562" r:id="rId7"/>
    <p:sldId id="563" r:id="rId8"/>
  </p:sldIdLst>
  <p:sldSz cx="12192000" cy="6858000"/>
  <p:notesSz cx="6797675" cy="9926638"/>
  <p:custDataLst>
    <p:tags r:id="rId1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026" userDrawn="1">
          <p15:clr>
            <a:srgbClr val="A4A3A4"/>
          </p15:clr>
        </p15:guide>
        <p15:guide id="7" pos="3840" userDrawn="1">
          <p15:clr>
            <a:srgbClr val="A4A3A4"/>
          </p15:clr>
        </p15:guide>
        <p15:guide id="8" orient="horz" pos="4020" userDrawn="1">
          <p15:clr>
            <a:srgbClr val="A4A3A4"/>
          </p15:clr>
        </p15:guide>
        <p15:guide id="9" pos="325" userDrawn="1">
          <p15:clr>
            <a:srgbClr val="A4A3A4"/>
          </p15:clr>
        </p15:guide>
        <p15:guide id="10" pos="7355" userDrawn="1">
          <p15:clr>
            <a:srgbClr val="A4A3A4"/>
          </p15:clr>
        </p15:guide>
        <p15:guide id="11" orient="horz" pos="1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37B"/>
    <a:srgbClr val="FF6327"/>
    <a:srgbClr val="860864"/>
    <a:srgbClr val="FF304C"/>
    <a:srgbClr val="69AFD3"/>
    <a:srgbClr val="0F999C"/>
    <a:srgbClr val="C8FF16"/>
    <a:srgbClr val="CB2980"/>
    <a:srgbClr val="F2F2F2"/>
    <a:srgbClr val="5B82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1867" autoAdjust="0"/>
  </p:normalViewPr>
  <p:slideViewPr>
    <p:cSldViewPr>
      <p:cViewPr varScale="1">
        <p:scale>
          <a:sx n="72" d="100"/>
          <a:sy n="72" d="100"/>
        </p:scale>
        <p:origin x="660" y="66"/>
      </p:cViewPr>
      <p:guideLst>
        <p:guide orient="horz" pos="1026"/>
        <p:guide pos="3840"/>
        <p:guide orient="horz" pos="4020"/>
        <p:guide pos="325"/>
        <p:guide pos="7355"/>
        <p:guide orient="horz" pos="164"/>
      </p:guideLst>
    </p:cSldViewPr>
  </p:slideViewPr>
  <p:outlineViewPr>
    <p:cViewPr>
      <p:scale>
        <a:sx n="33" d="100"/>
        <a:sy n="33" d="100"/>
      </p:scale>
      <p:origin x="0" y="-3900"/>
    </p:cViewPr>
  </p:outlineViewPr>
  <p:notesTextViewPr>
    <p:cViewPr>
      <p:scale>
        <a:sx n="3" d="2"/>
        <a:sy n="3" d="2"/>
      </p:scale>
      <p:origin x="0" y="0"/>
    </p:cViewPr>
  </p:notesTextViewPr>
  <p:sorterViewPr>
    <p:cViewPr varScale="1">
      <p:scale>
        <a:sx n="1" d="1"/>
        <a:sy n="1" d="1"/>
      </p:scale>
      <p:origin x="0" y="-12582"/>
    </p:cViewPr>
  </p:sorterViewPr>
  <p:notesViewPr>
    <p:cSldViewPr>
      <p:cViewPr varScale="1">
        <p:scale>
          <a:sx n="74" d="100"/>
          <a:sy n="74" d="100"/>
        </p:scale>
        <p:origin x="3346"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20/08/2019</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pt-PT" sz="9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dirty="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900"/>
            </a:lvl1pPr>
          </a:lstStyle>
          <a:p>
            <a:fld id="{0835B8F7-DAC4-4931-8AED-4356A8B2FD64}" type="datetimeFigureOut">
              <a:rPr lang="pt-BR" smtClean="0"/>
              <a:pPr/>
              <a:t>20/08/2019</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18" Type="http://schemas.openxmlformats.org/officeDocument/2006/relationships/image" Target="../media/image9.png"/><Relationship Id="rId3" Type="http://schemas.openxmlformats.org/officeDocument/2006/relationships/slideMaster" Target="../slideMasters/slideMaster2.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hyperlink" Target="http://www.capgemini.com/about/how-we-work/the-collaborative-business-experiencetm" TargetMode="External"/><Relationship Id="rId2" Type="http://schemas.openxmlformats.org/officeDocument/2006/relationships/tags" Target="../tags/tag14.xml"/><Relationship Id="rId16" Type="http://schemas.openxmlformats.org/officeDocument/2006/relationships/image" Target="../media/image8.png"/><Relationship Id="rId1" Type="http://schemas.openxmlformats.org/officeDocument/2006/relationships/vmlDrawing" Target="../drawings/vmlDrawing13.vml"/><Relationship Id="rId6" Type="http://schemas.openxmlformats.org/officeDocument/2006/relationships/image" Target="../media/image1.emf"/><Relationship Id="rId11" Type="http://schemas.openxmlformats.org/officeDocument/2006/relationships/hyperlink" Target="http://www.twitter.com/capgemini" TargetMode="External"/><Relationship Id="rId5" Type="http://schemas.openxmlformats.org/officeDocument/2006/relationships/oleObject" Target="../embeddings/oleObject5.bin"/><Relationship Id="rId15" Type="http://schemas.openxmlformats.org/officeDocument/2006/relationships/hyperlink" Target="http://www.facebook.com/capgemini" TargetMode="External"/><Relationship Id="rId10" Type="http://schemas.openxmlformats.org/officeDocument/2006/relationships/image" Target="../media/image5.png"/><Relationship Id="rId19" Type="http://schemas.openxmlformats.org/officeDocument/2006/relationships/hyperlink" Target="http://www.capgemini.com/invent" TargetMode="External"/><Relationship Id="rId4" Type="http://schemas.openxmlformats.org/officeDocument/2006/relationships/image" Target="../media/image3.png"/><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www.twitter.com/capgemini" TargetMode="External"/><Relationship Id="rId18" Type="http://schemas.microsoft.com/office/2007/relationships/hdphoto" Target="../media/hdphoto4.wdp"/><Relationship Id="rId3" Type="http://schemas.openxmlformats.org/officeDocument/2006/relationships/slideMaster" Target="../slideMasters/slideMaster2.xml"/><Relationship Id="rId21" Type="http://schemas.microsoft.com/office/2007/relationships/hdphoto" Target="../media/hdphoto5.wdp"/><Relationship Id="rId7" Type="http://schemas.openxmlformats.org/officeDocument/2006/relationships/hyperlink" Target="http://www.linkedin.com/company/capgemini" TargetMode="External"/><Relationship Id="rId12" Type="http://schemas.microsoft.com/office/2007/relationships/hdphoto" Target="../media/hdphoto2.wdp"/><Relationship Id="rId17" Type="http://schemas.openxmlformats.org/officeDocument/2006/relationships/image" Target="../media/image14.png"/><Relationship Id="rId2" Type="http://schemas.openxmlformats.org/officeDocument/2006/relationships/tags" Target="../tags/tag15.xml"/><Relationship Id="rId16" Type="http://schemas.openxmlformats.org/officeDocument/2006/relationships/hyperlink" Target="http://www.youtube.com/capgeminimedia" TargetMode="External"/><Relationship Id="rId20" Type="http://schemas.openxmlformats.org/officeDocument/2006/relationships/image" Target="../media/image15.png"/><Relationship Id="rId1" Type="http://schemas.openxmlformats.org/officeDocument/2006/relationships/vmlDrawing" Target="../drawings/vmlDrawing14.vml"/><Relationship Id="rId6" Type="http://schemas.openxmlformats.org/officeDocument/2006/relationships/image" Target="../media/image1.emf"/><Relationship Id="rId11" Type="http://schemas.openxmlformats.org/officeDocument/2006/relationships/image" Target="../media/image12.png"/><Relationship Id="rId24" Type="http://schemas.openxmlformats.org/officeDocument/2006/relationships/hyperlink" Target="http://www.capgemini.com/invent" TargetMode="External"/><Relationship Id="rId5" Type="http://schemas.openxmlformats.org/officeDocument/2006/relationships/oleObject" Target="../embeddings/oleObject5.bin"/><Relationship Id="rId15" Type="http://schemas.microsoft.com/office/2007/relationships/hdphoto" Target="../media/hdphoto3.wdp"/><Relationship Id="rId23" Type="http://schemas.openxmlformats.org/officeDocument/2006/relationships/image" Target="../media/image9.png"/><Relationship Id="rId10" Type="http://schemas.openxmlformats.org/officeDocument/2006/relationships/hyperlink" Target="http://www.slideshare.net/capgemini" TargetMode="External"/><Relationship Id="rId19" Type="http://schemas.openxmlformats.org/officeDocument/2006/relationships/hyperlink" Target="http://www.facebook.com/capgemini" TargetMode="External"/><Relationship Id="rId4" Type="http://schemas.openxmlformats.org/officeDocument/2006/relationships/image" Target="../media/image10.png"/><Relationship Id="rId9" Type="http://schemas.microsoft.com/office/2007/relationships/hdphoto" Target="../media/hdphoto1.wdp"/><Relationship Id="rId14" Type="http://schemas.openxmlformats.org/officeDocument/2006/relationships/image" Target="../media/image13.png"/><Relationship Id="rId22" Type="http://schemas.openxmlformats.org/officeDocument/2006/relationships/hyperlink" Target="http://www.capgemini.com/about/how-we-work/the-collaborative-business-experiencetm"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691"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9_Vide">
    <p:bg>
      <p:bgPr>
        <a:solidFill>
          <a:schemeClr val="accent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5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37">
            <a:extLst>
              <a:ext uri="{FF2B5EF4-FFF2-40B4-BE49-F238E27FC236}">
                <a16:creationId xmlns:a16="http://schemas.microsoft.com/office/drawing/2014/main" id="{D4FBCFDE-74C0-437D-A599-2DBE30E875B1}"/>
              </a:ext>
            </a:extLst>
          </p:cNvPr>
          <p:cNvGrpSpPr/>
          <p:nvPr userDrawn="1"/>
        </p:nvGrpSpPr>
        <p:grpSpPr>
          <a:xfrm>
            <a:off x="11501102" y="171573"/>
            <a:ext cx="419436" cy="388087"/>
            <a:chOff x="5481638" y="2859088"/>
            <a:chExt cx="1231900" cy="1139825"/>
          </a:xfrm>
          <a:solidFill>
            <a:schemeClr val="bg1"/>
          </a:solidFill>
        </p:grpSpPr>
        <p:sp>
          <p:nvSpPr>
            <p:cNvPr id="6" name="Freeform 320">
              <a:extLst>
                <a:ext uri="{FF2B5EF4-FFF2-40B4-BE49-F238E27FC236}">
                  <a16:creationId xmlns:a16="http://schemas.microsoft.com/office/drawing/2014/main" id="{4DB21AEB-579C-480C-ACC1-1264171B1846}"/>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E3508132-3864-4D62-BDFD-482ACEDA8190}"/>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0546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59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ADE82618-7CAE-4E4D-BE6D-0E54190C6E15}"/>
              </a:ext>
            </a:extLst>
          </p:cNvPr>
          <p:cNvSpPr/>
          <p:nvPr userDrawn="1"/>
        </p:nvSpPr>
        <p:spPr>
          <a:xfrm>
            <a:off x="0" y="0"/>
            <a:ext cx="584397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13">
            <a:extLst>
              <a:ext uri="{FF2B5EF4-FFF2-40B4-BE49-F238E27FC236}">
                <a16:creationId xmlns:a16="http://schemas.microsoft.com/office/drawing/2014/main" id="{3867A690-053A-4EAC-A5E4-B6CF055422BF}"/>
              </a:ext>
            </a:extLst>
          </p:cNvPr>
          <p:cNvSpPr>
            <a:spLocks noGrp="1"/>
          </p:cNvSpPr>
          <p:nvPr>
            <p:ph type="pic" sz="quarter" idx="11"/>
          </p:nvPr>
        </p:nvSpPr>
        <p:spPr>
          <a:xfrm>
            <a:off x="5843971" y="0"/>
            <a:ext cx="6348029" cy="6857999"/>
          </a:xfrm>
          <a:prstGeom prst="rect">
            <a:avLst/>
          </a:prstGeom>
        </p:spPr>
        <p:txBody>
          <a:bodyPr vert="horz" lIns="0" tIns="0" rIns="0" bIns="0" rtlCol="0">
            <a:normAutofit/>
          </a:bodyPr>
          <a:lstStyle>
            <a:lvl1pPr>
              <a:defRPr lang="en-US" dirty="0"/>
            </a:lvl1pPr>
          </a:lstStyle>
          <a:p>
            <a:pPr lvl="0"/>
            <a:r>
              <a:rPr lang="en-US"/>
              <a:t>Click icon to add picture</a:t>
            </a:r>
            <a:endParaRPr lang="en-US" dirty="0"/>
          </a:p>
        </p:txBody>
      </p:sp>
    </p:spTree>
    <p:extLst>
      <p:ext uri="{BB962C8B-B14F-4D97-AF65-F5344CB8AC3E}">
        <p14:creationId xmlns:p14="http://schemas.microsoft.com/office/powerpoint/2010/main" val="3838688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870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ADE82618-7CAE-4E4D-BE6D-0E54190C6E15}"/>
              </a:ext>
            </a:extLst>
          </p:cNvPr>
          <p:cNvSpPr/>
          <p:nvPr userDrawn="1"/>
        </p:nvSpPr>
        <p:spPr>
          <a:xfrm>
            <a:off x="6348028" y="0"/>
            <a:ext cx="584397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13">
            <a:extLst>
              <a:ext uri="{FF2B5EF4-FFF2-40B4-BE49-F238E27FC236}">
                <a16:creationId xmlns:a16="http://schemas.microsoft.com/office/drawing/2014/main" id="{3867A690-053A-4EAC-A5E4-B6CF055422BF}"/>
              </a:ext>
            </a:extLst>
          </p:cNvPr>
          <p:cNvSpPr>
            <a:spLocks noGrp="1"/>
          </p:cNvSpPr>
          <p:nvPr>
            <p:ph type="pic" sz="quarter" idx="11"/>
          </p:nvPr>
        </p:nvSpPr>
        <p:spPr>
          <a:xfrm>
            <a:off x="0" y="0"/>
            <a:ext cx="6348029" cy="6857999"/>
          </a:xfrm>
          <a:prstGeom prst="rect">
            <a:avLst/>
          </a:prstGeom>
        </p:spPr>
        <p:txBody>
          <a:bodyPr vert="horz" lIns="0" tIns="0" rIns="0" bIns="0" rtlCol="0">
            <a:normAutofit/>
          </a:bodyPr>
          <a:lstStyle>
            <a:lvl1pPr>
              <a:defRPr lang="en-US" dirty="0"/>
            </a:lvl1pPr>
          </a:lstStyle>
          <a:p>
            <a:pPr lvl="0"/>
            <a:r>
              <a:rPr lang="en-US"/>
              <a:t>Click icon to add picture</a:t>
            </a:r>
            <a:endParaRPr lang="en-US" dirty="0"/>
          </a:p>
        </p:txBody>
      </p:sp>
    </p:spTree>
    <p:extLst>
      <p:ext uri="{BB962C8B-B14F-4D97-AF65-F5344CB8AC3E}">
        <p14:creationId xmlns:p14="http://schemas.microsoft.com/office/powerpoint/2010/main" val="191085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751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9777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Agenda with Bullets">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4F5FF1-6629-4C84-8FC8-BF7A8B3B7E0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37440" t="5864" r="13386" b="11273"/>
          <a:stretch/>
        </p:blipFill>
        <p:spPr>
          <a:xfrm rot="16200000" flipH="1">
            <a:off x="-377132" y="377132"/>
            <a:ext cx="6858000" cy="6103736"/>
          </a:xfrm>
          <a:prstGeom prst="rect">
            <a:avLst/>
          </a:prstGeom>
        </p:spPr>
      </p:pic>
      <p:sp>
        <p:nvSpPr>
          <p:cNvPr id="20" name="Text Placeholder 7">
            <a:extLst>
              <a:ext uri="{FF2B5EF4-FFF2-40B4-BE49-F238E27FC236}">
                <a16:creationId xmlns:a16="http://schemas.microsoft.com/office/drawing/2014/main" id="{9AFD87C0-70C2-43AC-9DA3-160A95F947F3}"/>
              </a:ext>
            </a:extLst>
          </p:cNvPr>
          <p:cNvSpPr>
            <a:spLocks noGrp="1"/>
          </p:cNvSpPr>
          <p:nvPr>
            <p:ph type="body" sz="quarter" idx="11" hasCustomPrompt="1"/>
          </p:nvPr>
        </p:nvSpPr>
        <p:spPr>
          <a:xfrm>
            <a:off x="5812038" y="130101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1" name="Text Placeholder 7">
            <a:extLst>
              <a:ext uri="{FF2B5EF4-FFF2-40B4-BE49-F238E27FC236}">
                <a16:creationId xmlns:a16="http://schemas.microsoft.com/office/drawing/2014/main" id="{3BC068EE-22F5-4ABE-B3BF-88CF841C40E2}"/>
              </a:ext>
            </a:extLst>
          </p:cNvPr>
          <p:cNvSpPr>
            <a:spLocks noGrp="1"/>
          </p:cNvSpPr>
          <p:nvPr>
            <p:ph type="body" sz="quarter" idx="12" hasCustomPrompt="1"/>
          </p:nvPr>
        </p:nvSpPr>
        <p:spPr>
          <a:xfrm>
            <a:off x="5812038" y="1960142"/>
            <a:ext cx="6103736" cy="555448"/>
          </a:xfrm>
          <a:prstGeom prst="rect">
            <a:avLst/>
          </a:prstGeom>
        </p:spPr>
        <p:txBody>
          <a:bodyPr anchor="ctr">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22" name="Text Placeholder 7">
            <a:extLst>
              <a:ext uri="{FF2B5EF4-FFF2-40B4-BE49-F238E27FC236}">
                <a16:creationId xmlns:a16="http://schemas.microsoft.com/office/drawing/2014/main" id="{59382DC9-351D-40C2-ABD1-40AADDBBA7C6}"/>
              </a:ext>
            </a:extLst>
          </p:cNvPr>
          <p:cNvSpPr>
            <a:spLocks noGrp="1"/>
          </p:cNvSpPr>
          <p:nvPr>
            <p:ph type="body" sz="quarter" idx="13" hasCustomPrompt="1"/>
          </p:nvPr>
        </p:nvSpPr>
        <p:spPr>
          <a:xfrm>
            <a:off x="5812038" y="261926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3" name="Text Placeholder 7">
            <a:extLst>
              <a:ext uri="{FF2B5EF4-FFF2-40B4-BE49-F238E27FC236}">
                <a16:creationId xmlns:a16="http://schemas.microsoft.com/office/drawing/2014/main" id="{0710CA76-E2C0-4713-AB03-B2222F2BF9C1}"/>
              </a:ext>
            </a:extLst>
          </p:cNvPr>
          <p:cNvSpPr>
            <a:spLocks noGrp="1"/>
          </p:cNvSpPr>
          <p:nvPr>
            <p:ph type="body" sz="quarter" idx="14" hasCustomPrompt="1"/>
          </p:nvPr>
        </p:nvSpPr>
        <p:spPr>
          <a:xfrm>
            <a:off x="5812038" y="525576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4" name="Text Placeholder 7">
            <a:extLst>
              <a:ext uri="{FF2B5EF4-FFF2-40B4-BE49-F238E27FC236}">
                <a16:creationId xmlns:a16="http://schemas.microsoft.com/office/drawing/2014/main" id="{2DED1719-919F-4F18-8CBC-B81012FF4F1E}"/>
              </a:ext>
            </a:extLst>
          </p:cNvPr>
          <p:cNvSpPr>
            <a:spLocks noGrp="1"/>
          </p:cNvSpPr>
          <p:nvPr>
            <p:ph type="body" sz="quarter" idx="15" hasCustomPrompt="1"/>
          </p:nvPr>
        </p:nvSpPr>
        <p:spPr>
          <a:xfrm>
            <a:off x="5812038" y="393751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5" name="Text Placeholder 7">
            <a:extLst>
              <a:ext uri="{FF2B5EF4-FFF2-40B4-BE49-F238E27FC236}">
                <a16:creationId xmlns:a16="http://schemas.microsoft.com/office/drawing/2014/main" id="{5630E427-AF1A-49D9-91D1-0349578FAF19}"/>
              </a:ext>
            </a:extLst>
          </p:cNvPr>
          <p:cNvSpPr>
            <a:spLocks noGrp="1"/>
          </p:cNvSpPr>
          <p:nvPr>
            <p:ph type="body" sz="quarter" idx="16" hasCustomPrompt="1"/>
          </p:nvPr>
        </p:nvSpPr>
        <p:spPr>
          <a:xfrm>
            <a:off x="5812038" y="4596642"/>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7" name="Text Placeholder 7">
            <a:extLst>
              <a:ext uri="{FF2B5EF4-FFF2-40B4-BE49-F238E27FC236}">
                <a16:creationId xmlns:a16="http://schemas.microsoft.com/office/drawing/2014/main" id="{05B0F0D2-9B59-4DCE-A7F0-46C6C94F904A}"/>
              </a:ext>
            </a:extLst>
          </p:cNvPr>
          <p:cNvSpPr>
            <a:spLocks noGrp="1"/>
          </p:cNvSpPr>
          <p:nvPr>
            <p:ph type="body" sz="quarter" idx="18" hasCustomPrompt="1"/>
          </p:nvPr>
        </p:nvSpPr>
        <p:spPr>
          <a:xfrm>
            <a:off x="5812038" y="5914890"/>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9" name="Text Placeholder 7">
            <a:extLst>
              <a:ext uri="{FF2B5EF4-FFF2-40B4-BE49-F238E27FC236}">
                <a16:creationId xmlns:a16="http://schemas.microsoft.com/office/drawing/2014/main" id="{BEFAEF53-DFEE-4C56-9A89-479FA76B100A}"/>
              </a:ext>
            </a:extLst>
          </p:cNvPr>
          <p:cNvSpPr>
            <a:spLocks noGrp="1"/>
          </p:cNvSpPr>
          <p:nvPr>
            <p:ph type="body" sz="quarter" idx="19" hasCustomPrompt="1"/>
          </p:nvPr>
        </p:nvSpPr>
        <p:spPr>
          <a:xfrm>
            <a:off x="5219040" y="130101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01</a:t>
            </a:r>
          </a:p>
        </p:txBody>
      </p:sp>
      <p:sp>
        <p:nvSpPr>
          <p:cNvPr id="31" name="Text Placeholder 7">
            <a:extLst>
              <a:ext uri="{FF2B5EF4-FFF2-40B4-BE49-F238E27FC236}">
                <a16:creationId xmlns:a16="http://schemas.microsoft.com/office/drawing/2014/main" id="{2AAD1C81-8340-4E04-8BEA-69F2DD76C1B0}"/>
              </a:ext>
            </a:extLst>
          </p:cNvPr>
          <p:cNvSpPr>
            <a:spLocks noGrp="1"/>
          </p:cNvSpPr>
          <p:nvPr>
            <p:ph type="body" sz="quarter" idx="20" hasCustomPrompt="1"/>
          </p:nvPr>
        </p:nvSpPr>
        <p:spPr>
          <a:xfrm>
            <a:off x="5219040" y="1960142"/>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02</a:t>
            </a:r>
          </a:p>
        </p:txBody>
      </p:sp>
      <p:sp>
        <p:nvSpPr>
          <p:cNvPr id="33" name="Text Placeholder 7">
            <a:extLst>
              <a:ext uri="{FF2B5EF4-FFF2-40B4-BE49-F238E27FC236}">
                <a16:creationId xmlns:a16="http://schemas.microsoft.com/office/drawing/2014/main" id="{E08C5D12-CB21-4E9A-B574-43221F42B836}"/>
              </a:ext>
            </a:extLst>
          </p:cNvPr>
          <p:cNvSpPr>
            <a:spLocks noGrp="1"/>
          </p:cNvSpPr>
          <p:nvPr>
            <p:ph type="body" sz="quarter" idx="21" hasCustomPrompt="1"/>
          </p:nvPr>
        </p:nvSpPr>
        <p:spPr>
          <a:xfrm>
            <a:off x="5219040" y="261926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03</a:t>
            </a:r>
          </a:p>
        </p:txBody>
      </p:sp>
      <p:sp>
        <p:nvSpPr>
          <p:cNvPr id="35" name="Text Placeholder 7">
            <a:extLst>
              <a:ext uri="{FF2B5EF4-FFF2-40B4-BE49-F238E27FC236}">
                <a16:creationId xmlns:a16="http://schemas.microsoft.com/office/drawing/2014/main" id="{9D51691D-12CC-40BE-AB48-50F4ADC75971}"/>
              </a:ext>
            </a:extLst>
          </p:cNvPr>
          <p:cNvSpPr>
            <a:spLocks noGrp="1"/>
          </p:cNvSpPr>
          <p:nvPr>
            <p:ph type="body" sz="quarter" idx="22" hasCustomPrompt="1"/>
          </p:nvPr>
        </p:nvSpPr>
        <p:spPr>
          <a:xfrm>
            <a:off x="5219040" y="3278392"/>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04</a:t>
            </a:r>
          </a:p>
        </p:txBody>
      </p:sp>
      <p:sp>
        <p:nvSpPr>
          <p:cNvPr id="43" name="Text Placeholder 7">
            <a:extLst>
              <a:ext uri="{FF2B5EF4-FFF2-40B4-BE49-F238E27FC236}">
                <a16:creationId xmlns:a16="http://schemas.microsoft.com/office/drawing/2014/main" id="{10E2D5DB-B531-4A82-BD73-9C29EF1EB46B}"/>
              </a:ext>
            </a:extLst>
          </p:cNvPr>
          <p:cNvSpPr>
            <a:spLocks noGrp="1"/>
          </p:cNvSpPr>
          <p:nvPr>
            <p:ph type="body" sz="quarter" idx="23" hasCustomPrompt="1"/>
          </p:nvPr>
        </p:nvSpPr>
        <p:spPr>
          <a:xfrm>
            <a:off x="5219040" y="393751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05</a:t>
            </a:r>
          </a:p>
        </p:txBody>
      </p:sp>
      <p:sp>
        <p:nvSpPr>
          <p:cNvPr id="50" name="Text Placeholder 7">
            <a:extLst>
              <a:ext uri="{FF2B5EF4-FFF2-40B4-BE49-F238E27FC236}">
                <a16:creationId xmlns:a16="http://schemas.microsoft.com/office/drawing/2014/main" id="{919CCC07-FAD6-47A5-A77D-9AA0E2F2A552}"/>
              </a:ext>
            </a:extLst>
          </p:cNvPr>
          <p:cNvSpPr>
            <a:spLocks noGrp="1"/>
          </p:cNvSpPr>
          <p:nvPr>
            <p:ph type="body" sz="quarter" idx="24" hasCustomPrompt="1"/>
          </p:nvPr>
        </p:nvSpPr>
        <p:spPr>
          <a:xfrm>
            <a:off x="5219040" y="4596642"/>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06</a:t>
            </a:r>
          </a:p>
        </p:txBody>
      </p:sp>
      <p:sp>
        <p:nvSpPr>
          <p:cNvPr id="55" name="Text Placeholder 7">
            <a:extLst>
              <a:ext uri="{FF2B5EF4-FFF2-40B4-BE49-F238E27FC236}">
                <a16:creationId xmlns:a16="http://schemas.microsoft.com/office/drawing/2014/main" id="{2C3CBBC2-7099-4832-8F7F-DE82F4964E9A}"/>
              </a:ext>
            </a:extLst>
          </p:cNvPr>
          <p:cNvSpPr>
            <a:spLocks noGrp="1"/>
          </p:cNvSpPr>
          <p:nvPr>
            <p:ph type="body" sz="quarter" idx="25" hasCustomPrompt="1"/>
          </p:nvPr>
        </p:nvSpPr>
        <p:spPr>
          <a:xfrm>
            <a:off x="5219040" y="525576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07</a:t>
            </a:r>
          </a:p>
        </p:txBody>
      </p:sp>
      <p:grpSp>
        <p:nvGrpSpPr>
          <p:cNvPr id="7" name="Group 6">
            <a:extLst>
              <a:ext uri="{FF2B5EF4-FFF2-40B4-BE49-F238E27FC236}">
                <a16:creationId xmlns:a16="http://schemas.microsoft.com/office/drawing/2014/main" id="{2CCD6DB2-2B82-4319-B1B7-23B970C97C8E}"/>
              </a:ext>
            </a:extLst>
          </p:cNvPr>
          <p:cNvGrpSpPr/>
          <p:nvPr userDrawn="1"/>
        </p:nvGrpSpPr>
        <p:grpSpPr>
          <a:xfrm>
            <a:off x="5219040" y="1911057"/>
            <a:ext cx="6696734" cy="3954750"/>
            <a:chOff x="5075004" y="1856465"/>
            <a:chExt cx="648072" cy="3954750"/>
          </a:xfrm>
        </p:grpSpPr>
        <p:cxnSp>
          <p:nvCxnSpPr>
            <p:cNvPr id="28" name="Straight Connector 27">
              <a:extLst>
                <a:ext uri="{FF2B5EF4-FFF2-40B4-BE49-F238E27FC236}">
                  <a16:creationId xmlns:a16="http://schemas.microsoft.com/office/drawing/2014/main" id="{B534ADE6-229C-45AE-8546-284CE33CC9B4}"/>
                </a:ext>
              </a:extLst>
            </p:cNvPr>
            <p:cNvCxnSpPr>
              <a:cxnSpLocks/>
            </p:cNvCxnSpPr>
            <p:nvPr userDrawn="1"/>
          </p:nvCxnSpPr>
          <p:spPr>
            <a:xfrm>
              <a:off x="5075004" y="1856465"/>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23473B-CB12-42A2-99E7-B0357969A148}"/>
                </a:ext>
              </a:extLst>
            </p:cNvPr>
            <p:cNvCxnSpPr>
              <a:cxnSpLocks/>
            </p:cNvCxnSpPr>
            <p:nvPr userDrawn="1"/>
          </p:nvCxnSpPr>
          <p:spPr>
            <a:xfrm>
              <a:off x="5075004" y="2515590"/>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D444121-3011-49CE-AFE2-72AC5775DC28}"/>
                </a:ext>
              </a:extLst>
            </p:cNvPr>
            <p:cNvCxnSpPr>
              <a:cxnSpLocks/>
            </p:cNvCxnSpPr>
            <p:nvPr userDrawn="1"/>
          </p:nvCxnSpPr>
          <p:spPr>
            <a:xfrm>
              <a:off x="5075004" y="3174715"/>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2BA3C9-4728-46E5-A2EE-9BBF5C466798}"/>
                </a:ext>
              </a:extLst>
            </p:cNvPr>
            <p:cNvCxnSpPr>
              <a:cxnSpLocks/>
            </p:cNvCxnSpPr>
            <p:nvPr userDrawn="1"/>
          </p:nvCxnSpPr>
          <p:spPr>
            <a:xfrm>
              <a:off x="5075004" y="3833840"/>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9F45924-729F-4E26-AF65-82B72177222E}"/>
                </a:ext>
              </a:extLst>
            </p:cNvPr>
            <p:cNvCxnSpPr>
              <a:cxnSpLocks/>
            </p:cNvCxnSpPr>
            <p:nvPr userDrawn="1"/>
          </p:nvCxnSpPr>
          <p:spPr>
            <a:xfrm>
              <a:off x="5075004" y="4492965"/>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3AFAC14-AFA1-4754-A546-F85476AE23C7}"/>
                </a:ext>
              </a:extLst>
            </p:cNvPr>
            <p:cNvCxnSpPr>
              <a:cxnSpLocks/>
            </p:cNvCxnSpPr>
            <p:nvPr userDrawn="1"/>
          </p:nvCxnSpPr>
          <p:spPr>
            <a:xfrm>
              <a:off x="5075004" y="5152090"/>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C7878F-8FEF-4B70-866B-EB4879D13E0D}"/>
                </a:ext>
              </a:extLst>
            </p:cNvPr>
            <p:cNvCxnSpPr>
              <a:cxnSpLocks/>
            </p:cNvCxnSpPr>
            <p:nvPr userDrawn="1"/>
          </p:nvCxnSpPr>
          <p:spPr>
            <a:xfrm>
              <a:off x="5075004" y="5811215"/>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57" name="Text Placeholder 7">
            <a:extLst>
              <a:ext uri="{FF2B5EF4-FFF2-40B4-BE49-F238E27FC236}">
                <a16:creationId xmlns:a16="http://schemas.microsoft.com/office/drawing/2014/main" id="{72CE600F-15D2-44E8-AD6D-1A2D098DEB39}"/>
              </a:ext>
            </a:extLst>
          </p:cNvPr>
          <p:cNvSpPr>
            <a:spLocks noGrp="1"/>
          </p:cNvSpPr>
          <p:nvPr>
            <p:ph type="body" sz="quarter" idx="26" hasCustomPrompt="1"/>
          </p:nvPr>
        </p:nvSpPr>
        <p:spPr>
          <a:xfrm>
            <a:off x="5219040" y="5914890"/>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08</a:t>
            </a:r>
          </a:p>
        </p:txBody>
      </p:sp>
      <p:sp>
        <p:nvSpPr>
          <p:cNvPr id="58" name="Text Placeholder 7">
            <a:extLst>
              <a:ext uri="{FF2B5EF4-FFF2-40B4-BE49-F238E27FC236}">
                <a16:creationId xmlns:a16="http://schemas.microsoft.com/office/drawing/2014/main" id="{9882A830-7DD4-4F53-BED4-14CBCA526AB6}"/>
              </a:ext>
            </a:extLst>
          </p:cNvPr>
          <p:cNvSpPr>
            <a:spLocks noGrp="1"/>
          </p:cNvSpPr>
          <p:nvPr>
            <p:ph type="body" sz="quarter" idx="27" hasCustomPrompt="1"/>
          </p:nvPr>
        </p:nvSpPr>
        <p:spPr>
          <a:xfrm>
            <a:off x="5812038" y="3278392"/>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7" name="Text Placeholder 4">
            <a:extLst>
              <a:ext uri="{FF2B5EF4-FFF2-40B4-BE49-F238E27FC236}">
                <a16:creationId xmlns:a16="http://schemas.microsoft.com/office/drawing/2014/main" id="{E9B1F08F-851F-46CD-88FB-F8D1183BA3C1}"/>
              </a:ext>
            </a:extLst>
          </p:cNvPr>
          <p:cNvSpPr>
            <a:spLocks noGrp="1"/>
          </p:cNvSpPr>
          <p:nvPr>
            <p:ph type="body" sz="quarter" idx="28" hasCustomPrompt="1"/>
          </p:nvPr>
        </p:nvSpPr>
        <p:spPr>
          <a:xfrm>
            <a:off x="550200" y="0"/>
            <a:ext cx="8030076" cy="1105200"/>
          </a:xfrm>
          <a:prstGeom prst="rect">
            <a:avLst/>
          </a:prstGeom>
        </p:spPr>
        <p:txBody>
          <a:bodyPr lIns="0" rIns="0" anchor="ctr" anchorCtr="0"/>
          <a:lstStyle>
            <a:lvl1pPr>
              <a:lnSpc>
                <a:spcPct val="100000"/>
              </a:lnSpc>
              <a:spcBef>
                <a:spcPts val="0"/>
              </a:spcBef>
              <a:defRPr sz="3000" cap="all" spc="800" baseline="0">
                <a:solidFill>
                  <a:schemeClr val="bg1"/>
                </a:solidFill>
              </a:defRPr>
            </a:lvl1pPr>
          </a:lstStyle>
          <a:p>
            <a:pPr lvl="0"/>
            <a:r>
              <a:rPr lang="en-US" dirty="0"/>
              <a:t>CLICK TO INSERT TITLE</a:t>
            </a:r>
          </a:p>
        </p:txBody>
      </p:sp>
      <p:sp>
        <p:nvSpPr>
          <p:cNvPr id="2" name="Rectangle 1">
            <a:extLst>
              <a:ext uri="{FF2B5EF4-FFF2-40B4-BE49-F238E27FC236}">
                <a16:creationId xmlns:a16="http://schemas.microsoft.com/office/drawing/2014/main" id="{F853E5B2-DD0F-4E78-8C24-3522F3F9C92C}"/>
              </a:ext>
            </a:extLst>
          </p:cNvPr>
          <p:cNvSpPr/>
          <p:nvPr userDrawn="1"/>
        </p:nvSpPr>
        <p:spPr>
          <a:xfrm>
            <a:off x="11532604" y="116632"/>
            <a:ext cx="540060" cy="7200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37">
            <a:extLst>
              <a:ext uri="{FF2B5EF4-FFF2-40B4-BE49-F238E27FC236}">
                <a16:creationId xmlns:a16="http://schemas.microsoft.com/office/drawing/2014/main" id="{E34FD80E-D1B0-4500-B043-A1E764361D52}"/>
              </a:ext>
            </a:extLst>
          </p:cNvPr>
          <p:cNvGrpSpPr/>
          <p:nvPr userDrawn="1"/>
        </p:nvGrpSpPr>
        <p:grpSpPr>
          <a:xfrm>
            <a:off x="11501102" y="171573"/>
            <a:ext cx="419436" cy="388087"/>
            <a:chOff x="5481638" y="2859088"/>
            <a:chExt cx="1231900" cy="1139825"/>
          </a:xfrm>
          <a:solidFill>
            <a:schemeClr val="bg1"/>
          </a:solidFill>
        </p:grpSpPr>
        <p:sp>
          <p:nvSpPr>
            <p:cNvPr id="47" name="Freeform 320">
              <a:extLst>
                <a:ext uri="{FF2B5EF4-FFF2-40B4-BE49-F238E27FC236}">
                  <a16:creationId xmlns:a16="http://schemas.microsoft.com/office/drawing/2014/main" id="{74812CD3-5DA0-4D3A-B306-DF6A884345CE}"/>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321">
              <a:extLst>
                <a:ext uri="{FF2B5EF4-FFF2-40B4-BE49-F238E27FC236}">
                  <a16:creationId xmlns:a16="http://schemas.microsoft.com/office/drawing/2014/main" id="{E8258C6B-3183-486B-9FC3-695C079BC68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263137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iler Plate 1">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0FE82C-947F-4010-9F2B-F2101479F69D}"/>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6549"/>
          <a:stretch/>
        </p:blipFill>
        <p:spPr>
          <a:xfrm rot="10800000">
            <a:off x="0" y="-2176"/>
            <a:ext cx="12192000" cy="6889672"/>
          </a:xfrm>
          <a:prstGeom prst="rect">
            <a:avLst/>
          </a:prstGeom>
        </p:spPr>
      </p:pic>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32" name="think-cell Slide" r:id="rId5" imgW="270" imgH="270" progId="TCLayout.ActiveDocument.1">
                  <p:embed/>
                </p:oleObj>
              </mc:Choice>
              <mc:Fallback>
                <p:oleObj name="think-cell Slide" r:id="rId5" imgW="270" imgH="270" progId="TCLayout.ActiveDocument.1">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a:extLst>
              <a:ext uri="{FF2B5EF4-FFF2-40B4-BE49-F238E27FC236}">
                <a16:creationId xmlns:a16="http://schemas.microsoft.com/office/drawing/2014/main" id="{9D493959-D479-46CF-9B88-C99644F86C11}"/>
              </a:ext>
            </a:extLst>
          </p:cNvPr>
          <p:cNvSpPr/>
          <p:nvPr userDrawn="1"/>
        </p:nvSpPr>
        <p:spPr>
          <a:xfrm>
            <a:off x="6130635" y="3637273"/>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pc="200" baseline="0" dirty="0">
                <a:solidFill>
                  <a:schemeClr val="bg1"/>
                </a:solidFill>
                <a:latin typeface="+mj-lt"/>
              </a:rPr>
              <a:t>ABOUT CAPGEMINI INVENT</a:t>
            </a:r>
          </a:p>
        </p:txBody>
      </p:sp>
      <p:pic>
        <p:nvPicPr>
          <p:cNvPr id="18" name="Picture 2" descr="D:\My Work\Template\Icons\Social Media\LinkedIN.png">
            <a:hlinkClick r:id="rId7"/>
            <a:extLst>
              <a:ext uri="{FF2B5EF4-FFF2-40B4-BE49-F238E27FC236}">
                <a16:creationId xmlns:a16="http://schemas.microsoft.com/office/drawing/2014/main" id="{0DD1957E-41EA-4B6A-AB35-8240577CD899}"/>
              </a:ext>
            </a:extLst>
          </p:cNvPr>
          <p:cNvPicPr>
            <a:picLocks noChangeAspect="1" noChangeArrowheads="1"/>
          </p:cNvPicPr>
          <p:nvPr userDrawn="1"/>
        </p:nvPicPr>
        <p:blipFill>
          <a:blip r:embed="rId8" cstate="print"/>
          <a:srcRect/>
          <a:stretch>
            <a:fillRect/>
          </a:stretch>
        </p:blipFill>
        <p:spPr bwMode="auto">
          <a:xfrm>
            <a:off x="810097" y="497608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DC91DD4-D921-4F72-A154-DD386349C5CC}"/>
              </a:ext>
            </a:extLst>
          </p:cNvPr>
          <p:cNvPicPr>
            <a:picLocks noChangeAspect="1" noChangeArrowheads="1"/>
          </p:cNvPicPr>
          <p:nvPr userDrawn="1"/>
        </p:nvPicPr>
        <p:blipFill>
          <a:blip r:embed="rId10" cstate="print"/>
          <a:srcRect/>
          <a:stretch>
            <a:fillRect/>
          </a:stretch>
        </p:blipFill>
        <p:spPr bwMode="auto">
          <a:xfrm>
            <a:off x="1193474" y="4976083"/>
            <a:ext cx="333195" cy="333195"/>
          </a:xfrm>
          <a:prstGeom prst="rect">
            <a:avLst/>
          </a:prstGeom>
          <a:noFill/>
        </p:spPr>
      </p:pic>
      <p:pic>
        <p:nvPicPr>
          <p:cNvPr id="21" name="Picture 5" descr="D:\My Work\Template\Icons\Social Media\Twitter.png">
            <a:hlinkClick r:id="rId11"/>
            <a:extLst>
              <a:ext uri="{FF2B5EF4-FFF2-40B4-BE49-F238E27FC236}">
                <a16:creationId xmlns:a16="http://schemas.microsoft.com/office/drawing/2014/main" id="{50D41579-B18F-457F-A8A5-AF2C2B0526A1}"/>
              </a:ext>
            </a:extLst>
          </p:cNvPr>
          <p:cNvPicPr>
            <a:picLocks noChangeAspect="1" noChangeArrowheads="1"/>
          </p:cNvPicPr>
          <p:nvPr userDrawn="1"/>
        </p:nvPicPr>
        <p:blipFill>
          <a:blip r:embed="rId12" cstate="print"/>
          <a:srcRect/>
          <a:stretch>
            <a:fillRect/>
          </a:stretch>
        </p:blipFill>
        <p:spPr bwMode="auto">
          <a:xfrm>
            <a:off x="1576851" y="4976083"/>
            <a:ext cx="333195" cy="333195"/>
          </a:xfrm>
          <a:prstGeom prst="rect">
            <a:avLst/>
          </a:prstGeom>
          <a:noFill/>
        </p:spPr>
      </p:pic>
      <p:pic>
        <p:nvPicPr>
          <p:cNvPr id="22" name="Picture 6" descr="D:\My Work\Template\Icons\Social Media\YouTube.png">
            <a:hlinkClick r:id="rId13"/>
            <a:extLst>
              <a:ext uri="{FF2B5EF4-FFF2-40B4-BE49-F238E27FC236}">
                <a16:creationId xmlns:a16="http://schemas.microsoft.com/office/drawing/2014/main" id="{53D4D78A-A7BD-4D62-B3A3-27E461667E06}"/>
              </a:ext>
            </a:extLst>
          </p:cNvPr>
          <p:cNvPicPr>
            <a:picLocks noChangeAspect="1" noChangeArrowheads="1"/>
          </p:cNvPicPr>
          <p:nvPr userDrawn="1"/>
        </p:nvPicPr>
        <p:blipFill>
          <a:blip r:embed="rId14" cstate="print"/>
          <a:srcRect/>
          <a:stretch>
            <a:fillRect/>
          </a:stretch>
        </p:blipFill>
        <p:spPr bwMode="auto">
          <a:xfrm>
            <a:off x="1960227" y="4976083"/>
            <a:ext cx="333195" cy="333195"/>
          </a:xfrm>
          <a:prstGeom prst="rect">
            <a:avLst/>
          </a:prstGeom>
          <a:noFill/>
        </p:spPr>
      </p:pic>
      <p:pic>
        <p:nvPicPr>
          <p:cNvPr id="23" name="Picture 7" descr="D:\My Work\Template\Icons\Social Media\Facebook.png">
            <a:hlinkClick r:id="rId15"/>
            <a:extLst>
              <a:ext uri="{FF2B5EF4-FFF2-40B4-BE49-F238E27FC236}">
                <a16:creationId xmlns:a16="http://schemas.microsoft.com/office/drawing/2014/main" id="{17B8AAE7-3107-482A-9615-7D3E05FB31D2}"/>
              </a:ext>
            </a:extLst>
          </p:cNvPr>
          <p:cNvPicPr>
            <a:picLocks noChangeAspect="1" noChangeArrowheads="1"/>
          </p:cNvPicPr>
          <p:nvPr userDrawn="1"/>
        </p:nvPicPr>
        <p:blipFill>
          <a:blip r:embed="rId16" cstate="print"/>
          <a:srcRect/>
          <a:stretch>
            <a:fillRect/>
          </a:stretch>
        </p:blipFill>
        <p:spPr bwMode="auto">
          <a:xfrm>
            <a:off x="426720" y="4976083"/>
            <a:ext cx="333195" cy="333195"/>
          </a:xfrm>
          <a:prstGeom prst="rect">
            <a:avLst/>
          </a:prstGeom>
          <a:noFill/>
        </p:spPr>
      </p:pic>
      <p:sp>
        <p:nvSpPr>
          <p:cNvPr id="24" name="Rectangle 23">
            <a:extLst>
              <a:ext uri="{FF2B5EF4-FFF2-40B4-BE49-F238E27FC236}">
                <a16:creationId xmlns:a16="http://schemas.microsoft.com/office/drawing/2014/main" id="{EA726FF3-09C6-4BE1-9DED-F22520BC1884}"/>
              </a:ext>
            </a:extLst>
          </p:cNvPr>
          <p:cNvSpPr/>
          <p:nvPr userDrawn="1"/>
        </p:nvSpPr>
        <p:spPr>
          <a:xfrm>
            <a:off x="42672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j-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mj-lt"/>
                <a:cs typeface="Arial"/>
              </a:rPr>
              <a:t>Copyright © 2018 Capgemini. All rights reserved.</a:t>
            </a:r>
          </a:p>
        </p:txBody>
      </p:sp>
      <p:sp>
        <p:nvSpPr>
          <p:cNvPr id="25" name="Rectangle 24">
            <a:hlinkClick r:id="rId17"/>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j-lt"/>
            </a:endParaRPr>
          </a:p>
        </p:txBody>
      </p:sp>
      <p:grpSp>
        <p:nvGrpSpPr>
          <p:cNvPr id="26" name="Groupe 26">
            <a:extLst>
              <a:ext uri="{FF2B5EF4-FFF2-40B4-BE49-F238E27FC236}">
                <a16:creationId xmlns:a16="http://schemas.microsoft.com/office/drawing/2014/main" id="{9A7ABA97-C3D4-4777-B23E-FE59B08CBBA0}"/>
              </a:ext>
            </a:extLst>
          </p:cNvPr>
          <p:cNvGrpSpPr>
            <a:grpSpLocks noChangeAspect="1"/>
          </p:cNvGrpSpPr>
          <p:nvPr userDrawn="1"/>
        </p:nvGrpSpPr>
        <p:grpSpPr>
          <a:xfrm>
            <a:off x="444000" y="5468639"/>
            <a:ext cx="2340000" cy="181186"/>
            <a:chOff x="401412" y="4886021"/>
            <a:chExt cx="7483476" cy="579438"/>
          </a:xfrm>
          <a:solidFill>
            <a:schemeClr val="bg1"/>
          </a:solidFill>
        </p:grpSpPr>
        <p:sp>
          <p:nvSpPr>
            <p:cNvPr id="27" name="Freeform 5">
              <a:extLst>
                <a:ext uri="{FF2B5EF4-FFF2-40B4-BE49-F238E27FC236}">
                  <a16:creationId xmlns:a16="http://schemas.microsoft.com/office/drawing/2014/main" id="{5A208038-09A9-451C-88FE-F6CCA65DA5C4}"/>
                </a:ext>
              </a:extLst>
            </p:cNvPr>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28" name="Freeform 6">
              <a:extLst>
                <a:ext uri="{FF2B5EF4-FFF2-40B4-BE49-F238E27FC236}">
                  <a16:creationId xmlns:a16="http://schemas.microsoft.com/office/drawing/2014/main" id="{1FE5D02E-DF0E-4563-A14A-01167876039D}"/>
                </a:ext>
              </a:extLst>
            </p:cNvPr>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29" name="Freeform 7">
              <a:extLst>
                <a:ext uri="{FF2B5EF4-FFF2-40B4-BE49-F238E27FC236}">
                  <a16:creationId xmlns:a16="http://schemas.microsoft.com/office/drawing/2014/main" id="{E87745CD-1FEA-4787-853E-B3F92946D114}"/>
                </a:ext>
              </a:extLst>
            </p:cNvPr>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0" name="Freeform 8">
              <a:extLst>
                <a:ext uri="{FF2B5EF4-FFF2-40B4-BE49-F238E27FC236}">
                  <a16:creationId xmlns:a16="http://schemas.microsoft.com/office/drawing/2014/main" id="{736BE8F4-4385-41DC-891E-4C7A0CB2F177}"/>
                </a:ext>
              </a:extLst>
            </p:cNvPr>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1" name="Freeform 9">
              <a:extLst>
                <a:ext uri="{FF2B5EF4-FFF2-40B4-BE49-F238E27FC236}">
                  <a16:creationId xmlns:a16="http://schemas.microsoft.com/office/drawing/2014/main" id="{F61E42E2-4849-4296-AD4C-9F7E6208C913}"/>
                </a:ext>
              </a:extLst>
            </p:cNvPr>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2" name="Freeform 10">
              <a:extLst>
                <a:ext uri="{FF2B5EF4-FFF2-40B4-BE49-F238E27FC236}">
                  <a16:creationId xmlns:a16="http://schemas.microsoft.com/office/drawing/2014/main" id="{90999C1F-E9A1-4857-94A7-BE92F2D5B14A}"/>
                </a:ext>
              </a:extLst>
            </p:cNvPr>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3" name="Freeform 11">
              <a:extLst>
                <a:ext uri="{FF2B5EF4-FFF2-40B4-BE49-F238E27FC236}">
                  <a16:creationId xmlns:a16="http://schemas.microsoft.com/office/drawing/2014/main" id="{55510841-B679-4200-BD83-157497D64970}"/>
                </a:ext>
              </a:extLst>
            </p:cNvPr>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4" name="Freeform 12">
              <a:extLst>
                <a:ext uri="{FF2B5EF4-FFF2-40B4-BE49-F238E27FC236}">
                  <a16:creationId xmlns:a16="http://schemas.microsoft.com/office/drawing/2014/main" id="{333909EC-AA30-49D2-B39E-0474767BA1C3}"/>
                </a:ext>
              </a:extLst>
            </p:cNvPr>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5" name="Freeform 13">
              <a:extLst>
                <a:ext uri="{FF2B5EF4-FFF2-40B4-BE49-F238E27FC236}">
                  <a16:creationId xmlns:a16="http://schemas.microsoft.com/office/drawing/2014/main" id="{1113DFDA-E0B1-47E5-8DE6-79A15DDC5AFE}"/>
                </a:ext>
              </a:extLst>
            </p:cNvPr>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6" name="Freeform 14">
              <a:extLst>
                <a:ext uri="{FF2B5EF4-FFF2-40B4-BE49-F238E27FC236}">
                  <a16:creationId xmlns:a16="http://schemas.microsoft.com/office/drawing/2014/main" id="{DFF7EBE7-46DF-420A-977A-B72CB2796408}"/>
                </a:ext>
              </a:extLst>
            </p:cNvPr>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7" name="Freeform 15">
              <a:extLst>
                <a:ext uri="{FF2B5EF4-FFF2-40B4-BE49-F238E27FC236}">
                  <a16:creationId xmlns:a16="http://schemas.microsoft.com/office/drawing/2014/main" id="{F7108A62-9DDD-43B8-AA5B-E17F6010FA10}"/>
                </a:ext>
              </a:extLst>
            </p:cNvPr>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8" name="Freeform 16">
              <a:extLst>
                <a:ext uri="{FF2B5EF4-FFF2-40B4-BE49-F238E27FC236}">
                  <a16:creationId xmlns:a16="http://schemas.microsoft.com/office/drawing/2014/main" id="{345C6F0D-0CE1-48FC-8770-F292F203232B}"/>
                </a:ext>
              </a:extLst>
            </p:cNvPr>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9" name="Freeform 17">
              <a:extLst>
                <a:ext uri="{FF2B5EF4-FFF2-40B4-BE49-F238E27FC236}">
                  <a16:creationId xmlns:a16="http://schemas.microsoft.com/office/drawing/2014/main" id="{A59DA117-A374-4644-BC04-888AFAC54E66}"/>
                </a:ext>
              </a:extLst>
            </p:cNvPr>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0" name="Freeform 18">
              <a:extLst>
                <a:ext uri="{FF2B5EF4-FFF2-40B4-BE49-F238E27FC236}">
                  <a16:creationId xmlns:a16="http://schemas.microsoft.com/office/drawing/2014/main" id="{EF74D334-9926-443B-8D36-5E68913EDC9A}"/>
                </a:ext>
              </a:extLst>
            </p:cNvPr>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1" name="Freeform 19">
              <a:extLst>
                <a:ext uri="{FF2B5EF4-FFF2-40B4-BE49-F238E27FC236}">
                  <a16:creationId xmlns:a16="http://schemas.microsoft.com/office/drawing/2014/main" id="{313A94D4-14DD-4111-B098-613DD350F6F0}"/>
                </a:ext>
              </a:extLst>
            </p:cNvPr>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2" name="Freeform 20">
              <a:extLst>
                <a:ext uri="{FF2B5EF4-FFF2-40B4-BE49-F238E27FC236}">
                  <a16:creationId xmlns:a16="http://schemas.microsoft.com/office/drawing/2014/main" id="{25E6B7CD-3505-4929-827A-066E4FC0A268}"/>
                </a:ext>
              </a:extLst>
            </p:cNvPr>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3" name="Freeform 21">
              <a:extLst>
                <a:ext uri="{FF2B5EF4-FFF2-40B4-BE49-F238E27FC236}">
                  <a16:creationId xmlns:a16="http://schemas.microsoft.com/office/drawing/2014/main" id="{BB0673E4-9C2A-495A-9B24-42ACDAA07D1E}"/>
                </a:ext>
              </a:extLst>
            </p:cNvPr>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4" name="Freeform 22">
              <a:extLst>
                <a:ext uri="{FF2B5EF4-FFF2-40B4-BE49-F238E27FC236}">
                  <a16:creationId xmlns:a16="http://schemas.microsoft.com/office/drawing/2014/main" id="{7BACE70A-F6C3-4350-A63E-239D9587D764}"/>
                </a:ext>
              </a:extLst>
            </p:cNvPr>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5" name="Freeform 23">
              <a:extLst>
                <a:ext uri="{FF2B5EF4-FFF2-40B4-BE49-F238E27FC236}">
                  <a16:creationId xmlns:a16="http://schemas.microsoft.com/office/drawing/2014/main" id="{BA945C11-EE8D-4A32-8347-B8FFB8F2F10E}"/>
                </a:ext>
              </a:extLst>
            </p:cNvPr>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6" name="Freeform 24">
              <a:extLst>
                <a:ext uri="{FF2B5EF4-FFF2-40B4-BE49-F238E27FC236}">
                  <a16:creationId xmlns:a16="http://schemas.microsoft.com/office/drawing/2014/main" id="{DB8701A0-F0F7-4D6B-B79A-2F60F01BEC92}"/>
                </a:ext>
              </a:extLst>
            </p:cNvPr>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7" name="Freeform 25">
              <a:extLst>
                <a:ext uri="{FF2B5EF4-FFF2-40B4-BE49-F238E27FC236}">
                  <a16:creationId xmlns:a16="http://schemas.microsoft.com/office/drawing/2014/main" id="{6A5E9F5E-8D3C-4355-B793-3B4BF49E24CC}"/>
                </a:ext>
              </a:extLst>
            </p:cNvPr>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8" name="Freeform 26">
              <a:extLst>
                <a:ext uri="{FF2B5EF4-FFF2-40B4-BE49-F238E27FC236}">
                  <a16:creationId xmlns:a16="http://schemas.microsoft.com/office/drawing/2014/main" id="{34B851D5-2E68-4505-9B8C-3D6521CB7186}"/>
                </a:ext>
              </a:extLst>
            </p:cNvPr>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9" name="Freeform 27">
              <a:extLst>
                <a:ext uri="{FF2B5EF4-FFF2-40B4-BE49-F238E27FC236}">
                  <a16:creationId xmlns:a16="http://schemas.microsoft.com/office/drawing/2014/main" id="{A5043529-B5D2-4082-80C6-2BBCBF3B2172}"/>
                </a:ext>
              </a:extLst>
            </p:cNvPr>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0" name="Freeform 28">
              <a:extLst>
                <a:ext uri="{FF2B5EF4-FFF2-40B4-BE49-F238E27FC236}">
                  <a16:creationId xmlns:a16="http://schemas.microsoft.com/office/drawing/2014/main" id="{5EE8F553-B800-40BB-AAD8-6B44CEB10929}"/>
                </a:ext>
              </a:extLst>
            </p:cNvPr>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1" name="Freeform 29">
              <a:extLst>
                <a:ext uri="{FF2B5EF4-FFF2-40B4-BE49-F238E27FC236}">
                  <a16:creationId xmlns:a16="http://schemas.microsoft.com/office/drawing/2014/main" id="{A504CBB8-2109-4DD4-BA71-EF173341A56A}"/>
                </a:ext>
              </a:extLst>
            </p:cNvPr>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2" name="Freeform 30">
              <a:extLst>
                <a:ext uri="{FF2B5EF4-FFF2-40B4-BE49-F238E27FC236}">
                  <a16:creationId xmlns:a16="http://schemas.microsoft.com/office/drawing/2014/main" id="{8D20F235-BF4A-4E34-986F-0A130CB48908}"/>
                </a:ext>
              </a:extLst>
            </p:cNvPr>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pic>
        <p:nvPicPr>
          <p:cNvPr id="53" name="Picture 52">
            <a:extLst>
              <a:ext uri="{FF2B5EF4-FFF2-40B4-BE49-F238E27FC236}">
                <a16:creationId xmlns:a16="http://schemas.microsoft.com/office/drawing/2014/main" id="{D5BF4DE0-6F5F-46E6-B698-1D6B6DC223CD}"/>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0" y="0"/>
            <a:ext cx="5497530" cy="1656011"/>
          </a:xfrm>
          <a:prstGeom prst="rect">
            <a:avLst/>
          </a:prstGeom>
        </p:spPr>
      </p:pic>
      <p:sp>
        <p:nvSpPr>
          <p:cNvPr id="55" name="Rectangle 54">
            <a:extLst>
              <a:ext uri="{FF2B5EF4-FFF2-40B4-BE49-F238E27FC236}">
                <a16:creationId xmlns:a16="http://schemas.microsoft.com/office/drawing/2014/main" id="{ECB19421-3B10-499C-A823-B62CB9DADE28}"/>
              </a:ext>
            </a:extLst>
          </p:cNvPr>
          <p:cNvSpPr/>
          <p:nvPr userDrawn="1"/>
        </p:nvSpPr>
        <p:spPr>
          <a:xfrm>
            <a:off x="6124673" y="399575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900" kern="1200" dirty="0">
                <a:solidFill>
                  <a:schemeClr val="lt1"/>
                </a:solidFill>
                <a:effectLst/>
                <a:latin typeface="+mn-lt"/>
                <a:ea typeface="+mn-ea"/>
                <a:cs typeface="+mn-cs"/>
              </a:rPr>
              <a:t>As the digital innovation, consulting and transformation brand of the Capgemini Group, Capgemini Invent helps </a:t>
            </a:r>
            <a:r>
              <a:rPr lang="en-GB" sz="900" kern="1200" dirty="0" err="1">
                <a:solidFill>
                  <a:schemeClr val="lt1"/>
                </a:solidFill>
                <a:effectLst/>
                <a:latin typeface="+mn-lt"/>
                <a:ea typeface="+mn-ea"/>
                <a:cs typeface="+mn-cs"/>
              </a:rPr>
              <a:t>CxOs</a:t>
            </a:r>
            <a:r>
              <a:rPr lang="en-GB" sz="900" kern="1200" dirty="0">
                <a:solidFill>
                  <a:schemeClr val="lt1"/>
                </a:solidFill>
                <a:effectLst/>
                <a:latin typeface="+mn-lt"/>
                <a:ea typeface="+mn-ea"/>
                <a:cs typeface="+mn-cs"/>
              </a:rPr>
              <a:t> envision and build what’s next for their organizations. Located in more than 30 offices and 10 creative studios around the world, its 6,000+ strong team combines strategy, technology, data science and creative design with deep industry expertise and insights, to develop new digital solutions and business models of the future.</a:t>
            </a:r>
            <a:endParaRPr lang="fr-FR" sz="900" kern="1200" dirty="0">
              <a:solidFill>
                <a:schemeClr val="lt1"/>
              </a:solidFill>
              <a:effectLst/>
              <a:latin typeface="+mn-lt"/>
              <a:ea typeface="+mn-ea"/>
              <a:cs typeface="+mn-cs"/>
            </a:endParaRPr>
          </a:p>
          <a:p>
            <a:r>
              <a:rPr lang="en-GB" sz="900" b="1" i="1" kern="1200" dirty="0">
                <a:solidFill>
                  <a:schemeClr val="lt1"/>
                </a:solidFill>
                <a:effectLst/>
                <a:latin typeface="+mn-lt"/>
                <a:ea typeface="+mn-ea"/>
                <a:cs typeface="+mn-cs"/>
              </a:rPr>
              <a:t> </a:t>
            </a:r>
            <a:endParaRPr lang="fr-FR" sz="900" kern="1200" dirty="0">
              <a:solidFill>
                <a:schemeClr val="lt1"/>
              </a:solidFill>
              <a:effectLst/>
              <a:latin typeface="+mn-lt"/>
              <a:ea typeface="+mn-ea"/>
              <a:cs typeface="+mn-cs"/>
            </a:endParaRPr>
          </a:p>
          <a:p>
            <a:r>
              <a:rPr lang="en-GB" sz="900" kern="1200" dirty="0">
                <a:solidFill>
                  <a:schemeClr val="lt1"/>
                </a:solidFill>
                <a:effectLst/>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endParaRPr lang="en-US" sz="900" i="1" kern="1200" dirty="0">
              <a:solidFill>
                <a:schemeClr val="lt1"/>
              </a:solidFill>
              <a:effectLst/>
              <a:latin typeface="+mn-lt"/>
              <a:ea typeface="+mn-ea"/>
              <a:cs typeface="+mn-cs"/>
            </a:endParaRPr>
          </a:p>
          <a:p>
            <a:r>
              <a:rPr lang="en-GB" sz="900" kern="1200" dirty="0">
                <a:solidFill>
                  <a:schemeClr val="lt1"/>
                </a:solidFill>
                <a:effectLst/>
                <a:latin typeface="+mn-lt"/>
                <a:ea typeface="+mn-ea"/>
                <a:cs typeface="+mn-cs"/>
              </a:rPr>
              <a:t> </a:t>
            </a:r>
            <a:endParaRPr lang="fr-FR" sz="900" kern="1200" dirty="0">
              <a:solidFill>
                <a:schemeClr val="lt1"/>
              </a:solidFill>
              <a:effectLst/>
              <a:latin typeface="+mn-lt"/>
              <a:ea typeface="+mn-ea"/>
              <a:cs typeface="+mn-cs"/>
            </a:endParaRPr>
          </a:p>
          <a:p>
            <a:r>
              <a:rPr lang="en-US" sz="900" kern="1200" dirty="0">
                <a:solidFill>
                  <a:schemeClr val="lt1"/>
                </a:solidFill>
                <a:effectLst/>
                <a:latin typeface="+mn-lt"/>
                <a:ea typeface="+mn-ea"/>
                <a:cs typeface="+mn-cs"/>
              </a:rPr>
              <a:t>Visit us at </a:t>
            </a:r>
            <a:r>
              <a:rPr lang="en-US" sz="900" u="sng" kern="1200" dirty="0">
                <a:solidFill>
                  <a:schemeClr val="lt1"/>
                </a:solidFill>
                <a:effectLst/>
                <a:latin typeface="+mn-lt"/>
                <a:ea typeface="+mn-ea"/>
                <a:cs typeface="+mn-cs"/>
                <a:hlinkClick r:id="rId19"/>
              </a:rPr>
              <a:t>www.capgemini.com/invent</a:t>
            </a:r>
            <a:endParaRPr lang="en-US" sz="900" kern="1200" dirty="0">
              <a:solidFill>
                <a:schemeClr val="bg1"/>
              </a:solidFill>
              <a:effectLst/>
              <a:latin typeface="+mj-lt"/>
              <a:ea typeface="+mn-ea"/>
              <a:cs typeface="+mn-cs"/>
            </a:endParaRPr>
          </a:p>
        </p:txBody>
      </p:sp>
    </p:spTree>
    <p:extLst>
      <p:ext uri="{BB962C8B-B14F-4D97-AF65-F5344CB8AC3E}">
        <p14:creationId xmlns:p14="http://schemas.microsoft.com/office/powerpoint/2010/main" val="2574719881"/>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oiler Plate 1">
    <p:bg>
      <p:bgPr>
        <a:solidFill>
          <a:schemeClr val="bg1">
            <a:lumMod val="85000"/>
          </a:schemeClr>
        </a:solid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3A531D6-7F54-468E-BE97-182109E059F4}"/>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4105" t="16685" b="16426"/>
          <a:stretch/>
        </p:blipFill>
        <p:spPr>
          <a:xfrm flipH="1">
            <a:off x="665094" y="0"/>
            <a:ext cx="11526903" cy="6858000"/>
          </a:xfrm>
          <a:prstGeom prst="rect">
            <a:avLst/>
          </a:prstGeom>
        </p:spPr>
      </p:pic>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454" name="think-cell Slide" r:id="rId5" imgW="270" imgH="270" progId="TCLayout.ActiveDocument.1">
                  <p:embed/>
                </p:oleObj>
              </mc:Choice>
              <mc:Fallback>
                <p:oleObj name="think-cell Slide" r:id="rId5" imgW="270" imgH="270" progId="TCLayout.ActiveDocument.1">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6" name="Picture 2" descr="D:\My Work\Template\Icons\Social Media\LinkedIN.png">
            <a:hlinkClick r:id="rId7"/>
            <a:extLst>
              <a:ext uri="{FF2B5EF4-FFF2-40B4-BE49-F238E27FC236}">
                <a16:creationId xmlns:a16="http://schemas.microsoft.com/office/drawing/2014/main" id="{41317199-4495-43F9-8AB5-EAB37B66ABA0}"/>
              </a:ext>
            </a:extLst>
          </p:cNvPr>
          <p:cNvPicPr>
            <a:picLocks noChangeAspect="1" noChangeArrowheads="1"/>
          </p:cNvPicPr>
          <p:nvPr userDrawn="1"/>
        </p:nvPicPr>
        <p:blipFill>
          <a:blip r:embed="rId8" cstate="print">
            <a:grayscl/>
            <a:extLst>
              <a:ext uri="{BEBA8EAE-BF5A-486C-A8C5-ECC9F3942E4B}">
                <a14:imgProps xmlns:a14="http://schemas.microsoft.com/office/drawing/2010/main">
                  <a14:imgLayer r:embed="rId9">
                    <a14:imgEffect>
                      <a14:brightnessContrast bright="-40000" contrast="-40000"/>
                    </a14:imgEffect>
                  </a14:imgLayer>
                </a14:imgProps>
              </a:ext>
            </a:extLst>
          </a:blip>
          <a:srcRect/>
          <a:stretch>
            <a:fillRect/>
          </a:stretch>
        </p:blipFill>
        <p:spPr bwMode="auto">
          <a:xfrm>
            <a:off x="810097" y="4976083"/>
            <a:ext cx="333195" cy="333195"/>
          </a:xfrm>
          <a:prstGeom prst="rect">
            <a:avLst/>
          </a:prstGeom>
          <a:noFill/>
        </p:spPr>
      </p:pic>
      <p:pic>
        <p:nvPicPr>
          <p:cNvPr id="87" name="Picture 4" descr="D:\My Work\Template\Icons\Social Media\SlideShare.png">
            <a:hlinkClick r:id="rId10"/>
            <a:extLst>
              <a:ext uri="{FF2B5EF4-FFF2-40B4-BE49-F238E27FC236}">
                <a16:creationId xmlns:a16="http://schemas.microsoft.com/office/drawing/2014/main" id="{2E2ADE1A-C3C0-4660-AC94-57A1140E0AC1}"/>
              </a:ext>
            </a:extLst>
          </p:cNvPr>
          <p:cNvPicPr>
            <a:picLocks noChangeAspect="1" noChangeArrowheads="1"/>
          </p:cNvPicPr>
          <p:nvPr userDrawn="1"/>
        </p:nvPicPr>
        <p:blipFill>
          <a:blip r:embed="rId11" cstate="print">
            <a:grayscl/>
            <a:extLst>
              <a:ext uri="{BEBA8EAE-BF5A-486C-A8C5-ECC9F3942E4B}">
                <a14:imgProps xmlns:a14="http://schemas.microsoft.com/office/drawing/2010/main">
                  <a14:imgLayer r:embed="rId12">
                    <a14:imgEffect>
                      <a14:brightnessContrast bright="-40000" contrast="-40000"/>
                    </a14:imgEffect>
                  </a14:imgLayer>
                </a14:imgProps>
              </a:ext>
            </a:extLst>
          </a:blip>
          <a:srcRect/>
          <a:stretch>
            <a:fillRect/>
          </a:stretch>
        </p:blipFill>
        <p:spPr bwMode="auto">
          <a:xfrm>
            <a:off x="1193474" y="4976083"/>
            <a:ext cx="333195" cy="333195"/>
          </a:xfrm>
          <a:prstGeom prst="rect">
            <a:avLst/>
          </a:prstGeom>
          <a:noFill/>
        </p:spPr>
      </p:pic>
      <p:pic>
        <p:nvPicPr>
          <p:cNvPr id="88" name="Picture 5" descr="D:\My Work\Template\Icons\Social Media\Twitter.png">
            <a:hlinkClick r:id="rId13"/>
            <a:extLst>
              <a:ext uri="{FF2B5EF4-FFF2-40B4-BE49-F238E27FC236}">
                <a16:creationId xmlns:a16="http://schemas.microsoft.com/office/drawing/2014/main" id="{910AA22A-87DB-4FAA-80DE-DC0795E32AA9}"/>
              </a:ext>
            </a:extLst>
          </p:cNvPr>
          <p:cNvPicPr>
            <a:picLocks noChangeAspect="1" noChangeArrowheads="1"/>
          </p:cNvPicPr>
          <p:nvPr userDrawn="1"/>
        </p:nvPicPr>
        <p:blipFill>
          <a:blip r:embed="rId14" cstate="print">
            <a:grayscl/>
            <a:extLst>
              <a:ext uri="{BEBA8EAE-BF5A-486C-A8C5-ECC9F3942E4B}">
                <a14:imgProps xmlns:a14="http://schemas.microsoft.com/office/drawing/2010/main">
                  <a14:imgLayer r:embed="rId15">
                    <a14:imgEffect>
                      <a14:brightnessContrast bright="-40000" contrast="-40000"/>
                    </a14:imgEffect>
                  </a14:imgLayer>
                </a14:imgProps>
              </a:ext>
            </a:extLst>
          </a:blip>
          <a:srcRect/>
          <a:stretch>
            <a:fillRect/>
          </a:stretch>
        </p:blipFill>
        <p:spPr bwMode="auto">
          <a:xfrm>
            <a:off x="1576851" y="4976083"/>
            <a:ext cx="333195" cy="333195"/>
          </a:xfrm>
          <a:prstGeom prst="rect">
            <a:avLst/>
          </a:prstGeom>
          <a:noFill/>
        </p:spPr>
      </p:pic>
      <p:pic>
        <p:nvPicPr>
          <p:cNvPr id="89" name="Picture 6" descr="D:\My Work\Template\Icons\Social Media\YouTube.png">
            <a:hlinkClick r:id="rId16"/>
            <a:extLst>
              <a:ext uri="{FF2B5EF4-FFF2-40B4-BE49-F238E27FC236}">
                <a16:creationId xmlns:a16="http://schemas.microsoft.com/office/drawing/2014/main" id="{37640355-7005-48F3-90E6-6D11D28CC445}"/>
              </a:ext>
            </a:extLst>
          </p:cNvPr>
          <p:cNvPicPr>
            <a:picLocks noChangeAspect="1" noChangeArrowheads="1"/>
          </p:cNvPicPr>
          <p:nvPr userDrawn="1"/>
        </p:nvPicPr>
        <p:blipFill>
          <a:blip r:embed="rId17" cstate="print">
            <a:grayscl/>
            <a:extLst>
              <a:ext uri="{BEBA8EAE-BF5A-486C-A8C5-ECC9F3942E4B}">
                <a14:imgProps xmlns:a14="http://schemas.microsoft.com/office/drawing/2010/main">
                  <a14:imgLayer r:embed="rId18">
                    <a14:imgEffect>
                      <a14:brightnessContrast bright="-40000" contrast="-40000"/>
                    </a14:imgEffect>
                  </a14:imgLayer>
                </a14:imgProps>
              </a:ext>
            </a:extLst>
          </a:blip>
          <a:srcRect/>
          <a:stretch>
            <a:fillRect/>
          </a:stretch>
        </p:blipFill>
        <p:spPr bwMode="auto">
          <a:xfrm>
            <a:off x="1960227" y="4976083"/>
            <a:ext cx="333195" cy="333195"/>
          </a:xfrm>
          <a:prstGeom prst="rect">
            <a:avLst/>
          </a:prstGeom>
          <a:noFill/>
        </p:spPr>
      </p:pic>
      <p:pic>
        <p:nvPicPr>
          <p:cNvPr id="90" name="Picture 7" descr="D:\My Work\Template\Icons\Social Media\Facebook.png">
            <a:hlinkClick r:id="rId19"/>
            <a:extLst>
              <a:ext uri="{FF2B5EF4-FFF2-40B4-BE49-F238E27FC236}">
                <a16:creationId xmlns:a16="http://schemas.microsoft.com/office/drawing/2014/main" id="{149A6EEA-AF1A-41A2-890E-C37238FD6B94}"/>
              </a:ext>
            </a:extLst>
          </p:cNvPr>
          <p:cNvPicPr>
            <a:picLocks noChangeAspect="1" noChangeArrowheads="1"/>
          </p:cNvPicPr>
          <p:nvPr userDrawn="1"/>
        </p:nvPicPr>
        <p:blipFill>
          <a:blip r:embed="rId20" cstate="print">
            <a:grayscl/>
            <a:extLst>
              <a:ext uri="{BEBA8EAE-BF5A-486C-A8C5-ECC9F3942E4B}">
                <a14:imgProps xmlns:a14="http://schemas.microsoft.com/office/drawing/2010/main">
                  <a14:imgLayer r:embed="rId21">
                    <a14:imgEffect>
                      <a14:sharpenSoften amount="50000"/>
                    </a14:imgEffect>
                    <a14:imgEffect>
                      <a14:brightnessContrast bright="-40000" contrast="-40000"/>
                    </a14:imgEffect>
                  </a14:imgLayer>
                </a14:imgProps>
              </a:ext>
            </a:extLst>
          </a:blip>
          <a:srcRect/>
          <a:stretch>
            <a:fillRect/>
          </a:stretch>
        </p:blipFill>
        <p:spPr bwMode="auto">
          <a:xfrm>
            <a:off x="426720" y="4976083"/>
            <a:ext cx="333195" cy="333195"/>
          </a:xfrm>
          <a:prstGeom prst="rect">
            <a:avLst/>
          </a:prstGeom>
          <a:noFill/>
        </p:spPr>
      </p:pic>
      <p:sp>
        <p:nvSpPr>
          <p:cNvPr id="91" name="Rectangle 90">
            <a:extLst>
              <a:ext uri="{FF2B5EF4-FFF2-40B4-BE49-F238E27FC236}">
                <a16:creationId xmlns:a16="http://schemas.microsoft.com/office/drawing/2014/main" id="{E746141B-9A30-4DAC-8BAF-A9386F043CE4}"/>
              </a:ext>
            </a:extLst>
          </p:cNvPr>
          <p:cNvSpPr/>
          <p:nvPr userDrawn="1"/>
        </p:nvSpPr>
        <p:spPr>
          <a:xfrm>
            <a:off x="42672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accent1">
                    <a:lumMod val="50000"/>
                  </a:schemeClr>
                </a:solidFill>
                <a:latin typeface="+mj-lt"/>
                <a:cs typeface="Arial"/>
              </a:rPr>
              <a:t>This presentation contains information that may be privileged or confidential and is the property of the Capgemini Group.</a:t>
            </a:r>
          </a:p>
          <a:p>
            <a:pPr>
              <a:spcAft>
                <a:spcPts val="600"/>
              </a:spcAft>
            </a:pPr>
            <a:r>
              <a:rPr lang="en-US" sz="800" noProof="0" dirty="0">
                <a:solidFill>
                  <a:schemeClr val="accent1">
                    <a:lumMod val="50000"/>
                  </a:schemeClr>
                </a:solidFill>
                <a:latin typeface="+mj-lt"/>
                <a:cs typeface="Arial"/>
              </a:rPr>
              <a:t>Copyright © 2018 Capgemini. All rights reserved.</a:t>
            </a:r>
          </a:p>
        </p:txBody>
      </p:sp>
      <p:grpSp>
        <p:nvGrpSpPr>
          <p:cNvPr id="92" name="Groupe 26">
            <a:extLst>
              <a:ext uri="{FF2B5EF4-FFF2-40B4-BE49-F238E27FC236}">
                <a16:creationId xmlns:a16="http://schemas.microsoft.com/office/drawing/2014/main" id="{4E38E393-22B7-46BA-9B3B-9AC6E6B272CE}"/>
              </a:ext>
            </a:extLst>
          </p:cNvPr>
          <p:cNvGrpSpPr>
            <a:grpSpLocks noChangeAspect="1"/>
          </p:cNvGrpSpPr>
          <p:nvPr userDrawn="1"/>
        </p:nvGrpSpPr>
        <p:grpSpPr>
          <a:xfrm>
            <a:off x="444000" y="5468639"/>
            <a:ext cx="2340000" cy="181186"/>
            <a:chOff x="401412" y="4886021"/>
            <a:chExt cx="7483476" cy="579438"/>
          </a:xfrm>
          <a:solidFill>
            <a:schemeClr val="accent1">
              <a:lumMod val="50000"/>
            </a:schemeClr>
          </a:solidFill>
        </p:grpSpPr>
        <p:sp>
          <p:nvSpPr>
            <p:cNvPr id="93" name="Freeform 5">
              <a:extLst>
                <a:ext uri="{FF2B5EF4-FFF2-40B4-BE49-F238E27FC236}">
                  <a16:creationId xmlns:a16="http://schemas.microsoft.com/office/drawing/2014/main" id="{FB4EB5B8-61BC-421E-B206-2AE198F6DA3D}"/>
                </a:ext>
              </a:extLst>
            </p:cNvPr>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4" name="Freeform 6">
              <a:extLst>
                <a:ext uri="{FF2B5EF4-FFF2-40B4-BE49-F238E27FC236}">
                  <a16:creationId xmlns:a16="http://schemas.microsoft.com/office/drawing/2014/main" id="{348675FE-6288-4652-BEAC-50D1C91A01EC}"/>
                </a:ext>
              </a:extLst>
            </p:cNvPr>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5" name="Freeform 7">
              <a:extLst>
                <a:ext uri="{FF2B5EF4-FFF2-40B4-BE49-F238E27FC236}">
                  <a16:creationId xmlns:a16="http://schemas.microsoft.com/office/drawing/2014/main" id="{FED76AF2-F99D-414E-9C55-AB48B8D3E28A}"/>
                </a:ext>
              </a:extLst>
            </p:cNvPr>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6" name="Freeform 8">
              <a:extLst>
                <a:ext uri="{FF2B5EF4-FFF2-40B4-BE49-F238E27FC236}">
                  <a16:creationId xmlns:a16="http://schemas.microsoft.com/office/drawing/2014/main" id="{E572003B-1A42-4FEF-AD6B-095652B50DDF}"/>
                </a:ext>
              </a:extLst>
            </p:cNvPr>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7" name="Freeform 9">
              <a:extLst>
                <a:ext uri="{FF2B5EF4-FFF2-40B4-BE49-F238E27FC236}">
                  <a16:creationId xmlns:a16="http://schemas.microsoft.com/office/drawing/2014/main" id="{69BECA15-62D8-41D0-91AC-2308A1C08A65}"/>
                </a:ext>
              </a:extLst>
            </p:cNvPr>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8" name="Freeform 10">
              <a:extLst>
                <a:ext uri="{FF2B5EF4-FFF2-40B4-BE49-F238E27FC236}">
                  <a16:creationId xmlns:a16="http://schemas.microsoft.com/office/drawing/2014/main" id="{79012618-8ADC-4261-891B-5C2D8C33D4B9}"/>
                </a:ext>
              </a:extLst>
            </p:cNvPr>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9" name="Freeform 11">
              <a:extLst>
                <a:ext uri="{FF2B5EF4-FFF2-40B4-BE49-F238E27FC236}">
                  <a16:creationId xmlns:a16="http://schemas.microsoft.com/office/drawing/2014/main" id="{8422468B-1990-4B47-9106-6CAD4240D704}"/>
                </a:ext>
              </a:extLst>
            </p:cNvPr>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0" name="Freeform 12">
              <a:extLst>
                <a:ext uri="{FF2B5EF4-FFF2-40B4-BE49-F238E27FC236}">
                  <a16:creationId xmlns:a16="http://schemas.microsoft.com/office/drawing/2014/main" id="{5074DF56-6CCB-48E7-A2F7-4F1C2D7FAE15}"/>
                </a:ext>
              </a:extLst>
            </p:cNvPr>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1" name="Freeform 13">
              <a:extLst>
                <a:ext uri="{FF2B5EF4-FFF2-40B4-BE49-F238E27FC236}">
                  <a16:creationId xmlns:a16="http://schemas.microsoft.com/office/drawing/2014/main" id="{17581EC1-A18F-4CA6-A548-B28E50EA876E}"/>
                </a:ext>
              </a:extLst>
            </p:cNvPr>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2" name="Freeform 14">
              <a:extLst>
                <a:ext uri="{FF2B5EF4-FFF2-40B4-BE49-F238E27FC236}">
                  <a16:creationId xmlns:a16="http://schemas.microsoft.com/office/drawing/2014/main" id="{06A3D3AE-00A7-445D-BF5E-DAE1CEB18A98}"/>
                </a:ext>
              </a:extLst>
            </p:cNvPr>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3" name="Freeform 15">
              <a:extLst>
                <a:ext uri="{FF2B5EF4-FFF2-40B4-BE49-F238E27FC236}">
                  <a16:creationId xmlns:a16="http://schemas.microsoft.com/office/drawing/2014/main" id="{BB9D29E0-C2EF-43C4-B561-516A5F5603BD}"/>
                </a:ext>
              </a:extLst>
            </p:cNvPr>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4" name="Freeform 16">
              <a:extLst>
                <a:ext uri="{FF2B5EF4-FFF2-40B4-BE49-F238E27FC236}">
                  <a16:creationId xmlns:a16="http://schemas.microsoft.com/office/drawing/2014/main" id="{4BDD0DFD-C51F-4672-AA80-67BE1BBC113B}"/>
                </a:ext>
              </a:extLst>
            </p:cNvPr>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5" name="Freeform 17">
              <a:extLst>
                <a:ext uri="{FF2B5EF4-FFF2-40B4-BE49-F238E27FC236}">
                  <a16:creationId xmlns:a16="http://schemas.microsoft.com/office/drawing/2014/main" id="{D9522247-4A35-4CEE-B1E8-A614B7D0AD4C}"/>
                </a:ext>
              </a:extLst>
            </p:cNvPr>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6" name="Freeform 18">
              <a:extLst>
                <a:ext uri="{FF2B5EF4-FFF2-40B4-BE49-F238E27FC236}">
                  <a16:creationId xmlns:a16="http://schemas.microsoft.com/office/drawing/2014/main" id="{197B452E-ACA0-40DD-AD0E-BDC2A0CCA6DC}"/>
                </a:ext>
              </a:extLst>
            </p:cNvPr>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7" name="Freeform 19">
              <a:extLst>
                <a:ext uri="{FF2B5EF4-FFF2-40B4-BE49-F238E27FC236}">
                  <a16:creationId xmlns:a16="http://schemas.microsoft.com/office/drawing/2014/main" id="{34158440-2A54-46E1-A869-4C574EE965FA}"/>
                </a:ext>
              </a:extLst>
            </p:cNvPr>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8" name="Freeform 20">
              <a:extLst>
                <a:ext uri="{FF2B5EF4-FFF2-40B4-BE49-F238E27FC236}">
                  <a16:creationId xmlns:a16="http://schemas.microsoft.com/office/drawing/2014/main" id="{E2EB6C63-5BA9-41D8-848D-A50395780EA8}"/>
                </a:ext>
              </a:extLst>
            </p:cNvPr>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9" name="Freeform 21">
              <a:extLst>
                <a:ext uri="{FF2B5EF4-FFF2-40B4-BE49-F238E27FC236}">
                  <a16:creationId xmlns:a16="http://schemas.microsoft.com/office/drawing/2014/main" id="{03EBFA84-F190-48E6-AD75-A2FBA2C62D95}"/>
                </a:ext>
              </a:extLst>
            </p:cNvPr>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0" name="Freeform 22">
              <a:extLst>
                <a:ext uri="{FF2B5EF4-FFF2-40B4-BE49-F238E27FC236}">
                  <a16:creationId xmlns:a16="http://schemas.microsoft.com/office/drawing/2014/main" id="{26F26B0F-B14E-4E57-B5DF-F474826D1E36}"/>
                </a:ext>
              </a:extLst>
            </p:cNvPr>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1" name="Freeform 23">
              <a:extLst>
                <a:ext uri="{FF2B5EF4-FFF2-40B4-BE49-F238E27FC236}">
                  <a16:creationId xmlns:a16="http://schemas.microsoft.com/office/drawing/2014/main" id="{E6B3734E-4056-4AAF-B13A-94C57AAF80FC}"/>
                </a:ext>
              </a:extLst>
            </p:cNvPr>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2" name="Freeform 24">
              <a:extLst>
                <a:ext uri="{FF2B5EF4-FFF2-40B4-BE49-F238E27FC236}">
                  <a16:creationId xmlns:a16="http://schemas.microsoft.com/office/drawing/2014/main" id="{B931A672-14CC-47B3-AE00-493DF7FA726F}"/>
                </a:ext>
              </a:extLst>
            </p:cNvPr>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3" name="Freeform 25">
              <a:extLst>
                <a:ext uri="{FF2B5EF4-FFF2-40B4-BE49-F238E27FC236}">
                  <a16:creationId xmlns:a16="http://schemas.microsoft.com/office/drawing/2014/main" id="{4F0922C2-DC30-4808-B2D1-53B9A9F52D85}"/>
                </a:ext>
              </a:extLst>
            </p:cNvPr>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4" name="Freeform 26">
              <a:extLst>
                <a:ext uri="{FF2B5EF4-FFF2-40B4-BE49-F238E27FC236}">
                  <a16:creationId xmlns:a16="http://schemas.microsoft.com/office/drawing/2014/main" id="{14AEFC97-1777-45AD-9BC7-AF31B29FCBD8}"/>
                </a:ext>
              </a:extLst>
            </p:cNvPr>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5" name="Freeform 27">
              <a:extLst>
                <a:ext uri="{FF2B5EF4-FFF2-40B4-BE49-F238E27FC236}">
                  <a16:creationId xmlns:a16="http://schemas.microsoft.com/office/drawing/2014/main" id="{B47DB4BA-5B8E-41A8-9708-0FC2613DD8C8}"/>
                </a:ext>
              </a:extLst>
            </p:cNvPr>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6" name="Freeform 28">
              <a:extLst>
                <a:ext uri="{FF2B5EF4-FFF2-40B4-BE49-F238E27FC236}">
                  <a16:creationId xmlns:a16="http://schemas.microsoft.com/office/drawing/2014/main" id="{34114B49-8F8C-46EF-B04E-1A5E0F546A01}"/>
                </a:ext>
              </a:extLst>
            </p:cNvPr>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7" name="Freeform 29">
              <a:extLst>
                <a:ext uri="{FF2B5EF4-FFF2-40B4-BE49-F238E27FC236}">
                  <a16:creationId xmlns:a16="http://schemas.microsoft.com/office/drawing/2014/main" id="{E2EF8D31-2B81-4EB3-AF38-821718C2CF7F}"/>
                </a:ext>
              </a:extLst>
            </p:cNvPr>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8" name="Freeform 30">
              <a:extLst>
                <a:ext uri="{FF2B5EF4-FFF2-40B4-BE49-F238E27FC236}">
                  <a16:creationId xmlns:a16="http://schemas.microsoft.com/office/drawing/2014/main" id="{3E3857E9-4E27-4A28-AD21-F5D67EC42C91}"/>
                </a:ext>
              </a:extLst>
            </p:cNvPr>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122" name="Rectangle 121">
            <a:hlinkClick r:id="rId22"/>
            <a:extLst>
              <a:ext uri="{FF2B5EF4-FFF2-40B4-BE49-F238E27FC236}">
                <a16:creationId xmlns:a16="http://schemas.microsoft.com/office/drawing/2014/main" id="{6FC11109-C0FC-4B5E-A717-4A050DC9201F}"/>
              </a:ext>
            </a:extLst>
          </p:cNvPr>
          <p:cNvSpPr/>
          <p:nvPr userDrawn="1"/>
        </p:nvSpPr>
        <p:spPr>
          <a:xfrm>
            <a:off x="5465542" y="3842577"/>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lumMod val="50000"/>
                </a:schemeClr>
              </a:solidFill>
              <a:latin typeface="+mj-lt"/>
            </a:endParaRPr>
          </a:p>
        </p:txBody>
      </p:sp>
      <p:pic>
        <p:nvPicPr>
          <p:cNvPr id="42" name="Picture 41">
            <a:extLst>
              <a:ext uri="{FF2B5EF4-FFF2-40B4-BE49-F238E27FC236}">
                <a16:creationId xmlns:a16="http://schemas.microsoft.com/office/drawing/2014/main" id="{DA2BE7BF-334F-4D00-82B2-68AE002E8C70}"/>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0" y="0"/>
            <a:ext cx="5497530" cy="1656011"/>
          </a:xfrm>
          <a:prstGeom prst="rect">
            <a:avLst/>
          </a:prstGeom>
        </p:spPr>
      </p:pic>
      <p:sp>
        <p:nvSpPr>
          <p:cNvPr id="44" name="Rectangle 43">
            <a:extLst>
              <a:ext uri="{FF2B5EF4-FFF2-40B4-BE49-F238E27FC236}">
                <a16:creationId xmlns:a16="http://schemas.microsoft.com/office/drawing/2014/main" id="{0BA16576-7950-4A7A-B04D-8D7B33707394}"/>
              </a:ext>
            </a:extLst>
          </p:cNvPr>
          <p:cNvSpPr/>
          <p:nvPr userDrawn="1"/>
        </p:nvSpPr>
        <p:spPr>
          <a:xfrm>
            <a:off x="5087888" y="2521998"/>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pc="200" baseline="0" dirty="0">
                <a:solidFill>
                  <a:schemeClr val="accent1">
                    <a:lumMod val="50000"/>
                  </a:schemeClr>
                </a:solidFill>
                <a:latin typeface="+mj-lt"/>
              </a:rPr>
              <a:t>ABOUT CAPGEMINI INVENT</a:t>
            </a:r>
          </a:p>
        </p:txBody>
      </p:sp>
      <p:sp>
        <p:nvSpPr>
          <p:cNvPr id="45" name="Rectangle 44">
            <a:extLst>
              <a:ext uri="{FF2B5EF4-FFF2-40B4-BE49-F238E27FC236}">
                <a16:creationId xmlns:a16="http://schemas.microsoft.com/office/drawing/2014/main" id="{C849B5CC-BE0A-4452-A414-8FD559B9F689}"/>
              </a:ext>
            </a:extLst>
          </p:cNvPr>
          <p:cNvSpPr/>
          <p:nvPr userDrawn="1"/>
        </p:nvSpPr>
        <p:spPr>
          <a:xfrm>
            <a:off x="5081926" y="2880481"/>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900" kern="1200" dirty="0">
                <a:solidFill>
                  <a:schemeClr val="accent1">
                    <a:lumMod val="50000"/>
                  </a:schemeClr>
                </a:solidFill>
                <a:effectLst/>
                <a:latin typeface="+mn-lt"/>
                <a:ea typeface="+mn-ea"/>
                <a:cs typeface="+mn-cs"/>
              </a:rPr>
              <a:t>As the digital innovation, consulting and transformation brand of the Capgemini Group, Capgemini Invent helps </a:t>
            </a:r>
            <a:r>
              <a:rPr lang="en-GB" sz="900" kern="1200" dirty="0" err="1">
                <a:solidFill>
                  <a:schemeClr val="accent1">
                    <a:lumMod val="50000"/>
                  </a:schemeClr>
                </a:solidFill>
                <a:effectLst/>
                <a:latin typeface="+mn-lt"/>
                <a:ea typeface="+mn-ea"/>
                <a:cs typeface="+mn-cs"/>
              </a:rPr>
              <a:t>CxOs</a:t>
            </a:r>
            <a:r>
              <a:rPr lang="en-GB" sz="900" kern="1200" dirty="0">
                <a:solidFill>
                  <a:schemeClr val="accent1">
                    <a:lumMod val="50000"/>
                  </a:schemeClr>
                </a:solidFill>
                <a:effectLst/>
                <a:latin typeface="+mn-lt"/>
                <a:ea typeface="+mn-ea"/>
                <a:cs typeface="+mn-cs"/>
              </a:rPr>
              <a:t> envision and build what’s next for their organizations. Located in more than 30 offices and 10 creative studios around the world, its 6,000+ strong team combines strategy, technology, data science and creative design with deep industry expertise and insights, to develop new digital solutions and business models of the future.</a:t>
            </a:r>
            <a:endParaRPr lang="fr-FR" sz="900" kern="1200" dirty="0">
              <a:solidFill>
                <a:schemeClr val="accent1">
                  <a:lumMod val="50000"/>
                </a:schemeClr>
              </a:solidFill>
              <a:effectLst/>
              <a:latin typeface="+mn-lt"/>
              <a:ea typeface="+mn-ea"/>
              <a:cs typeface="+mn-cs"/>
            </a:endParaRPr>
          </a:p>
          <a:p>
            <a:r>
              <a:rPr lang="en-GB" sz="900" b="1" i="1" kern="1200" dirty="0">
                <a:solidFill>
                  <a:schemeClr val="accent1">
                    <a:lumMod val="50000"/>
                  </a:schemeClr>
                </a:solidFill>
                <a:effectLst/>
                <a:latin typeface="+mn-lt"/>
                <a:ea typeface="+mn-ea"/>
                <a:cs typeface="+mn-cs"/>
              </a:rPr>
              <a:t> </a:t>
            </a:r>
            <a:endParaRPr lang="fr-FR" sz="900" kern="1200" dirty="0">
              <a:solidFill>
                <a:schemeClr val="accent1">
                  <a:lumMod val="50000"/>
                </a:schemeClr>
              </a:solidFill>
              <a:effectLst/>
              <a:latin typeface="+mn-lt"/>
              <a:ea typeface="+mn-ea"/>
              <a:cs typeface="+mn-cs"/>
            </a:endParaRPr>
          </a:p>
          <a:p>
            <a:r>
              <a:rPr lang="en-GB" sz="900" kern="1200" dirty="0">
                <a:solidFill>
                  <a:schemeClr val="accent1">
                    <a:lumMod val="50000"/>
                  </a:schemeClr>
                </a:solidFill>
                <a:effectLst/>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endParaRPr lang="en-US" sz="900" i="1" kern="1200" dirty="0">
              <a:solidFill>
                <a:schemeClr val="accent1">
                  <a:lumMod val="50000"/>
                </a:schemeClr>
              </a:solidFill>
              <a:effectLst/>
              <a:latin typeface="+mn-lt"/>
              <a:ea typeface="+mn-ea"/>
              <a:cs typeface="+mn-cs"/>
            </a:endParaRPr>
          </a:p>
          <a:p>
            <a:r>
              <a:rPr lang="en-GB" sz="900" kern="1200" dirty="0">
                <a:solidFill>
                  <a:schemeClr val="accent1">
                    <a:lumMod val="50000"/>
                  </a:schemeClr>
                </a:solidFill>
                <a:effectLst/>
                <a:latin typeface="+mn-lt"/>
                <a:ea typeface="+mn-ea"/>
                <a:cs typeface="+mn-cs"/>
              </a:rPr>
              <a:t> </a:t>
            </a:r>
            <a:endParaRPr lang="fr-FR" sz="900" kern="1200" dirty="0">
              <a:solidFill>
                <a:schemeClr val="accent1">
                  <a:lumMod val="50000"/>
                </a:schemeClr>
              </a:solidFill>
              <a:effectLst/>
              <a:latin typeface="+mn-lt"/>
              <a:ea typeface="+mn-ea"/>
              <a:cs typeface="+mn-cs"/>
            </a:endParaRPr>
          </a:p>
          <a:p>
            <a:r>
              <a:rPr lang="en-US" sz="900" kern="1200" dirty="0">
                <a:solidFill>
                  <a:schemeClr val="accent1">
                    <a:lumMod val="50000"/>
                  </a:schemeClr>
                </a:solidFill>
                <a:effectLst/>
                <a:latin typeface="+mn-lt"/>
                <a:ea typeface="+mn-ea"/>
                <a:cs typeface="+mn-cs"/>
              </a:rPr>
              <a:t>Visit us at </a:t>
            </a:r>
            <a:r>
              <a:rPr lang="en-US" sz="900" u="sng" kern="1200" dirty="0">
                <a:solidFill>
                  <a:schemeClr val="accent1">
                    <a:lumMod val="50000"/>
                  </a:schemeClr>
                </a:solidFill>
                <a:effectLst/>
                <a:latin typeface="+mn-lt"/>
                <a:ea typeface="+mn-ea"/>
                <a:cs typeface="+mn-cs"/>
                <a:hlinkClick r:id="rId24"/>
              </a:rPr>
              <a:t>www.capgemini.com/invent</a:t>
            </a:r>
            <a:endParaRPr lang="en-US" sz="900" kern="1200" dirty="0">
              <a:solidFill>
                <a:schemeClr val="accent1">
                  <a:lumMod val="50000"/>
                </a:schemeClr>
              </a:solidFill>
              <a:effectLst/>
              <a:latin typeface="+mj-lt"/>
              <a:ea typeface="+mn-ea"/>
              <a:cs typeface="+mn-cs"/>
            </a:endParaRPr>
          </a:p>
        </p:txBody>
      </p:sp>
    </p:spTree>
    <p:extLst>
      <p:ext uri="{BB962C8B-B14F-4D97-AF65-F5344CB8AC3E}">
        <p14:creationId xmlns:p14="http://schemas.microsoft.com/office/powerpoint/2010/main" val="1950059677"/>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074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50200" y="0"/>
            <a:ext cx="5545800" cy="1105200"/>
          </a:xfrm>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extLst>
      <p:ext uri="{BB962C8B-B14F-4D97-AF65-F5344CB8AC3E}">
        <p14:creationId xmlns:p14="http://schemas.microsoft.com/office/powerpoint/2010/main" val="2063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re seu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5B34BB-1992-4B44-A595-77386543451E}"/>
              </a:ext>
            </a:extLst>
          </p:cNvPr>
          <p:cNvSpPr/>
          <p:nvPr userDrawn="1"/>
        </p:nvSpPr>
        <p:spPr>
          <a:xfrm>
            <a:off x="6255656" y="0"/>
            <a:ext cx="593634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174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50200" y="0"/>
            <a:ext cx="5444200" cy="1105200"/>
          </a:xfrm>
        </p:spPr>
        <p:txBody>
          <a:bodyPr vert="horz" lIns="0" tIns="180000" rIns="0" bIns="0" rtlCol="0" anchor="t">
            <a:noAutofit/>
          </a:bodyPr>
          <a:lstStyle>
            <a:lvl1pPr>
              <a:defRPr lang="en-GB" dirty="0"/>
            </a:lvl1pPr>
          </a:lstStyle>
          <a:p>
            <a:pPr lvl="0"/>
            <a:r>
              <a:rPr lang="en-US"/>
              <a:t>Click to edit Master title style</a:t>
            </a:r>
            <a:endParaRPr lang="en-GB" dirty="0"/>
          </a:p>
        </p:txBody>
      </p:sp>
      <p:sp>
        <p:nvSpPr>
          <p:cNvPr id="6" name="Retângulo 43">
            <a:extLst>
              <a:ext uri="{FF2B5EF4-FFF2-40B4-BE49-F238E27FC236}">
                <a16:creationId xmlns:a16="http://schemas.microsoft.com/office/drawing/2014/main" id="{9A8BE18E-6B02-49FC-9EDA-027B71177C98}"/>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7" name="Text Placeholder 7">
            <a:extLst>
              <a:ext uri="{FF2B5EF4-FFF2-40B4-BE49-F238E27FC236}">
                <a16:creationId xmlns:a16="http://schemas.microsoft.com/office/drawing/2014/main" id="{BF6C4208-023E-4F1D-AD16-64681E184BC6}"/>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Capgemini Invent 2018. All rights reserved </a:t>
            </a:r>
            <a:r>
              <a:rPr lang="en-US" dirty="0">
                <a:solidFill>
                  <a:schemeClr val="accent2"/>
                </a:solidFill>
              </a:rPr>
              <a:t>|</a:t>
            </a:r>
          </a:p>
        </p:txBody>
      </p:sp>
      <p:grpSp>
        <p:nvGrpSpPr>
          <p:cNvPr id="8" name="Groupe 1">
            <a:extLst>
              <a:ext uri="{FF2B5EF4-FFF2-40B4-BE49-F238E27FC236}">
                <a16:creationId xmlns:a16="http://schemas.microsoft.com/office/drawing/2014/main" id="{BD253023-E874-4939-9941-B04B48BBB28B}"/>
              </a:ext>
            </a:extLst>
          </p:cNvPr>
          <p:cNvGrpSpPr/>
          <p:nvPr userDrawn="1"/>
        </p:nvGrpSpPr>
        <p:grpSpPr>
          <a:xfrm>
            <a:off x="11501102" y="171573"/>
            <a:ext cx="419436" cy="388988"/>
            <a:chOff x="11501102" y="171573"/>
            <a:chExt cx="419436" cy="388988"/>
          </a:xfrm>
        </p:grpSpPr>
        <p:sp>
          <p:nvSpPr>
            <p:cNvPr id="9" name="Freeform 13">
              <a:extLst>
                <a:ext uri="{FF2B5EF4-FFF2-40B4-BE49-F238E27FC236}">
                  <a16:creationId xmlns:a16="http://schemas.microsoft.com/office/drawing/2014/main" id="{A056E45F-8FDB-45F9-A83B-C8AC833B1F74}"/>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 name="Freeform 14">
              <a:extLst>
                <a:ext uri="{FF2B5EF4-FFF2-40B4-BE49-F238E27FC236}">
                  <a16:creationId xmlns:a16="http://schemas.microsoft.com/office/drawing/2014/main" id="{AFE481B4-0A2D-4647-9456-87056E856D32}"/>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7411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47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extLst>
      <p:ext uri="{BB962C8B-B14F-4D97-AF65-F5344CB8AC3E}">
        <p14:creationId xmlns:p14="http://schemas.microsoft.com/office/powerpoint/2010/main" val="218319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extLst>
      <p:ext uri="{BB962C8B-B14F-4D97-AF65-F5344CB8AC3E}">
        <p14:creationId xmlns:p14="http://schemas.microsoft.com/office/powerpoint/2010/main" val="238233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4" name="Text Placeholder 3"/>
          <p:cNvSpPr>
            <a:spLocks noGrp="1"/>
          </p:cNvSpPr>
          <p:nvPr>
            <p:ph type="body" sz="quarter" idx="10"/>
          </p:nvPr>
        </p:nvSpPr>
        <p:spPr>
          <a:xfrm>
            <a:off x="550200" y="1815351"/>
            <a:ext cx="11091600" cy="4466201"/>
          </a:xfrm>
        </p:spPr>
        <p:txBody>
          <a:bodyPr numCol="1">
            <a:normAutofit/>
          </a:bodyPr>
          <a:lstStyle>
            <a:lvl1pPr>
              <a:spcBef>
                <a:spcPts val="600"/>
              </a:spcBef>
              <a:defRPr sz="2000"/>
            </a:lvl1pPr>
            <a:lvl2pPr marL="273050" indent="-273050">
              <a:spcBef>
                <a:spcPts val="600"/>
              </a:spcBef>
              <a:defRPr sz="1800"/>
            </a:lvl2pPr>
            <a:lvl3pPr marL="531813" indent="-258763">
              <a:spcBef>
                <a:spcPts val="600"/>
              </a:spcBef>
              <a:buClr>
                <a:schemeClr val="accent1"/>
              </a:buClr>
              <a:defRPr sz="1600"/>
            </a:lvl3pPr>
            <a:lvl4pPr marL="723900" indent="-192088">
              <a:spcBef>
                <a:spcPts val="600"/>
              </a:spcBef>
              <a:buClr>
                <a:schemeClr val="accent1"/>
              </a:buClr>
              <a:defRPr sz="14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4" name="Text Placeholder 3"/>
          <p:cNvSpPr>
            <a:spLocks noGrp="1"/>
          </p:cNvSpPr>
          <p:nvPr>
            <p:ph type="body" sz="quarter" idx="10"/>
          </p:nvPr>
        </p:nvSpPr>
        <p:spPr>
          <a:xfrm>
            <a:off x="550200" y="1815351"/>
            <a:ext cx="11091600" cy="4466201"/>
          </a:xfrm>
        </p:spPr>
        <p:txBody>
          <a:bodyPr numCol="2">
            <a:normAutofit/>
          </a:bodyPr>
          <a:lstStyle>
            <a:lvl1pPr>
              <a:defRPr sz="2000"/>
            </a:lvl1pPr>
            <a:lvl2pPr marL="273050" indent="-273050">
              <a:defRPr sz="1800"/>
            </a:lvl2pPr>
            <a:lvl3pPr marL="531813" indent="-258763">
              <a:buClr>
                <a:schemeClr val="accent1"/>
              </a:buClr>
              <a:defRPr sz="1600"/>
            </a:lvl3pPr>
            <a:lvl4pPr marL="723900" indent="-192088">
              <a:buClr>
                <a:schemeClr val="accent1"/>
              </a:buClr>
              <a:defRPr sz="14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extLst>
      <p:ext uri="{BB962C8B-B14F-4D97-AF65-F5344CB8AC3E}">
        <p14:creationId xmlns:p14="http://schemas.microsoft.com/office/powerpoint/2010/main" val="162717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Vid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666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68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Vide">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972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812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4.bin"/><Relationship Id="rId5" Type="http://schemas.openxmlformats.org/officeDocument/2006/relationships/tags" Target="../tags/tag13.xml"/><Relationship Id="rId4" Type="http://schemas.openxmlformats.org/officeDocument/2006/relationships/vmlDrawing" Target="../drawings/vmlDrawing1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605" name="think-cell Slide" r:id="rId18" imgW="270" imgH="270" progId="TCLayout.ActiveDocument.1">
                  <p:embed/>
                </p:oleObj>
              </mc:Choice>
              <mc:Fallback>
                <p:oleObj name="think-cell Slide" r:id="rId18" imgW="270" imgH="270" progId="TCLayout.ActiveDocument.1">
                  <p:embed/>
                  <p:pic>
                    <p:nvPicPr>
                      <p:cNvPr id="0"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Capgemini Invent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78690"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550200" y="0"/>
            <a:ext cx="11091600" cy="1104900"/>
          </a:xfrm>
          <a:prstGeom prst="rect">
            <a:avLst/>
          </a:prstGeom>
        </p:spPr>
        <p:txBody>
          <a:bodyPr vert="horz" lIns="0" tIns="216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1">
            <a:extLst>
              <a:ext uri="{FF2B5EF4-FFF2-40B4-BE49-F238E27FC236}">
                <a16:creationId xmlns:a16="http://schemas.microsoft.com/office/drawing/2014/main" id="{F31688C0-3AAB-457C-86FA-4177A059CF79}"/>
              </a:ext>
            </a:extLst>
          </p:cNvPr>
          <p:cNvGrpSpPr/>
          <p:nvPr userDrawn="1"/>
        </p:nvGrpSpPr>
        <p:grpSpPr>
          <a:xfrm>
            <a:off x="11501102" y="171573"/>
            <a:ext cx="419436" cy="388988"/>
            <a:chOff x="11501102" y="171573"/>
            <a:chExt cx="419436" cy="388988"/>
          </a:xfrm>
        </p:grpSpPr>
        <p:sp>
          <p:nvSpPr>
            <p:cNvPr id="33" name="Freeform 13">
              <a:extLst>
                <a:ext uri="{FF2B5EF4-FFF2-40B4-BE49-F238E27FC236}">
                  <a16:creationId xmlns:a16="http://schemas.microsoft.com/office/drawing/2014/main" id="{0DF4B7FE-AA65-4E55-B964-75A3DEE12DA3}"/>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Freeform 14">
              <a:extLst>
                <a:ext uri="{FF2B5EF4-FFF2-40B4-BE49-F238E27FC236}">
                  <a16:creationId xmlns:a16="http://schemas.microsoft.com/office/drawing/2014/main" id="{08DB13D7-F3B3-4CCC-9572-7C835EA669A8}"/>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1" r:id="rId1"/>
    <p:sldLayoutId id="2147483922" r:id="rId2"/>
    <p:sldLayoutId id="2147483923" r:id="rId3"/>
    <p:sldLayoutId id="2147483905" r:id="rId4"/>
    <p:sldLayoutId id="2147483893" r:id="rId5"/>
    <p:sldLayoutId id="2147483827" r:id="rId6"/>
    <p:sldLayoutId id="2147483894" r:id="rId7"/>
    <p:sldLayoutId id="2147483918" r:id="rId8"/>
    <p:sldLayoutId id="2147483921" r:id="rId9"/>
    <p:sldLayoutId id="2147483924" r:id="rId10"/>
    <p:sldLayoutId id="2147483915" r:id="rId11"/>
    <p:sldLayoutId id="2147483920" r:id="rId12"/>
    <p:sldLayoutId id="2147483908" r:id="rId13"/>
    <p:sldLayoutId id="2147483891" r:id="rId14"/>
  </p:sldLayoutIdLst>
  <p:txStyles>
    <p:titleStyle>
      <a:lvl1pPr marL="0" marR="0" indent="0" algn="l" defTabSz="914400" rtl="0" eaLnBrk="1" fontAlgn="auto" latinLnBrk="0" hangingPunct="1">
        <a:lnSpc>
          <a:spcPct val="100000"/>
        </a:lnSpc>
        <a:spcBef>
          <a:spcPct val="0"/>
        </a:spcBef>
        <a:spcAft>
          <a:spcPts val="0"/>
        </a:spcAft>
        <a:buClrTx/>
        <a:buSzTx/>
        <a:buFontTx/>
        <a:buNone/>
        <a:tabLst/>
        <a:defRPr kumimoji="0" lang="en-US" sz="3000" b="0" i="0" u="none" strike="noStrike" kern="1200" cap="none" spc="200" normalizeH="0" baseline="0" noProof="0" dirty="0">
          <a:ln>
            <a:noFill/>
          </a:ln>
          <a:solidFill>
            <a:schemeClr val="tx2"/>
          </a:solidFill>
          <a:effectLst/>
          <a:uLnTx/>
          <a:uFillTx/>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1408"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4036136591"/>
      </p:ext>
    </p:extLst>
  </p:cSld>
  <p:clrMap bg1="lt1" tx1="dk1" bg2="lt2" tx2="dk2" accent1="accent1" accent2="accent2" accent3="accent3" accent4="accent4" accent5="accent5" accent6="accent6" hlink="hlink" folHlink="folHlink"/>
  <p:sldLayoutIdLst>
    <p:sldLayoutId id="2147483903" r:id="rId1"/>
    <p:sldLayoutId id="2147483904"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97177C-B476-47F4-8F12-19039EC7F856}"/>
              </a:ext>
            </a:extLst>
          </p:cNvPr>
          <p:cNvSpPr>
            <a:spLocks noGrp="1"/>
          </p:cNvSpPr>
          <p:nvPr>
            <p:ph type="body" sz="quarter" idx="11"/>
          </p:nvPr>
        </p:nvSpPr>
        <p:spPr/>
        <p:txBody>
          <a:bodyPr/>
          <a:lstStyle/>
          <a:p>
            <a:r>
              <a:rPr lang="en-US" dirty="0"/>
              <a:t>Text to be added</a:t>
            </a:r>
          </a:p>
        </p:txBody>
      </p:sp>
      <p:sp>
        <p:nvSpPr>
          <p:cNvPr id="4" name="Text Placeholder 3">
            <a:extLst>
              <a:ext uri="{FF2B5EF4-FFF2-40B4-BE49-F238E27FC236}">
                <a16:creationId xmlns:a16="http://schemas.microsoft.com/office/drawing/2014/main" id="{FA6AE832-C477-48CD-9868-BA5E9515F388}"/>
              </a:ext>
            </a:extLst>
          </p:cNvPr>
          <p:cNvSpPr>
            <a:spLocks noGrp="1"/>
          </p:cNvSpPr>
          <p:nvPr>
            <p:ph type="body" sz="quarter" idx="12"/>
          </p:nvPr>
        </p:nvSpPr>
        <p:spPr/>
        <p:txBody>
          <a:bodyPr/>
          <a:lstStyle/>
          <a:p>
            <a:r>
              <a:rPr lang="en-US" dirty="0"/>
              <a:t>Text to be added</a:t>
            </a:r>
          </a:p>
        </p:txBody>
      </p:sp>
      <p:sp>
        <p:nvSpPr>
          <p:cNvPr id="5" name="Text Placeholder 4">
            <a:extLst>
              <a:ext uri="{FF2B5EF4-FFF2-40B4-BE49-F238E27FC236}">
                <a16:creationId xmlns:a16="http://schemas.microsoft.com/office/drawing/2014/main" id="{B3283D59-E4CF-4165-B9CB-736686DC3035}"/>
              </a:ext>
            </a:extLst>
          </p:cNvPr>
          <p:cNvSpPr>
            <a:spLocks noGrp="1"/>
          </p:cNvSpPr>
          <p:nvPr>
            <p:ph type="body" sz="quarter" idx="13"/>
          </p:nvPr>
        </p:nvSpPr>
        <p:spPr/>
        <p:txBody>
          <a:bodyPr/>
          <a:lstStyle/>
          <a:p>
            <a:r>
              <a:rPr lang="en-US" dirty="0"/>
              <a:t>Text to be added</a:t>
            </a:r>
          </a:p>
        </p:txBody>
      </p:sp>
      <p:sp>
        <p:nvSpPr>
          <p:cNvPr id="6" name="Text Placeholder 5">
            <a:extLst>
              <a:ext uri="{FF2B5EF4-FFF2-40B4-BE49-F238E27FC236}">
                <a16:creationId xmlns:a16="http://schemas.microsoft.com/office/drawing/2014/main" id="{A57200FD-7AC3-4234-8248-7EEBA6482D3D}"/>
              </a:ext>
            </a:extLst>
          </p:cNvPr>
          <p:cNvSpPr>
            <a:spLocks noGrp="1"/>
          </p:cNvSpPr>
          <p:nvPr>
            <p:ph type="body" sz="quarter" idx="14"/>
          </p:nvPr>
        </p:nvSpPr>
        <p:spPr/>
        <p:txBody>
          <a:bodyPr/>
          <a:lstStyle/>
          <a:p>
            <a:r>
              <a:rPr lang="en-US" dirty="0"/>
              <a:t>Text to be added</a:t>
            </a:r>
          </a:p>
        </p:txBody>
      </p:sp>
      <p:sp>
        <p:nvSpPr>
          <p:cNvPr id="7" name="Text Placeholder 6">
            <a:extLst>
              <a:ext uri="{FF2B5EF4-FFF2-40B4-BE49-F238E27FC236}">
                <a16:creationId xmlns:a16="http://schemas.microsoft.com/office/drawing/2014/main" id="{35A7F183-E5BD-40B9-AE7F-AB7C5B52D8EF}"/>
              </a:ext>
            </a:extLst>
          </p:cNvPr>
          <p:cNvSpPr>
            <a:spLocks noGrp="1"/>
          </p:cNvSpPr>
          <p:nvPr>
            <p:ph type="body" sz="quarter" idx="15"/>
          </p:nvPr>
        </p:nvSpPr>
        <p:spPr/>
        <p:txBody>
          <a:bodyPr/>
          <a:lstStyle/>
          <a:p>
            <a:r>
              <a:rPr lang="en-US" dirty="0"/>
              <a:t>Text to be added</a:t>
            </a:r>
          </a:p>
        </p:txBody>
      </p:sp>
      <p:sp>
        <p:nvSpPr>
          <p:cNvPr id="8" name="Text Placeholder 7">
            <a:extLst>
              <a:ext uri="{FF2B5EF4-FFF2-40B4-BE49-F238E27FC236}">
                <a16:creationId xmlns:a16="http://schemas.microsoft.com/office/drawing/2014/main" id="{B0180556-0183-4511-9A6D-0D68074E1921}"/>
              </a:ext>
            </a:extLst>
          </p:cNvPr>
          <p:cNvSpPr>
            <a:spLocks noGrp="1"/>
          </p:cNvSpPr>
          <p:nvPr>
            <p:ph type="body" sz="quarter" idx="16"/>
          </p:nvPr>
        </p:nvSpPr>
        <p:spPr/>
        <p:txBody>
          <a:bodyPr/>
          <a:lstStyle/>
          <a:p>
            <a:r>
              <a:rPr lang="en-US" dirty="0"/>
              <a:t>Text to be added</a:t>
            </a:r>
          </a:p>
        </p:txBody>
      </p:sp>
      <p:sp>
        <p:nvSpPr>
          <p:cNvPr id="18" name="Text Placeholder 17">
            <a:extLst>
              <a:ext uri="{FF2B5EF4-FFF2-40B4-BE49-F238E27FC236}">
                <a16:creationId xmlns:a16="http://schemas.microsoft.com/office/drawing/2014/main" id="{C04B3EAF-7AA5-4056-A88E-DCADE78A9356}"/>
              </a:ext>
            </a:extLst>
          </p:cNvPr>
          <p:cNvSpPr>
            <a:spLocks noGrp="1"/>
          </p:cNvSpPr>
          <p:nvPr>
            <p:ph type="body" sz="quarter" idx="18"/>
          </p:nvPr>
        </p:nvSpPr>
        <p:spPr/>
        <p:txBody>
          <a:bodyPr/>
          <a:lstStyle/>
          <a:p>
            <a:r>
              <a:rPr lang="en-US" dirty="0"/>
              <a:t>Text to be added</a:t>
            </a:r>
          </a:p>
        </p:txBody>
      </p:sp>
      <p:sp>
        <p:nvSpPr>
          <p:cNvPr id="19" name="Text Placeholder 18">
            <a:extLst>
              <a:ext uri="{FF2B5EF4-FFF2-40B4-BE49-F238E27FC236}">
                <a16:creationId xmlns:a16="http://schemas.microsoft.com/office/drawing/2014/main" id="{1CFD44AF-E0D0-4976-A1CF-7E2AC3790B6B}"/>
              </a:ext>
            </a:extLst>
          </p:cNvPr>
          <p:cNvSpPr>
            <a:spLocks noGrp="1"/>
          </p:cNvSpPr>
          <p:nvPr>
            <p:ph type="body" sz="quarter" idx="19"/>
          </p:nvPr>
        </p:nvSpPr>
        <p:spPr/>
        <p:txBody>
          <a:bodyPr/>
          <a:lstStyle/>
          <a:p>
            <a:r>
              <a:rPr lang="en-US" dirty="0"/>
              <a:t>01</a:t>
            </a:r>
          </a:p>
        </p:txBody>
      </p:sp>
      <p:sp>
        <p:nvSpPr>
          <p:cNvPr id="20" name="Text Placeholder 19">
            <a:extLst>
              <a:ext uri="{FF2B5EF4-FFF2-40B4-BE49-F238E27FC236}">
                <a16:creationId xmlns:a16="http://schemas.microsoft.com/office/drawing/2014/main" id="{E55217A4-0F66-43C7-914D-B7FD72585DF5}"/>
              </a:ext>
            </a:extLst>
          </p:cNvPr>
          <p:cNvSpPr>
            <a:spLocks noGrp="1"/>
          </p:cNvSpPr>
          <p:nvPr>
            <p:ph type="body" sz="quarter" idx="20"/>
          </p:nvPr>
        </p:nvSpPr>
        <p:spPr/>
        <p:txBody>
          <a:bodyPr/>
          <a:lstStyle/>
          <a:p>
            <a:r>
              <a:rPr lang="en-US" dirty="0"/>
              <a:t>02</a:t>
            </a:r>
          </a:p>
        </p:txBody>
      </p:sp>
      <p:sp>
        <p:nvSpPr>
          <p:cNvPr id="21" name="Text Placeholder 20">
            <a:extLst>
              <a:ext uri="{FF2B5EF4-FFF2-40B4-BE49-F238E27FC236}">
                <a16:creationId xmlns:a16="http://schemas.microsoft.com/office/drawing/2014/main" id="{89EF090E-A8DF-4B86-83B6-D9C7FB1B4263}"/>
              </a:ext>
            </a:extLst>
          </p:cNvPr>
          <p:cNvSpPr>
            <a:spLocks noGrp="1"/>
          </p:cNvSpPr>
          <p:nvPr>
            <p:ph type="body" sz="quarter" idx="21"/>
          </p:nvPr>
        </p:nvSpPr>
        <p:spPr/>
        <p:txBody>
          <a:bodyPr/>
          <a:lstStyle/>
          <a:p>
            <a:r>
              <a:rPr lang="en-US" dirty="0"/>
              <a:t>03</a:t>
            </a:r>
          </a:p>
        </p:txBody>
      </p:sp>
      <p:sp>
        <p:nvSpPr>
          <p:cNvPr id="22" name="Text Placeholder 21">
            <a:extLst>
              <a:ext uri="{FF2B5EF4-FFF2-40B4-BE49-F238E27FC236}">
                <a16:creationId xmlns:a16="http://schemas.microsoft.com/office/drawing/2014/main" id="{C7A41B99-9873-4065-8D3B-C181FF454C81}"/>
              </a:ext>
            </a:extLst>
          </p:cNvPr>
          <p:cNvSpPr>
            <a:spLocks noGrp="1"/>
          </p:cNvSpPr>
          <p:nvPr>
            <p:ph type="body" sz="quarter" idx="22"/>
          </p:nvPr>
        </p:nvSpPr>
        <p:spPr/>
        <p:txBody>
          <a:bodyPr/>
          <a:lstStyle/>
          <a:p>
            <a:r>
              <a:rPr lang="en-US" dirty="0"/>
              <a:t>04</a:t>
            </a:r>
          </a:p>
        </p:txBody>
      </p:sp>
      <p:sp>
        <p:nvSpPr>
          <p:cNvPr id="23" name="Text Placeholder 22">
            <a:extLst>
              <a:ext uri="{FF2B5EF4-FFF2-40B4-BE49-F238E27FC236}">
                <a16:creationId xmlns:a16="http://schemas.microsoft.com/office/drawing/2014/main" id="{7828358A-A556-45C2-897B-E7FFDAF863AD}"/>
              </a:ext>
            </a:extLst>
          </p:cNvPr>
          <p:cNvSpPr>
            <a:spLocks noGrp="1"/>
          </p:cNvSpPr>
          <p:nvPr>
            <p:ph type="body" sz="quarter" idx="23"/>
          </p:nvPr>
        </p:nvSpPr>
        <p:spPr/>
        <p:txBody>
          <a:bodyPr/>
          <a:lstStyle/>
          <a:p>
            <a:r>
              <a:rPr lang="en-US" dirty="0"/>
              <a:t>05</a:t>
            </a:r>
          </a:p>
        </p:txBody>
      </p:sp>
      <p:sp>
        <p:nvSpPr>
          <p:cNvPr id="24" name="Text Placeholder 23">
            <a:extLst>
              <a:ext uri="{FF2B5EF4-FFF2-40B4-BE49-F238E27FC236}">
                <a16:creationId xmlns:a16="http://schemas.microsoft.com/office/drawing/2014/main" id="{B3F6B0C0-DD08-447E-97B8-F105FC2B4A46}"/>
              </a:ext>
            </a:extLst>
          </p:cNvPr>
          <p:cNvSpPr>
            <a:spLocks noGrp="1"/>
          </p:cNvSpPr>
          <p:nvPr>
            <p:ph type="body" sz="quarter" idx="24"/>
          </p:nvPr>
        </p:nvSpPr>
        <p:spPr/>
        <p:txBody>
          <a:bodyPr/>
          <a:lstStyle/>
          <a:p>
            <a:r>
              <a:rPr lang="en-US" dirty="0"/>
              <a:t>06</a:t>
            </a:r>
          </a:p>
        </p:txBody>
      </p:sp>
      <p:sp>
        <p:nvSpPr>
          <p:cNvPr id="25" name="Text Placeholder 24">
            <a:extLst>
              <a:ext uri="{FF2B5EF4-FFF2-40B4-BE49-F238E27FC236}">
                <a16:creationId xmlns:a16="http://schemas.microsoft.com/office/drawing/2014/main" id="{BF8805C8-136C-47C4-A4FD-C1A2B20C2FF5}"/>
              </a:ext>
            </a:extLst>
          </p:cNvPr>
          <p:cNvSpPr>
            <a:spLocks noGrp="1"/>
          </p:cNvSpPr>
          <p:nvPr>
            <p:ph type="body" sz="quarter" idx="25"/>
          </p:nvPr>
        </p:nvSpPr>
        <p:spPr/>
        <p:txBody>
          <a:bodyPr/>
          <a:lstStyle/>
          <a:p>
            <a:r>
              <a:rPr lang="en-US" dirty="0"/>
              <a:t>07</a:t>
            </a:r>
          </a:p>
        </p:txBody>
      </p:sp>
      <p:sp>
        <p:nvSpPr>
          <p:cNvPr id="26" name="Text Placeholder 25">
            <a:extLst>
              <a:ext uri="{FF2B5EF4-FFF2-40B4-BE49-F238E27FC236}">
                <a16:creationId xmlns:a16="http://schemas.microsoft.com/office/drawing/2014/main" id="{76457A6F-24FF-4288-876C-79F2039C7564}"/>
              </a:ext>
            </a:extLst>
          </p:cNvPr>
          <p:cNvSpPr>
            <a:spLocks noGrp="1"/>
          </p:cNvSpPr>
          <p:nvPr>
            <p:ph type="body" sz="quarter" idx="26"/>
          </p:nvPr>
        </p:nvSpPr>
        <p:spPr/>
        <p:txBody>
          <a:bodyPr/>
          <a:lstStyle/>
          <a:p>
            <a:r>
              <a:rPr lang="en-US" dirty="0"/>
              <a:t>08</a:t>
            </a:r>
          </a:p>
        </p:txBody>
      </p:sp>
      <p:sp>
        <p:nvSpPr>
          <p:cNvPr id="27" name="Text Placeholder 26">
            <a:extLst>
              <a:ext uri="{FF2B5EF4-FFF2-40B4-BE49-F238E27FC236}">
                <a16:creationId xmlns:a16="http://schemas.microsoft.com/office/drawing/2014/main" id="{3B9EBB5E-ABF3-4DB1-B71C-15152EFE03F3}"/>
              </a:ext>
            </a:extLst>
          </p:cNvPr>
          <p:cNvSpPr>
            <a:spLocks noGrp="1"/>
          </p:cNvSpPr>
          <p:nvPr>
            <p:ph type="body" sz="quarter" idx="27"/>
          </p:nvPr>
        </p:nvSpPr>
        <p:spPr/>
        <p:txBody>
          <a:bodyPr/>
          <a:lstStyle/>
          <a:p>
            <a:r>
              <a:rPr lang="en-US" dirty="0"/>
              <a:t>Text to be added</a:t>
            </a:r>
          </a:p>
        </p:txBody>
      </p:sp>
      <p:sp>
        <p:nvSpPr>
          <p:cNvPr id="67" name="Text Placeholder 66">
            <a:extLst>
              <a:ext uri="{FF2B5EF4-FFF2-40B4-BE49-F238E27FC236}">
                <a16:creationId xmlns:a16="http://schemas.microsoft.com/office/drawing/2014/main" id="{60D75778-B66B-47CA-A514-E88D9688C66E}"/>
              </a:ext>
            </a:extLst>
          </p:cNvPr>
          <p:cNvSpPr>
            <a:spLocks noGrp="1"/>
          </p:cNvSpPr>
          <p:nvPr>
            <p:ph type="body" sz="quarter" idx="28"/>
          </p:nvPr>
        </p:nvSpPr>
        <p:spPr/>
        <p:txBody>
          <a:bodyPr/>
          <a:lstStyle/>
          <a:p>
            <a:r>
              <a:rPr lang="en-US" dirty="0"/>
              <a:t>Azure Functions</a:t>
            </a:r>
          </a:p>
        </p:txBody>
      </p:sp>
    </p:spTree>
    <p:extLst>
      <p:ext uri="{BB962C8B-B14F-4D97-AF65-F5344CB8AC3E}">
        <p14:creationId xmlns:p14="http://schemas.microsoft.com/office/powerpoint/2010/main" val="145560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Function</a:t>
            </a:r>
            <a:endParaRPr lang="en-GB" dirty="0"/>
          </a:p>
        </p:txBody>
      </p:sp>
      <p:sp>
        <p:nvSpPr>
          <p:cNvPr id="5" name="Text Placeholder 4"/>
          <p:cNvSpPr>
            <a:spLocks noGrp="1"/>
          </p:cNvSpPr>
          <p:nvPr>
            <p:ph type="body" sz="quarter" idx="10"/>
          </p:nvPr>
        </p:nvSpPr>
        <p:spPr>
          <a:xfrm>
            <a:off x="550200" y="1628800"/>
            <a:ext cx="11091600" cy="749553"/>
          </a:xfrm>
        </p:spPr>
        <p:txBody>
          <a:bodyPr/>
          <a:lstStyle/>
          <a:p>
            <a:r>
              <a:rPr lang="en-US" dirty="0"/>
              <a:t>Azure Functions is a solution for easily running small pieces of code, or "functions," in Azure</a:t>
            </a:r>
            <a:endParaRPr lang="en-GB" dirty="0"/>
          </a:p>
        </p:txBody>
      </p:sp>
      <p:sp>
        <p:nvSpPr>
          <p:cNvPr id="6" name="Text Placeholder 5"/>
          <p:cNvSpPr>
            <a:spLocks noGrp="1"/>
          </p:cNvSpPr>
          <p:nvPr>
            <p:ph type="body" sz="quarter" idx="11"/>
          </p:nvPr>
        </p:nvSpPr>
        <p:spPr/>
        <p:txBody>
          <a:bodyPr/>
          <a:lstStyle/>
          <a:p>
            <a:r>
              <a:rPr lang="en-GB" dirty="0"/>
              <a:t>What is it?</a:t>
            </a:r>
          </a:p>
        </p:txBody>
      </p:sp>
      <p:sp>
        <p:nvSpPr>
          <p:cNvPr id="7" name="Text Placeholder 5">
            <a:extLst>
              <a:ext uri="{FF2B5EF4-FFF2-40B4-BE49-F238E27FC236}">
                <a16:creationId xmlns:a16="http://schemas.microsoft.com/office/drawing/2014/main" id="{409E47F1-67F1-4135-AE70-76C02146E8E6}"/>
              </a:ext>
            </a:extLst>
          </p:cNvPr>
          <p:cNvSpPr txBox="1">
            <a:spLocks/>
          </p:cNvSpPr>
          <p:nvPr/>
        </p:nvSpPr>
        <p:spPr>
          <a:xfrm>
            <a:off x="479376" y="2852936"/>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When to use?</a:t>
            </a:r>
          </a:p>
        </p:txBody>
      </p:sp>
      <p:sp>
        <p:nvSpPr>
          <p:cNvPr id="8" name="Text Placeholder 4">
            <a:extLst>
              <a:ext uri="{FF2B5EF4-FFF2-40B4-BE49-F238E27FC236}">
                <a16:creationId xmlns:a16="http://schemas.microsoft.com/office/drawing/2014/main" id="{BE656333-E5A3-454C-904D-9D4FB8895954}"/>
              </a:ext>
            </a:extLst>
          </p:cNvPr>
          <p:cNvSpPr txBox="1">
            <a:spLocks/>
          </p:cNvSpPr>
          <p:nvPr/>
        </p:nvSpPr>
        <p:spPr>
          <a:xfrm>
            <a:off x="479376" y="3399527"/>
            <a:ext cx="5400600" cy="749553"/>
          </a:xfrm>
          <a:prstGeom prst="rect">
            <a:avLst/>
          </a:prstGeom>
        </p:spPr>
        <p:txBody>
          <a:bodyPr vert="horz" lIns="0" tIns="0" rIns="0" bIns="0" numCol="1" rtlCol="0">
            <a:normAutofit fontScale="92500"/>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GB" dirty="0"/>
              <a:t>Event processing – mostly asynchronous</a:t>
            </a:r>
          </a:p>
          <a:p>
            <a:pPr marL="342900" indent="-342900">
              <a:buFont typeface="Arial" panose="020B0604020202020204" pitchFamily="34" charset="0"/>
              <a:buChar char="•"/>
            </a:pPr>
            <a:r>
              <a:rPr lang="en-GB" dirty="0"/>
              <a:t>Trigger and rethrow new events</a:t>
            </a:r>
          </a:p>
        </p:txBody>
      </p:sp>
      <p:sp>
        <p:nvSpPr>
          <p:cNvPr id="10" name="Text Placeholder 4">
            <a:extLst>
              <a:ext uri="{FF2B5EF4-FFF2-40B4-BE49-F238E27FC236}">
                <a16:creationId xmlns:a16="http://schemas.microsoft.com/office/drawing/2014/main" id="{3D8D7522-C385-40D6-9A8A-FF5ED7343E5B}"/>
              </a:ext>
            </a:extLst>
          </p:cNvPr>
          <p:cNvSpPr txBox="1">
            <a:spLocks/>
          </p:cNvSpPr>
          <p:nvPr/>
        </p:nvSpPr>
        <p:spPr>
          <a:xfrm>
            <a:off x="479376" y="4299592"/>
            <a:ext cx="11091600" cy="2081736"/>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Tree>
    <p:extLst>
      <p:ext uri="{BB962C8B-B14F-4D97-AF65-F5344CB8AC3E}">
        <p14:creationId xmlns:p14="http://schemas.microsoft.com/office/powerpoint/2010/main" val="2034001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Function</a:t>
            </a:r>
            <a:endParaRPr lang="en-GB" dirty="0"/>
          </a:p>
        </p:txBody>
      </p:sp>
      <p:sp>
        <p:nvSpPr>
          <p:cNvPr id="10" name="Text Placeholder 4">
            <a:extLst>
              <a:ext uri="{FF2B5EF4-FFF2-40B4-BE49-F238E27FC236}">
                <a16:creationId xmlns:a16="http://schemas.microsoft.com/office/drawing/2014/main" id="{3D8D7522-C385-40D6-9A8A-FF5ED7343E5B}"/>
              </a:ext>
            </a:extLst>
          </p:cNvPr>
          <p:cNvSpPr txBox="1">
            <a:spLocks/>
          </p:cNvSpPr>
          <p:nvPr/>
        </p:nvSpPr>
        <p:spPr>
          <a:xfrm>
            <a:off x="539855" y="1844824"/>
            <a:ext cx="3179881" cy="3864569"/>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Supporting languages </a:t>
            </a:r>
          </a:p>
          <a:p>
            <a:pPr marL="342900" indent="-342900">
              <a:buFont typeface="Arial" panose="020B0604020202020204" pitchFamily="34" charset="0"/>
              <a:buChar char="•"/>
            </a:pPr>
            <a:r>
              <a:rPr lang="en-GB" sz="1600" dirty="0"/>
              <a:t>C#</a:t>
            </a:r>
          </a:p>
          <a:p>
            <a:pPr marL="342900" indent="-342900">
              <a:buFont typeface="Arial" panose="020B0604020202020204" pitchFamily="34" charset="0"/>
              <a:buChar char="•"/>
            </a:pPr>
            <a:r>
              <a:rPr lang="en-GB" sz="1600" dirty="0"/>
              <a:t>JavaScript</a:t>
            </a:r>
          </a:p>
          <a:p>
            <a:pPr marL="342900" indent="-342900">
              <a:buFont typeface="Arial" panose="020B0604020202020204" pitchFamily="34" charset="0"/>
              <a:buChar char="•"/>
            </a:pPr>
            <a:r>
              <a:rPr lang="en-GB" sz="1600" dirty="0"/>
              <a:t>F#	</a:t>
            </a:r>
          </a:p>
          <a:p>
            <a:pPr marL="342900" indent="-342900">
              <a:buFont typeface="Arial" panose="020B0604020202020204" pitchFamily="34" charset="0"/>
              <a:buChar char="•"/>
            </a:pPr>
            <a:r>
              <a:rPr lang="en-GB" sz="1600" dirty="0"/>
              <a:t>Java</a:t>
            </a:r>
          </a:p>
          <a:p>
            <a:pPr marL="342900" indent="-342900">
              <a:buFont typeface="Arial" panose="020B0604020202020204" pitchFamily="34" charset="0"/>
              <a:buChar char="•"/>
            </a:pPr>
            <a:r>
              <a:rPr lang="en-GB" sz="1600" dirty="0"/>
              <a:t>PowerShell</a:t>
            </a:r>
          </a:p>
          <a:p>
            <a:pPr marL="342900" indent="-342900">
              <a:buFont typeface="Arial" panose="020B0604020202020204" pitchFamily="34" charset="0"/>
              <a:buChar char="•"/>
            </a:pPr>
            <a:r>
              <a:rPr lang="en-GB" sz="1600" dirty="0"/>
              <a:t>Python	</a:t>
            </a:r>
          </a:p>
          <a:p>
            <a:pPr marL="342900" indent="-342900">
              <a:buFont typeface="Arial" panose="020B0604020202020204" pitchFamily="34" charset="0"/>
              <a:buChar char="•"/>
            </a:pPr>
            <a:r>
              <a:rPr lang="en-GB" sz="1600" dirty="0"/>
              <a:t>TypeScript</a:t>
            </a:r>
          </a:p>
          <a:p>
            <a:pPr marL="342900" indent="-342900">
              <a:buFont typeface="Arial" panose="020B0604020202020204" pitchFamily="34" charset="0"/>
              <a:buChar char="•"/>
            </a:pPr>
            <a:r>
              <a:rPr lang="en-GB" sz="1600" dirty="0"/>
              <a:t>Bash</a:t>
            </a:r>
          </a:p>
          <a:p>
            <a:pPr marL="342900" indent="-342900">
              <a:buFont typeface="Arial" panose="020B0604020202020204" pitchFamily="34" charset="0"/>
              <a:buChar char="•"/>
            </a:pPr>
            <a:r>
              <a:rPr lang="en-GB" sz="1600" dirty="0"/>
              <a:t>Batch</a:t>
            </a:r>
          </a:p>
          <a:p>
            <a:pPr marL="342900" indent="-342900">
              <a:buFont typeface="Arial" panose="020B0604020202020204" pitchFamily="34" charset="0"/>
              <a:buChar char="•"/>
            </a:pPr>
            <a:r>
              <a:rPr lang="en-GB" sz="1600" dirty="0"/>
              <a:t>PHP</a:t>
            </a:r>
            <a:endParaRPr lang="en-GB" dirty="0"/>
          </a:p>
        </p:txBody>
      </p:sp>
      <p:sp>
        <p:nvSpPr>
          <p:cNvPr id="3" name="Text Placeholder 2">
            <a:extLst>
              <a:ext uri="{FF2B5EF4-FFF2-40B4-BE49-F238E27FC236}">
                <a16:creationId xmlns:a16="http://schemas.microsoft.com/office/drawing/2014/main" id="{393FA55C-2279-4619-B057-8687970B62F9}"/>
              </a:ext>
            </a:extLst>
          </p:cNvPr>
          <p:cNvSpPr>
            <a:spLocks noGrp="1"/>
          </p:cNvSpPr>
          <p:nvPr>
            <p:ph type="body" sz="quarter" idx="11"/>
          </p:nvPr>
        </p:nvSpPr>
        <p:spPr/>
        <p:txBody>
          <a:bodyPr/>
          <a:lstStyle/>
          <a:p>
            <a:r>
              <a:rPr lang="en-GB" dirty="0"/>
              <a:t>Features</a:t>
            </a:r>
          </a:p>
          <a:p>
            <a:endParaRPr lang="nl-NL" dirty="0"/>
          </a:p>
        </p:txBody>
      </p:sp>
      <p:sp>
        <p:nvSpPr>
          <p:cNvPr id="13" name="Text Placeholder 4">
            <a:extLst>
              <a:ext uri="{FF2B5EF4-FFF2-40B4-BE49-F238E27FC236}">
                <a16:creationId xmlns:a16="http://schemas.microsoft.com/office/drawing/2014/main" id="{5C4F11B7-9B36-4C21-B23E-2C78FEBB78B8}"/>
              </a:ext>
            </a:extLst>
          </p:cNvPr>
          <p:cNvSpPr txBox="1">
            <a:spLocks/>
          </p:cNvSpPr>
          <p:nvPr/>
        </p:nvSpPr>
        <p:spPr>
          <a:xfrm>
            <a:off x="4140255" y="1844825"/>
            <a:ext cx="2675825" cy="1440159"/>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Pricing plan</a:t>
            </a:r>
          </a:p>
          <a:p>
            <a:pPr marL="342900" indent="-342900">
              <a:buFont typeface="Arial" panose="020B0604020202020204" pitchFamily="34" charset="0"/>
              <a:buChar char="•"/>
            </a:pPr>
            <a:r>
              <a:rPr lang="en-GB" sz="1600" dirty="0"/>
              <a:t>Consumption</a:t>
            </a:r>
          </a:p>
          <a:p>
            <a:pPr marL="342900" indent="-342900">
              <a:buFont typeface="Arial" panose="020B0604020202020204" pitchFamily="34" charset="0"/>
              <a:buChar char="•"/>
            </a:pPr>
            <a:r>
              <a:rPr lang="en-GB" sz="1600" dirty="0"/>
              <a:t>App Service Plan</a:t>
            </a:r>
            <a:endParaRPr lang="en-GB" dirty="0"/>
          </a:p>
        </p:txBody>
      </p:sp>
      <p:sp>
        <p:nvSpPr>
          <p:cNvPr id="14" name="Text Placeholder 4">
            <a:extLst>
              <a:ext uri="{FF2B5EF4-FFF2-40B4-BE49-F238E27FC236}">
                <a16:creationId xmlns:a16="http://schemas.microsoft.com/office/drawing/2014/main" id="{52167435-2F33-471B-B179-FCACC11BBE45}"/>
              </a:ext>
            </a:extLst>
          </p:cNvPr>
          <p:cNvSpPr txBox="1">
            <a:spLocks/>
          </p:cNvSpPr>
          <p:nvPr/>
        </p:nvSpPr>
        <p:spPr>
          <a:xfrm>
            <a:off x="4140254" y="3284984"/>
            <a:ext cx="2675825" cy="1584176"/>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Dependency import</a:t>
            </a:r>
          </a:p>
          <a:p>
            <a:pPr marL="342900" indent="-342900">
              <a:buFont typeface="Arial" panose="020B0604020202020204" pitchFamily="34" charset="0"/>
              <a:buChar char="•"/>
            </a:pPr>
            <a:r>
              <a:rPr lang="en-GB" sz="1600" dirty="0"/>
              <a:t>NuGet</a:t>
            </a:r>
          </a:p>
          <a:p>
            <a:pPr marL="342900" indent="-342900">
              <a:buFont typeface="Arial" panose="020B0604020202020204" pitchFamily="34" charset="0"/>
              <a:buChar char="•"/>
            </a:pPr>
            <a:r>
              <a:rPr lang="en-GB" sz="1600" dirty="0"/>
              <a:t>NPM</a:t>
            </a:r>
          </a:p>
          <a:p>
            <a:pPr marL="342900" indent="-342900">
              <a:buFont typeface="Arial" panose="020B0604020202020204" pitchFamily="34" charset="0"/>
              <a:buChar char="•"/>
            </a:pPr>
            <a:r>
              <a:rPr lang="en-GB" sz="1600" dirty="0"/>
              <a:t>Modules</a:t>
            </a:r>
            <a:endParaRPr lang="en-GB" dirty="0"/>
          </a:p>
        </p:txBody>
      </p:sp>
      <p:sp>
        <p:nvSpPr>
          <p:cNvPr id="15" name="Text Placeholder 4">
            <a:extLst>
              <a:ext uri="{FF2B5EF4-FFF2-40B4-BE49-F238E27FC236}">
                <a16:creationId xmlns:a16="http://schemas.microsoft.com/office/drawing/2014/main" id="{6259E276-2109-4688-B1EC-FDC9D0BE493B}"/>
              </a:ext>
            </a:extLst>
          </p:cNvPr>
          <p:cNvSpPr txBox="1">
            <a:spLocks/>
          </p:cNvSpPr>
          <p:nvPr/>
        </p:nvSpPr>
        <p:spPr>
          <a:xfrm>
            <a:off x="7230986" y="1844825"/>
            <a:ext cx="2675825" cy="1440159"/>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Security</a:t>
            </a:r>
          </a:p>
          <a:p>
            <a:pPr marL="342900" indent="-342900">
              <a:buFont typeface="Arial" panose="020B0604020202020204" pitchFamily="34" charset="0"/>
              <a:buChar char="•"/>
            </a:pPr>
            <a:r>
              <a:rPr lang="en-GB" sz="1600" dirty="0"/>
              <a:t>OAuth – Google/Facebook/AAD/Twitter</a:t>
            </a:r>
          </a:p>
        </p:txBody>
      </p:sp>
      <p:sp>
        <p:nvSpPr>
          <p:cNvPr id="16" name="Text Placeholder 4">
            <a:extLst>
              <a:ext uri="{FF2B5EF4-FFF2-40B4-BE49-F238E27FC236}">
                <a16:creationId xmlns:a16="http://schemas.microsoft.com/office/drawing/2014/main" id="{1C4A45F8-CBEC-42E3-A0EA-8D4870B5AC13}"/>
              </a:ext>
            </a:extLst>
          </p:cNvPr>
          <p:cNvSpPr txBox="1">
            <a:spLocks/>
          </p:cNvSpPr>
          <p:nvPr/>
        </p:nvSpPr>
        <p:spPr>
          <a:xfrm>
            <a:off x="7230985" y="3281131"/>
            <a:ext cx="2675825" cy="2236101"/>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Development</a:t>
            </a:r>
          </a:p>
          <a:p>
            <a:pPr marL="342900" indent="-342900">
              <a:buFont typeface="Arial" panose="020B0604020202020204" pitchFamily="34" charset="0"/>
              <a:buChar char="•"/>
            </a:pPr>
            <a:r>
              <a:rPr lang="en-GB" sz="1600" dirty="0"/>
              <a:t>Cloud Shell</a:t>
            </a:r>
          </a:p>
          <a:p>
            <a:pPr marL="342900" indent="-342900">
              <a:buFont typeface="Arial" panose="020B0604020202020204" pitchFamily="34" charset="0"/>
              <a:buChar char="•"/>
            </a:pPr>
            <a:r>
              <a:rPr lang="en-GB" sz="1600" dirty="0"/>
              <a:t>Kudu Server</a:t>
            </a:r>
          </a:p>
          <a:p>
            <a:pPr marL="342900" indent="-342900">
              <a:buFont typeface="Arial" panose="020B0604020202020204" pitchFamily="34" charset="0"/>
              <a:buChar char="•"/>
            </a:pPr>
            <a:r>
              <a:rPr lang="en-GB" sz="1600" dirty="0"/>
              <a:t>Azure DevOps</a:t>
            </a:r>
          </a:p>
          <a:p>
            <a:pPr marL="342900" indent="-342900">
              <a:buFont typeface="Arial" panose="020B0604020202020204" pitchFamily="34" charset="0"/>
              <a:buChar char="•"/>
            </a:pPr>
            <a:r>
              <a:rPr lang="en-GB" sz="1600" dirty="0"/>
              <a:t>Local Git</a:t>
            </a:r>
          </a:p>
          <a:p>
            <a:pPr marL="342900" indent="-342900">
              <a:buFont typeface="Arial" panose="020B0604020202020204" pitchFamily="34" charset="0"/>
              <a:buChar char="•"/>
            </a:pPr>
            <a:r>
              <a:rPr lang="en-GB" sz="1600" dirty="0"/>
              <a:t>External Git</a:t>
            </a:r>
          </a:p>
        </p:txBody>
      </p:sp>
    </p:spTree>
    <p:extLst>
      <p:ext uri="{BB962C8B-B14F-4D97-AF65-F5344CB8AC3E}">
        <p14:creationId xmlns:p14="http://schemas.microsoft.com/office/powerpoint/2010/main" val="3744636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6D39-B07F-4E82-A091-172F19F450C4}"/>
              </a:ext>
            </a:extLst>
          </p:cNvPr>
          <p:cNvSpPr>
            <a:spLocks noGrp="1"/>
          </p:cNvSpPr>
          <p:nvPr>
            <p:ph type="title"/>
          </p:nvPr>
        </p:nvSpPr>
        <p:spPr/>
        <p:txBody>
          <a:bodyPr/>
          <a:lstStyle/>
          <a:p>
            <a:r>
              <a:rPr lang="nl-NL" dirty="0" err="1"/>
              <a:t>Bindings</a:t>
            </a:r>
            <a:endParaRPr lang="nl-NL" dirty="0"/>
          </a:p>
        </p:txBody>
      </p:sp>
      <p:pic>
        <p:nvPicPr>
          <p:cNvPr id="5" name="Picture 4">
            <a:extLst>
              <a:ext uri="{FF2B5EF4-FFF2-40B4-BE49-F238E27FC236}">
                <a16:creationId xmlns:a16="http://schemas.microsoft.com/office/drawing/2014/main" id="{08A223F7-2703-436F-90C6-3904670FDEA7}"/>
              </a:ext>
            </a:extLst>
          </p:cNvPr>
          <p:cNvPicPr>
            <a:picLocks noChangeAspect="1"/>
          </p:cNvPicPr>
          <p:nvPr/>
        </p:nvPicPr>
        <p:blipFill>
          <a:blip r:embed="rId2"/>
          <a:stretch>
            <a:fillRect/>
          </a:stretch>
        </p:blipFill>
        <p:spPr>
          <a:xfrm>
            <a:off x="1631504" y="863475"/>
            <a:ext cx="9361040" cy="5517853"/>
          </a:xfrm>
          <a:prstGeom prst="rect">
            <a:avLst/>
          </a:prstGeom>
        </p:spPr>
      </p:pic>
    </p:spTree>
    <p:extLst>
      <p:ext uri="{BB962C8B-B14F-4D97-AF65-F5344CB8AC3E}">
        <p14:creationId xmlns:p14="http://schemas.microsoft.com/office/powerpoint/2010/main" val="1931574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C244-29DB-4467-8119-97FEE9B69BF8}"/>
              </a:ext>
            </a:extLst>
          </p:cNvPr>
          <p:cNvSpPr>
            <a:spLocks noGrp="1"/>
          </p:cNvSpPr>
          <p:nvPr>
            <p:ph type="title"/>
          </p:nvPr>
        </p:nvSpPr>
        <p:spPr>
          <a:xfrm>
            <a:off x="550200" y="188640"/>
            <a:ext cx="11091600" cy="916260"/>
          </a:xfrm>
        </p:spPr>
        <p:txBody>
          <a:bodyPr/>
          <a:lstStyle/>
          <a:p>
            <a:r>
              <a:rPr lang="nl-NL" dirty="0" err="1"/>
              <a:t>Azure</a:t>
            </a:r>
            <a:r>
              <a:rPr lang="nl-NL" dirty="0"/>
              <a:t> </a:t>
            </a:r>
            <a:r>
              <a:rPr lang="nl-NL" dirty="0" err="1"/>
              <a:t>Function</a:t>
            </a:r>
            <a:r>
              <a:rPr lang="nl-NL" dirty="0"/>
              <a:t> : Lab01</a:t>
            </a:r>
          </a:p>
        </p:txBody>
      </p:sp>
      <p:pic>
        <p:nvPicPr>
          <p:cNvPr id="8" name="Picture 7">
            <a:extLst>
              <a:ext uri="{FF2B5EF4-FFF2-40B4-BE49-F238E27FC236}">
                <a16:creationId xmlns:a16="http://schemas.microsoft.com/office/drawing/2014/main" id="{6AD0CFBE-6CD0-4179-9100-80043C24442A}"/>
              </a:ext>
            </a:extLst>
          </p:cNvPr>
          <p:cNvPicPr>
            <a:picLocks noChangeAspect="1"/>
          </p:cNvPicPr>
          <p:nvPr/>
        </p:nvPicPr>
        <p:blipFill>
          <a:blip r:embed="rId2"/>
          <a:stretch>
            <a:fillRect/>
          </a:stretch>
        </p:blipFill>
        <p:spPr>
          <a:xfrm>
            <a:off x="550200" y="1052736"/>
            <a:ext cx="10496545" cy="5496157"/>
          </a:xfrm>
          <a:prstGeom prst="rect">
            <a:avLst/>
          </a:prstGeom>
        </p:spPr>
      </p:pic>
    </p:spTree>
    <p:extLst>
      <p:ext uri="{BB962C8B-B14F-4D97-AF65-F5344CB8AC3E}">
        <p14:creationId xmlns:p14="http://schemas.microsoft.com/office/powerpoint/2010/main" val="211203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C244-29DB-4467-8119-97FEE9B69BF8}"/>
              </a:ext>
            </a:extLst>
          </p:cNvPr>
          <p:cNvSpPr>
            <a:spLocks noGrp="1"/>
          </p:cNvSpPr>
          <p:nvPr>
            <p:ph type="title"/>
          </p:nvPr>
        </p:nvSpPr>
        <p:spPr>
          <a:xfrm>
            <a:off x="550200" y="188640"/>
            <a:ext cx="11091600" cy="916260"/>
          </a:xfrm>
        </p:spPr>
        <p:txBody>
          <a:bodyPr/>
          <a:lstStyle/>
          <a:p>
            <a:r>
              <a:rPr lang="nl-NL" dirty="0" err="1"/>
              <a:t>Azure</a:t>
            </a:r>
            <a:r>
              <a:rPr lang="nl-NL" dirty="0"/>
              <a:t> </a:t>
            </a:r>
            <a:r>
              <a:rPr lang="nl-NL" dirty="0" err="1"/>
              <a:t>Function</a:t>
            </a:r>
            <a:r>
              <a:rPr lang="nl-NL" dirty="0"/>
              <a:t> </a:t>
            </a:r>
            <a:r>
              <a:rPr lang="nl-NL" dirty="0" err="1"/>
              <a:t>Config</a:t>
            </a:r>
            <a:endParaRPr lang="nl-NL" dirty="0"/>
          </a:p>
        </p:txBody>
      </p:sp>
      <p:sp>
        <p:nvSpPr>
          <p:cNvPr id="3" name="Text Placeholder 2">
            <a:extLst>
              <a:ext uri="{FF2B5EF4-FFF2-40B4-BE49-F238E27FC236}">
                <a16:creationId xmlns:a16="http://schemas.microsoft.com/office/drawing/2014/main" id="{EA876439-BCAC-44D3-A4D7-2E31ED9B91C2}"/>
              </a:ext>
            </a:extLst>
          </p:cNvPr>
          <p:cNvSpPr>
            <a:spLocks noGrp="1"/>
          </p:cNvSpPr>
          <p:nvPr>
            <p:ph type="body" sz="quarter" idx="10"/>
          </p:nvPr>
        </p:nvSpPr>
        <p:spPr>
          <a:xfrm>
            <a:off x="550200" y="1104900"/>
            <a:ext cx="11091600" cy="1369005"/>
          </a:xfrm>
        </p:spPr>
        <p:txBody>
          <a:bodyPr>
            <a:normAutofit/>
          </a:bodyPr>
          <a:lstStyle/>
          <a:p>
            <a:endParaRPr lang="nl-NL" dirty="0"/>
          </a:p>
          <a:p>
            <a:r>
              <a:rPr lang="nl-NL" dirty="0" err="1"/>
              <a:t>Compiled</a:t>
            </a:r>
            <a:r>
              <a:rPr lang="nl-NL" dirty="0"/>
              <a:t> Code – </a:t>
            </a:r>
            <a:r>
              <a:rPr lang="nl-NL" dirty="0" err="1"/>
              <a:t>Config</a:t>
            </a:r>
            <a:r>
              <a:rPr lang="nl-NL" dirty="0"/>
              <a:t> file </a:t>
            </a:r>
            <a:r>
              <a:rPr lang="en-GB" dirty="0"/>
              <a:t>generated</a:t>
            </a:r>
            <a:r>
              <a:rPr lang="nl-NL" dirty="0"/>
              <a:t> </a:t>
            </a:r>
            <a:r>
              <a:rPr lang="nl-NL" dirty="0" err="1"/>
              <a:t>from</a:t>
            </a:r>
            <a:r>
              <a:rPr lang="nl-NL" dirty="0"/>
              <a:t> </a:t>
            </a:r>
            <a:r>
              <a:rPr lang="nl-NL" dirty="0" err="1"/>
              <a:t>Annotations</a:t>
            </a:r>
            <a:endParaRPr lang="nl-NL" dirty="0"/>
          </a:p>
          <a:p>
            <a:r>
              <a:rPr lang="en-GB" dirty="0"/>
              <a:t>Scripted Code – Config file should be included</a:t>
            </a:r>
          </a:p>
          <a:p>
            <a:endParaRPr lang="en-GB" dirty="0"/>
          </a:p>
          <a:p>
            <a:endParaRPr lang="nl-NL" dirty="0"/>
          </a:p>
          <a:p>
            <a:endParaRPr lang="en-GB" dirty="0"/>
          </a:p>
        </p:txBody>
      </p:sp>
      <p:sp>
        <p:nvSpPr>
          <p:cNvPr id="5" name="Text Placeholder 4">
            <a:extLst>
              <a:ext uri="{FF2B5EF4-FFF2-40B4-BE49-F238E27FC236}">
                <a16:creationId xmlns:a16="http://schemas.microsoft.com/office/drawing/2014/main" id="{4F81F1C4-9E4D-465A-8309-03D3513D03B4}"/>
              </a:ext>
            </a:extLst>
          </p:cNvPr>
          <p:cNvSpPr txBox="1">
            <a:spLocks/>
          </p:cNvSpPr>
          <p:nvPr/>
        </p:nvSpPr>
        <p:spPr>
          <a:xfrm>
            <a:off x="550200" y="2867245"/>
            <a:ext cx="10658368" cy="3658099"/>
          </a:xfrm>
          <a:prstGeom prst="rect">
            <a:avLst/>
          </a:prstGeom>
        </p:spPr>
        <p:txBody>
          <a:bodyPr vert="horz" lIns="0" tIns="0" rIns="0" bIns="0" numCol="1" rtlCol="0">
            <a:normAutofit fontScale="70000" lnSpcReduction="20000"/>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b="1" u="sng" dirty="0" err="1"/>
              <a:t>function.json</a:t>
            </a:r>
            <a:endParaRPr lang="nl-NL" b="1" u="sng" dirty="0"/>
          </a:p>
          <a:p>
            <a:r>
              <a:rPr lang="en-US" dirty="0"/>
              <a:t>{</a:t>
            </a:r>
          </a:p>
          <a:p>
            <a:r>
              <a:rPr lang="en-US" dirty="0"/>
              <a:t>    "</a:t>
            </a:r>
            <a:r>
              <a:rPr lang="en-US" dirty="0" err="1"/>
              <a:t>disabled":false</a:t>
            </a:r>
            <a:r>
              <a:rPr lang="en-US" dirty="0"/>
              <a:t>,</a:t>
            </a:r>
          </a:p>
          <a:p>
            <a:r>
              <a:rPr lang="en-US" dirty="0"/>
              <a:t>    "bindings":[</a:t>
            </a:r>
          </a:p>
          <a:p>
            <a:r>
              <a:rPr lang="en-US" dirty="0"/>
              <a:t>        // ... bindings here</a:t>
            </a:r>
          </a:p>
          <a:p>
            <a:r>
              <a:rPr lang="en-US" dirty="0"/>
              <a:t>        {</a:t>
            </a:r>
          </a:p>
          <a:p>
            <a:r>
              <a:rPr lang="en-US" dirty="0"/>
              <a:t>            “datatype": “string", //stream, binary(</a:t>
            </a:r>
            <a:r>
              <a:rPr lang="en-US" dirty="0" err="1"/>
              <a:t>javascript</a:t>
            </a:r>
            <a:r>
              <a:rPr lang="en-US" dirty="0"/>
              <a:t>)            </a:t>
            </a:r>
          </a:p>
          <a:p>
            <a:r>
              <a:rPr lang="en-US" dirty="0"/>
              <a:t>            "type": "</a:t>
            </a:r>
            <a:r>
              <a:rPr lang="en-US" dirty="0" err="1"/>
              <a:t>bindingType</a:t>
            </a:r>
            <a:r>
              <a:rPr lang="en-US" dirty="0"/>
              <a:t>", //</a:t>
            </a:r>
            <a:r>
              <a:rPr lang="en-US" dirty="0" err="1"/>
              <a:t>timetrigger</a:t>
            </a:r>
            <a:r>
              <a:rPr lang="en-US" dirty="0"/>
              <a:t>, </a:t>
            </a:r>
            <a:r>
              <a:rPr lang="en-US" dirty="0" err="1"/>
              <a:t>queuetrigger</a:t>
            </a:r>
            <a:r>
              <a:rPr lang="en-US" dirty="0"/>
              <a:t>, </a:t>
            </a:r>
            <a:r>
              <a:rPr lang="en-US" dirty="0" err="1"/>
              <a:t>eventhubtrigger</a:t>
            </a:r>
            <a:r>
              <a:rPr lang="en-US" dirty="0"/>
              <a:t>, </a:t>
            </a:r>
            <a:r>
              <a:rPr lang="en-US" dirty="0" err="1"/>
              <a:t>etc</a:t>
            </a:r>
            <a:endParaRPr lang="en-US" dirty="0"/>
          </a:p>
          <a:p>
            <a:r>
              <a:rPr lang="en-US" dirty="0"/>
              <a:t>            "direction": "in", // out, </a:t>
            </a:r>
            <a:r>
              <a:rPr lang="en-US" dirty="0" err="1"/>
              <a:t>inout</a:t>
            </a:r>
            <a:r>
              <a:rPr lang="en-US" dirty="0"/>
              <a:t> </a:t>
            </a:r>
            <a:r>
              <a:rPr lang="en-US" dirty="0">
                <a:highlight>
                  <a:srgbClr val="FFFF00"/>
                </a:highlight>
              </a:rPr>
              <a:t>(not all bindings support </a:t>
            </a:r>
            <a:r>
              <a:rPr lang="en-US" dirty="0" err="1">
                <a:highlight>
                  <a:srgbClr val="FFFF00"/>
                </a:highlight>
              </a:rPr>
              <a:t>inout</a:t>
            </a:r>
            <a:r>
              <a:rPr lang="en-US" dirty="0">
                <a:highlight>
                  <a:srgbClr val="FFFF00"/>
                </a:highlight>
              </a:rPr>
              <a:t>)</a:t>
            </a:r>
          </a:p>
          <a:p>
            <a:r>
              <a:rPr lang="en-US" dirty="0"/>
              <a:t>            "name": "</a:t>
            </a:r>
            <a:r>
              <a:rPr lang="en-US" dirty="0" err="1"/>
              <a:t>myParamName</a:t>
            </a:r>
            <a:r>
              <a:rPr lang="en-US" dirty="0"/>
              <a:t>", // C#: Argument name, JS: </a:t>
            </a:r>
            <a:r>
              <a:rPr lang="en-US" dirty="0" err="1"/>
              <a:t>KeyValue</a:t>
            </a:r>
            <a:r>
              <a:rPr lang="en-US" dirty="0"/>
              <a:t> list</a:t>
            </a:r>
          </a:p>
          <a:p>
            <a:r>
              <a:rPr lang="en-US" dirty="0"/>
              <a:t>            // ... more depending on binding</a:t>
            </a:r>
          </a:p>
          <a:p>
            <a:r>
              <a:rPr lang="en-US" dirty="0"/>
              <a:t>        }</a:t>
            </a:r>
          </a:p>
          <a:p>
            <a:r>
              <a:rPr lang="en-US" dirty="0"/>
              <a:t>    ]</a:t>
            </a:r>
          </a:p>
          <a:p>
            <a:r>
              <a:rPr lang="en-US" dirty="0"/>
              <a:t>}</a:t>
            </a:r>
            <a:endParaRPr lang="nl-NL" dirty="0"/>
          </a:p>
        </p:txBody>
      </p:sp>
    </p:spTree>
    <p:extLst>
      <p:ext uri="{BB962C8B-B14F-4D97-AF65-F5344CB8AC3E}">
        <p14:creationId xmlns:p14="http://schemas.microsoft.com/office/powerpoint/2010/main" val="18217723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8036654D-188F-4B4E-8491-CB0FC0DA16E6}" vid="{E91B1D20-E112-4D14-B542-041DB082C224}"/>
    </a:ext>
  </a:extLst>
</a:theme>
</file>

<file path=ppt/theme/theme2.xml><?xml version="1.0" encoding="utf-8"?>
<a:theme xmlns:a="http://schemas.openxmlformats.org/drawingml/2006/main" name="Boiler Plate">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8036654D-188F-4B4E-8491-CB0FC0DA16E6}" vid="{0366AAAB-3554-45F3-ADA5-1187FAEE7F3E}"/>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CGInvent_ppt-template</Template>
  <TotalTime>0</TotalTime>
  <Words>244</Words>
  <Application>Microsoft Office PowerPoint</Application>
  <PresentationFormat>Widescreen</PresentationFormat>
  <Paragraphs>72</Paragraphs>
  <Slides>6</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6</vt:i4>
      </vt:variant>
    </vt:vector>
  </HeadingPairs>
  <TitlesOfParts>
    <vt:vector size="12" baseType="lpstr">
      <vt:lpstr>Arial</vt:lpstr>
      <vt:lpstr>Verdana</vt:lpstr>
      <vt:lpstr>Wingdings</vt:lpstr>
      <vt:lpstr>Capgemini Master</vt:lpstr>
      <vt:lpstr>Boiler Plate</vt:lpstr>
      <vt:lpstr>think-cell Slide</vt:lpstr>
      <vt:lpstr>PowerPoint Presentation</vt:lpstr>
      <vt:lpstr>Azure Function</vt:lpstr>
      <vt:lpstr>Azure Function</vt:lpstr>
      <vt:lpstr>Bindings</vt:lpstr>
      <vt:lpstr>Azure Function : Lab01</vt:lpstr>
      <vt:lpstr>Azure Function Config</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Aravalli, Koushik</dc:creator>
  <cp:lastModifiedBy>Aravalli, Koushik</cp:lastModifiedBy>
  <cp:revision>16</cp:revision>
  <cp:lastPrinted>2018-09-03T16:12:15Z</cp:lastPrinted>
  <dcterms:created xsi:type="dcterms:W3CDTF">2019-08-07T19:16:28Z</dcterms:created>
  <dcterms:modified xsi:type="dcterms:W3CDTF">2019-08-20T20:18:21Z</dcterms:modified>
</cp:coreProperties>
</file>