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xml" ContentType="application/vnd.openxmlformats-officedocument.presentationml.notesSlide+xml"/>
  <Override PartName="/ppt/charts/chart7.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902" r:id="rId2"/>
  </p:sldMasterIdLst>
  <p:notesMasterIdLst>
    <p:notesMasterId r:id="rId29"/>
  </p:notesMasterIdLst>
  <p:handoutMasterIdLst>
    <p:handoutMasterId r:id="rId30"/>
  </p:handoutMasterIdLst>
  <p:sldIdLst>
    <p:sldId id="302" r:id="rId3"/>
    <p:sldId id="265" r:id="rId4"/>
    <p:sldId id="560" r:id="rId5"/>
    <p:sldId id="561" r:id="rId6"/>
    <p:sldId id="562" r:id="rId7"/>
    <p:sldId id="312" r:id="rId8"/>
    <p:sldId id="502" r:id="rId9"/>
    <p:sldId id="559" r:id="rId10"/>
    <p:sldId id="429" r:id="rId11"/>
    <p:sldId id="405" r:id="rId12"/>
    <p:sldId id="409" r:id="rId13"/>
    <p:sldId id="400" r:id="rId14"/>
    <p:sldId id="420" r:id="rId15"/>
    <p:sldId id="380" r:id="rId16"/>
    <p:sldId id="300" r:id="rId17"/>
    <p:sldId id="299" r:id="rId18"/>
    <p:sldId id="457" r:id="rId19"/>
    <p:sldId id="477" r:id="rId20"/>
    <p:sldId id="515" r:id="rId21"/>
    <p:sldId id="510" r:id="rId22"/>
    <p:sldId id="493" r:id="rId23"/>
    <p:sldId id="547" r:id="rId24"/>
    <p:sldId id="548" r:id="rId25"/>
    <p:sldId id="549" r:id="rId26"/>
    <p:sldId id="454" r:id="rId27"/>
    <p:sldId id="455" r:id="rId28"/>
  </p:sldIdLst>
  <p:sldSz cx="12192000" cy="6858000"/>
  <p:notesSz cx="6797675" cy="9926638"/>
  <p:custDataLst>
    <p:tags r:id="rId3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026" userDrawn="1">
          <p15:clr>
            <a:srgbClr val="A4A3A4"/>
          </p15:clr>
        </p15:guide>
        <p15:guide id="7" pos="3840" userDrawn="1">
          <p15:clr>
            <a:srgbClr val="A4A3A4"/>
          </p15:clr>
        </p15:guide>
        <p15:guide id="8" orient="horz" pos="4020" userDrawn="1">
          <p15:clr>
            <a:srgbClr val="A4A3A4"/>
          </p15:clr>
        </p15:guide>
        <p15:guide id="9" pos="325" userDrawn="1">
          <p15:clr>
            <a:srgbClr val="A4A3A4"/>
          </p15:clr>
        </p15:guide>
        <p15:guide id="10" pos="7355" userDrawn="1">
          <p15:clr>
            <a:srgbClr val="A4A3A4"/>
          </p15:clr>
        </p15:guide>
        <p15:guide id="11" orient="horz" pos="1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37B"/>
    <a:srgbClr val="FF6327"/>
    <a:srgbClr val="860864"/>
    <a:srgbClr val="FF304C"/>
    <a:srgbClr val="69AFD3"/>
    <a:srgbClr val="0F999C"/>
    <a:srgbClr val="C8FF16"/>
    <a:srgbClr val="CB2980"/>
    <a:srgbClr val="F2F2F2"/>
    <a:srgbClr val="5B8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1867" autoAdjust="0"/>
  </p:normalViewPr>
  <p:slideViewPr>
    <p:cSldViewPr>
      <p:cViewPr varScale="1">
        <p:scale>
          <a:sx n="72" d="100"/>
          <a:sy n="72" d="100"/>
        </p:scale>
        <p:origin x="660" y="66"/>
      </p:cViewPr>
      <p:guideLst>
        <p:guide orient="horz" pos="1026"/>
        <p:guide pos="3840"/>
        <p:guide orient="horz" pos="4020"/>
        <p:guide pos="325"/>
        <p:guide pos="7355"/>
        <p:guide orient="horz" pos="164"/>
      </p:guideLst>
    </p:cSldViewPr>
  </p:slideViewPr>
  <p:outlineViewPr>
    <p:cViewPr>
      <p:scale>
        <a:sx n="33" d="100"/>
        <a:sy n="33" d="100"/>
      </p:scale>
      <p:origin x="0" y="-3900"/>
    </p:cViewPr>
  </p:outlineViewPr>
  <p:notesTextViewPr>
    <p:cViewPr>
      <p:scale>
        <a:sx n="3" d="2"/>
        <a:sy n="3" d="2"/>
      </p:scale>
      <p:origin x="0" y="0"/>
    </p:cViewPr>
  </p:notesTextViewPr>
  <p:sorterViewPr>
    <p:cViewPr varScale="1">
      <p:scale>
        <a:sx n="1" d="1"/>
        <a:sy n="1" d="1"/>
      </p:scale>
      <p:origin x="0" y="-12582"/>
    </p:cViewPr>
  </p:sorterViewPr>
  <p:notesViewPr>
    <p:cSldViewPr>
      <p:cViewPr varScale="1">
        <p:scale>
          <a:sx n="74" d="100"/>
          <a:sy n="74" d="100"/>
        </p:scale>
        <p:origin x="334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Tabelle1!$B$1</c:f>
              <c:strCache>
                <c:ptCount val="1"/>
                <c:pt idx="0">
                  <c:v>Spalte1</c:v>
                </c:pt>
              </c:strCache>
            </c:strRef>
          </c:tx>
          <c:spPr>
            <a:ln>
              <a:noFill/>
            </a:ln>
          </c:spPr>
          <c:dPt>
            <c:idx val="0"/>
            <c:bubble3D val="0"/>
            <c:spPr>
              <a:solidFill>
                <a:srgbClr val="69AFD3"/>
              </a:solidFill>
              <a:ln>
                <a:noFill/>
              </a:ln>
            </c:spPr>
            <c:extLst>
              <c:ext xmlns:c16="http://schemas.microsoft.com/office/drawing/2014/chart" uri="{C3380CC4-5D6E-409C-BE32-E72D297353CC}">
                <c16:uniqueId val="{00000001-CB5E-48D4-8910-94785C94A087}"/>
              </c:ext>
            </c:extLst>
          </c:dPt>
          <c:dPt>
            <c:idx val="1"/>
            <c:bubble3D val="0"/>
            <c:spPr>
              <a:solidFill>
                <a:schemeClr val="bg1"/>
              </a:solidFill>
              <a:ln>
                <a:noFill/>
              </a:ln>
            </c:spPr>
            <c:extLst>
              <c:ext xmlns:c16="http://schemas.microsoft.com/office/drawing/2014/chart" uri="{C3380CC4-5D6E-409C-BE32-E72D297353CC}">
                <c16:uniqueId val="{00000003-CB5E-48D4-8910-94785C94A087}"/>
              </c:ext>
            </c:extLst>
          </c:dPt>
          <c:cat>
            <c:numRef>
              <c:f>Tabelle1!$A$2:$A$5</c:f>
              <c:numCache>
                <c:formatCode>General</c:formatCode>
                <c:ptCount val="4"/>
              </c:numCache>
            </c:numRef>
          </c:cat>
          <c:val>
            <c:numRef>
              <c:f>Tabelle1!$B$2:$B$5</c:f>
              <c:numCache>
                <c:formatCode>General</c:formatCode>
                <c:ptCount val="4"/>
                <c:pt idx="0">
                  <c:v>80</c:v>
                </c:pt>
                <c:pt idx="1">
                  <c:v>10</c:v>
                </c:pt>
              </c:numCache>
            </c:numRef>
          </c:val>
          <c:extLst>
            <c:ext xmlns:c16="http://schemas.microsoft.com/office/drawing/2014/chart" uri="{C3380CC4-5D6E-409C-BE32-E72D297353CC}">
              <c16:uniqueId val="{00000004-CB5E-48D4-8910-94785C94A087}"/>
            </c:ext>
          </c:extLst>
        </c:ser>
        <c:dLbls>
          <c:showLegendKey val="0"/>
          <c:showVal val="0"/>
          <c:showCatName val="0"/>
          <c:showSerName val="0"/>
          <c:showPercent val="0"/>
          <c:showBubbleSize val="0"/>
          <c:showLeaderLines val="1"/>
        </c:dLbls>
        <c:firstSliceAng val="0"/>
        <c:holeSize val="50"/>
      </c:doughnutChart>
    </c:plotArea>
    <c:plotVisOnly val="1"/>
    <c:dispBlanksAs val="zero"/>
    <c:showDLblsOverMax val="0"/>
  </c:chart>
  <c:txPr>
    <a:bodyPr/>
    <a:lstStyle/>
    <a:p>
      <a:pPr>
        <a:defRPr sz="1800"/>
      </a:pPr>
      <a:endParaRPr lang="nl-NL"/>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Tabelle1!$B$1</c:f>
              <c:strCache>
                <c:ptCount val="1"/>
                <c:pt idx="0">
                  <c:v>Verkauf</c:v>
                </c:pt>
              </c:strCache>
            </c:strRef>
          </c:tx>
          <c:spPr>
            <a:solidFill>
              <a:schemeClr val="bg1">
                <a:lumMod val="65000"/>
              </a:schemeClr>
            </a:solidFill>
            <a:ln>
              <a:noFill/>
            </a:ln>
          </c:spPr>
          <c:dPt>
            <c:idx val="0"/>
            <c:bubble3D val="0"/>
            <c:spPr>
              <a:solidFill>
                <a:srgbClr val="860864"/>
              </a:solidFill>
              <a:ln>
                <a:noFill/>
              </a:ln>
            </c:spPr>
            <c:extLst>
              <c:ext xmlns:c16="http://schemas.microsoft.com/office/drawing/2014/chart" uri="{C3380CC4-5D6E-409C-BE32-E72D297353CC}">
                <c16:uniqueId val="{00000001-C6AD-410F-9B54-980502D7F6C9}"/>
              </c:ext>
            </c:extLst>
          </c:dPt>
          <c:dPt>
            <c:idx val="1"/>
            <c:bubble3D val="0"/>
            <c:spPr>
              <a:solidFill>
                <a:schemeClr val="bg1"/>
              </a:solidFill>
              <a:ln>
                <a:noFill/>
              </a:ln>
            </c:spPr>
            <c:extLst>
              <c:ext xmlns:c16="http://schemas.microsoft.com/office/drawing/2014/chart" uri="{C3380CC4-5D6E-409C-BE32-E72D297353CC}">
                <c16:uniqueId val="{00000003-C6AD-410F-9B54-980502D7F6C9}"/>
              </c:ext>
            </c:extLst>
          </c:dPt>
          <c:cat>
            <c:numRef>
              <c:f>Tabelle1!$A$2:$A$5</c:f>
              <c:numCache>
                <c:formatCode>General</c:formatCode>
                <c:ptCount val="4"/>
              </c:numCache>
            </c:numRef>
          </c:cat>
          <c:val>
            <c:numRef>
              <c:f>Tabelle1!$B$2:$B$5</c:f>
              <c:numCache>
                <c:formatCode>General</c:formatCode>
                <c:ptCount val="4"/>
                <c:pt idx="0">
                  <c:v>80</c:v>
                </c:pt>
                <c:pt idx="1">
                  <c:v>20</c:v>
                </c:pt>
              </c:numCache>
            </c:numRef>
          </c:val>
          <c:extLst>
            <c:ext xmlns:c16="http://schemas.microsoft.com/office/drawing/2014/chart" uri="{C3380CC4-5D6E-409C-BE32-E72D297353CC}">
              <c16:uniqueId val="{00000004-C6AD-410F-9B54-980502D7F6C9}"/>
            </c:ext>
          </c:extLst>
        </c:ser>
        <c:dLbls>
          <c:showLegendKey val="0"/>
          <c:showVal val="0"/>
          <c:showCatName val="0"/>
          <c:showSerName val="0"/>
          <c:showPercent val="0"/>
          <c:showBubbleSize val="0"/>
          <c:showLeaderLines val="1"/>
        </c:dLbls>
        <c:firstSliceAng val="0"/>
        <c:holeSize val="50"/>
      </c:doughnutChart>
    </c:plotArea>
    <c:plotVisOnly val="1"/>
    <c:dispBlanksAs val="zero"/>
    <c:showDLblsOverMax val="0"/>
  </c:chart>
  <c:txPr>
    <a:bodyPr/>
    <a:lstStyle/>
    <a:p>
      <a:pPr>
        <a:defRPr sz="1800"/>
      </a:pPr>
      <a:endParaRPr lang="nl-N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Tabelle1!$B$1</c:f>
              <c:strCache>
                <c:ptCount val="1"/>
                <c:pt idx="0">
                  <c:v>Verkauf</c:v>
                </c:pt>
              </c:strCache>
            </c:strRef>
          </c:tx>
          <c:spPr>
            <a:solidFill>
              <a:srgbClr val="32A860"/>
            </a:solidFill>
            <a:ln>
              <a:noFill/>
            </a:ln>
          </c:spPr>
          <c:dPt>
            <c:idx val="0"/>
            <c:bubble3D val="0"/>
            <c:spPr>
              <a:solidFill>
                <a:srgbClr val="00C37B"/>
              </a:solidFill>
              <a:ln>
                <a:noFill/>
              </a:ln>
            </c:spPr>
            <c:extLst>
              <c:ext xmlns:c16="http://schemas.microsoft.com/office/drawing/2014/chart" uri="{C3380CC4-5D6E-409C-BE32-E72D297353CC}">
                <c16:uniqueId val="{00000001-1220-4B6F-B6C5-AF42EDED42F5}"/>
              </c:ext>
            </c:extLst>
          </c:dPt>
          <c:dPt>
            <c:idx val="1"/>
            <c:bubble3D val="0"/>
            <c:spPr>
              <a:solidFill>
                <a:schemeClr val="bg1"/>
              </a:solidFill>
              <a:ln>
                <a:noFill/>
              </a:ln>
            </c:spPr>
            <c:extLst>
              <c:ext xmlns:c16="http://schemas.microsoft.com/office/drawing/2014/chart" uri="{C3380CC4-5D6E-409C-BE32-E72D297353CC}">
                <c16:uniqueId val="{00000003-1220-4B6F-B6C5-AF42EDED42F5}"/>
              </c:ext>
            </c:extLst>
          </c:dPt>
          <c:cat>
            <c:numRef>
              <c:f>Tabelle1!$A$2:$A$5</c:f>
              <c:numCache>
                <c:formatCode>General</c:formatCode>
                <c:ptCount val="4"/>
              </c:numCache>
            </c:numRef>
          </c:cat>
          <c:val>
            <c:numRef>
              <c:f>Tabelle1!$B$2:$B$5</c:f>
              <c:numCache>
                <c:formatCode>General</c:formatCode>
                <c:ptCount val="4"/>
                <c:pt idx="0">
                  <c:v>60</c:v>
                </c:pt>
                <c:pt idx="1">
                  <c:v>20</c:v>
                </c:pt>
              </c:numCache>
            </c:numRef>
          </c:val>
          <c:extLst>
            <c:ext xmlns:c16="http://schemas.microsoft.com/office/drawing/2014/chart" uri="{C3380CC4-5D6E-409C-BE32-E72D297353CC}">
              <c16:uniqueId val="{00000004-1220-4B6F-B6C5-AF42EDED42F5}"/>
            </c:ext>
          </c:extLst>
        </c:ser>
        <c:dLbls>
          <c:showLegendKey val="0"/>
          <c:showVal val="0"/>
          <c:showCatName val="0"/>
          <c:showSerName val="0"/>
          <c:showPercent val="0"/>
          <c:showBubbleSize val="0"/>
          <c:showLeaderLines val="1"/>
        </c:dLbls>
        <c:firstSliceAng val="0"/>
        <c:holeSize val="50"/>
      </c:doughnutChart>
    </c:plotArea>
    <c:plotVisOnly val="1"/>
    <c:dispBlanksAs val="zero"/>
    <c:showDLblsOverMax val="0"/>
  </c:chart>
  <c:txPr>
    <a:bodyPr/>
    <a:lstStyle/>
    <a:p>
      <a:pPr>
        <a:defRPr sz="1800"/>
      </a:pPr>
      <a:endParaRPr lang="nl-NL"/>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Tabelle1!$B$1</c:f>
              <c:strCache>
                <c:ptCount val="1"/>
                <c:pt idx="0">
                  <c:v>Verkauf</c:v>
                </c:pt>
              </c:strCache>
            </c:strRef>
          </c:tx>
          <c:dPt>
            <c:idx val="0"/>
            <c:bubble3D val="0"/>
            <c:spPr>
              <a:solidFill>
                <a:schemeClr val="accent4"/>
              </a:solidFill>
            </c:spPr>
            <c:extLst>
              <c:ext xmlns:c16="http://schemas.microsoft.com/office/drawing/2014/chart" uri="{C3380CC4-5D6E-409C-BE32-E72D297353CC}">
                <c16:uniqueId val="{00000001-8A63-4841-89B9-F680C33D4742}"/>
              </c:ext>
            </c:extLst>
          </c:dPt>
          <c:dPt>
            <c:idx val="1"/>
            <c:bubble3D val="0"/>
            <c:spPr>
              <a:solidFill>
                <a:schemeClr val="bg1"/>
              </a:solidFill>
            </c:spPr>
            <c:extLst>
              <c:ext xmlns:c16="http://schemas.microsoft.com/office/drawing/2014/chart" uri="{C3380CC4-5D6E-409C-BE32-E72D297353CC}">
                <c16:uniqueId val="{00000003-8A63-4841-89B9-F680C33D4742}"/>
              </c:ext>
            </c:extLst>
          </c:dPt>
          <c:cat>
            <c:numRef>
              <c:f>Tabelle1!$A$2:$A$5</c:f>
              <c:numCache>
                <c:formatCode>General</c:formatCode>
                <c:ptCount val="4"/>
              </c:numCache>
            </c:numRef>
          </c:cat>
          <c:val>
            <c:numRef>
              <c:f>Tabelle1!$B$2:$B$5</c:f>
              <c:numCache>
                <c:formatCode>General</c:formatCode>
                <c:ptCount val="4"/>
                <c:pt idx="0">
                  <c:v>60</c:v>
                </c:pt>
                <c:pt idx="1">
                  <c:v>25</c:v>
                </c:pt>
              </c:numCache>
            </c:numRef>
          </c:val>
          <c:extLst>
            <c:ext xmlns:c16="http://schemas.microsoft.com/office/drawing/2014/chart" uri="{C3380CC4-5D6E-409C-BE32-E72D297353CC}">
              <c16:uniqueId val="{00000004-8A63-4841-89B9-F680C33D4742}"/>
            </c:ext>
          </c:extLst>
        </c:ser>
        <c:dLbls>
          <c:showLegendKey val="0"/>
          <c:showVal val="0"/>
          <c:showCatName val="0"/>
          <c:showSerName val="0"/>
          <c:showPercent val="0"/>
          <c:showBubbleSize val="0"/>
          <c:showLeaderLines val="1"/>
        </c:dLbls>
        <c:firstSliceAng val="0"/>
        <c:holeSize val="50"/>
      </c:doughnutChart>
    </c:plotArea>
    <c:plotVisOnly val="1"/>
    <c:dispBlanksAs val="zero"/>
    <c:showDLblsOverMax val="0"/>
  </c:chart>
  <c:txPr>
    <a:bodyPr/>
    <a:lstStyle/>
    <a:p>
      <a:pPr>
        <a:defRPr sz="1800"/>
      </a:pPr>
      <a:endParaRPr lang="nl-NL"/>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0"/>
          <c:w val="0.99591210971510991"/>
          <c:h val="0.99591178914990386"/>
        </c:manualLayout>
      </c:layout>
      <c:doughnutChart>
        <c:varyColors val="1"/>
        <c:ser>
          <c:idx val="0"/>
          <c:order val="0"/>
          <c:tx>
            <c:strRef>
              <c:f>Tabelle1!$B$1</c:f>
              <c:strCache>
                <c:ptCount val="1"/>
                <c:pt idx="0">
                  <c:v>EDIT</c:v>
                </c:pt>
              </c:strCache>
            </c:strRef>
          </c:tx>
          <c:spPr>
            <a:ln>
              <a:solidFill>
                <a:schemeClr val="bg1"/>
              </a:solidFill>
            </a:ln>
          </c:spPr>
          <c:dPt>
            <c:idx val="0"/>
            <c:bubble3D val="0"/>
            <c:spPr>
              <a:solidFill>
                <a:srgbClr val="15596B"/>
              </a:solidFill>
              <a:ln w="19050">
                <a:solidFill>
                  <a:schemeClr val="bg1"/>
                </a:solidFill>
              </a:ln>
              <a:effectLst/>
            </c:spPr>
            <c:extLst>
              <c:ext xmlns:c16="http://schemas.microsoft.com/office/drawing/2014/chart" uri="{C3380CC4-5D6E-409C-BE32-E72D297353CC}">
                <c16:uniqueId val="{00000001-AE6E-45E3-A4A7-8B5720CCBFE0}"/>
              </c:ext>
            </c:extLst>
          </c:dPt>
          <c:dPt>
            <c:idx val="1"/>
            <c:bubble3D val="0"/>
            <c:spPr>
              <a:solidFill>
                <a:schemeClr val="bg2"/>
              </a:solidFill>
              <a:ln w="19050">
                <a:noFill/>
              </a:ln>
              <a:effectLst/>
            </c:spPr>
            <c:extLst>
              <c:ext xmlns:c16="http://schemas.microsoft.com/office/drawing/2014/chart" uri="{C3380CC4-5D6E-409C-BE32-E72D297353CC}">
                <c16:uniqueId val="{00000003-AE6E-45E3-A4A7-8B5720CCBFE0}"/>
              </c:ext>
            </c:extLst>
          </c:dPt>
          <c:cat>
            <c:numRef>
              <c:f>Tabelle1!$A$2:$A$3</c:f>
              <c:numCache>
                <c:formatCode>General</c:formatCode>
                <c:ptCount val="2"/>
              </c:numCache>
            </c:numRef>
          </c:cat>
          <c:val>
            <c:numRef>
              <c:f>Tabelle1!$B$2:$B$3</c:f>
              <c:numCache>
                <c:formatCode>General</c:formatCode>
                <c:ptCount val="2"/>
                <c:pt idx="0">
                  <c:v>83</c:v>
                </c:pt>
                <c:pt idx="1">
                  <c:v>25</c:v>
                </c:pt>
              </c:numCache>
            </c:numRef>
          </c:val>
          <c:extLst>
            <c:ext xmlns:c16="http://schemas.microsoft.com/office/drawing/2014/chart" uri="{C3380CC4-5D6E-409C-BE32-E72D297353CC}">
              <c16:uniqueId val="{00000004-AE6E-45E3-A4A7-8B5720CCBFE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nl-NL"/>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0"/>
          <c:w val="0.99591210971510991"/>
          <c:h val="0.99591178914990386"/>
        </c:manualLayout>
      </c:layout>
      <c:doughnutChart>
        <c:varyColors val="1"/>
        <c:ser>
          <c:idx val="0"/>
          <c:order val="0"/>
          <c:tx>
            <c:strRef>
              <c:f>Tabelle1!$B$1</c:f>
              <c:strCache>
                <c:ptCount val="1"/>
                <c:pt idx="0">
                  <c:v>EDIT</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0690-4F05-88A8-C5ED96FF77F5}"/>
              </c:ext>
            </c:extLst>
          </c:dPt>
          <c:dPt>
            <c:idx val="1"/>
            <c:bubble3D val="0"/>
            <c:spPr>
              <a:solidFill>
                <a:schemeClr val="bg2"/>
              </a:solidFill>
              <a:ln w="19050">
                <a:noFill/>
              </a:ln>
              <a:effectLst/>
            </c:spPr>
            <c:extLst>
              <c:ext xmlns:c16="http://schemas.microsoft.com/office/drawing/2014/chart" uri="{C3380CC4-5D6E-409C-BE32-E72D297353CC}">
                <c16:uniqueId val="{00000003-0690-4F05-88A8-C5ED96FF77F5}"/>
              </c:ext>
            </c:extLst>
          </c:dPt>
          <c:cat>
            <c:numRef>
              <c:f>Tabelle1!$A$2:$A$3</c:f>
              <c:numCache>
                <c:formatCode>General</c:formatCode>
                <c:ptCount val="2"/>
              </c:numCache>
            </c:numRef>
          </c:cat>
          <c:val>
            <c:numRef>
              <c:f>Tabelle1!$B$2:$B$3</c:f>
              <c:numCache>
                <c:formatCode>General</c:formatCode>
                <c:ptCount val="2"/>
                <c:pt idx="0">
                  <c:v>56</c:v>
                </c:pt>
                <c:pt idx="1">
                  <c:v>75</c:v>
                </c:pt>
              </c:numCache>
            </c:numRef>
          </c:val>
          <c:extLst>
            <c:ext xmlns:c16="http://schemas.microsoft.com/office/drawing/2014/chart" uri="{C3380CC4-5D6E-409C-BE32-E72D297353CC}">
              <c16:uniqueId val="{00000004-0690-4F05-88A8-C5ED96FF77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nl-NL"/>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0"/>
          <c:w val="0.99591210971510991"/>
          <c:h val="0.99591178914990386"/>
        </c:manualLayout>
      </c:layout>
      <c:doughnutChart>
        <c:varyColors val="1"/>
        <c:ser>
          <c:idx val="0"/>
          <c:order val="0"/>
          <c:tx>
            <c:strRef>
              <c:f>Tabelle1!$B$1</c:f>
              <c:strCache>
                <c:ptCount val="1"/>
                <c:pt idx="0">
                  <c:v>EDIT</c:v>
                </c:pt>
              </c:strCache>
            </c:strRef>
          </c:tx>
          <c:spPr>
            <a:ln>
              <a:solidFill>
                <a:schemeClr val="bg1"/>
              </a:solidFill>
            </a:ln>
          </c:spPr>
          <c:dPt>
            <c:idx val="0"/>
            <c:bubble3D val="0"/>
            <c:spPr>
              <a:solidFill>
                <a:schemeClr val="accent1"/>
              </a:solidFill>
              <a:ln w="19050">
                <a:solidFill>
                  <a:schemeClr val="bg1"/>
                </a:solidFill>
              </a:ln>
              <a:effectLst/>
            </c:spPr>
            <c:extLst>
              <c:ext xmlns:c16="http://schemas.microsoft.com/office/drawing/2014/chart" uri="{C3380CC4-5D6E-409C-BE32-E72D297353CC}">
                <c16:uniqueId val="{00000001-D356-48A7-8F86-94F25B656E0C}"/>
              </c:ext>
            </c:extLst>
          </c:dPt>
          <c:dPt>
            <c:idx val="1"/>
            <c:bubble3D val="0"/>
            <c:spPr>
              <a:solidFill>
                <a:schemeClr val="bg1"/>
              </a:solidFill>
              <a:ln w="19050">
                <a:noFill/>
              </a:ln>
              <a:effectLst/>
            </c:spPr>
            <c:extLst>
              <c:ext xmlns:c16="http://schemas.microsoft.com/office/drawing/2014/chart" uri="{C3380CC4-5D6E-409C-BE32-E72D297353CC}">
                <c16:uniqueId val="{00000003-D356-48A7-8F86-94F25B656E0C}"/>
              </c:ext>
            </c:extLst>
          </c:dPt>
          <c:cat>
            <c:numRef>
              <c:f>Tabelle1!$A$2:$A$3</c:f>
              <c:numCache>
                <c:formatCode>General</c:formatCode>
                <c:ptCount val="2"/>
              </c:numCache>
            </c:numRef>
          </c:cat>
          <c:val>
            <c:numRef>
              <c:f>Tabelle1!$B$2:$B$3</c:f>
              <c:numCache>
                <c:formatCode>General</c:formatCode>
                <c:ptCount val="2"/>
                <c:pt idx="0">
                  <c:v>83</c:v>
                </c:pt>
                <c:pt idx="1">
                  <c:v>25</c:v>
                </c:pt>
              </c:numCache>
            </c:numRef>
          </c:val>
          <c:extLst>
            <c:ext xmlns:c16="http://schemas.microsoft.com/office/drawing/2014/chart" uri="{C3380CC4-5D6E-409C-BE32-E72D297353CC}">
              <c16:uniqueId val="{00000004-D356-48A7-8F86-94F25B656E0C}"/>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nl-NL"/>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07/08/2019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07/08/2019</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1039192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23</a:t>
            </a:fld>
            <a:endParaRPr lang="pt-BR"/>
          </a:p>
        </p:txBody>
      </p:sp>
    </p:spTree>
    <p:extLst>
      <p:ext uri="{BB962C8B-B14F-4D97-AF65-F5344CB8AC3E}">
        <p14:creationId xmlns:p14="http://schemas.microsoft.com/office/powerpoint/2010/main" val="296398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24</a:t>
            </a:fld>
            <a:endParaRPr lang="pt-BR"/>
          </a:p>
        </p:txBody>
      </p:sp>
    </p:spTree>
    <p:extLst>
      <p:ext uri="{BB962C8B-B14F-4D97-AF65-F5344CB8AC3E}">
        <p14:creationId xmlns:p14="http://schemas.microsoft.com/office/powerpoint/2010/main" val="1682996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18" Type="http://schemas.openxmlformats.org/officeDocument/2006/relationships/image" Target="../media/image12.png"/><Relationship Id="rId3" Type="http://schemas.openxmlformats.org/officeDocument/2006/relationships/slideMaster" Target="../slideMasters/slideMaster2.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hyperlink" Target="http://www.capgemini.com/about/how-we-work/the-collaborative-business-experiencetm" TargetMode="External"/><Relationship Id="rId2" Type="http://schemas.openxmlformats.org/officeDocument/2006/relationships/tags" Target="../tags/tag17.xml"/><Relationship Id="rId16" Type="http://schemas.openxmlformats.org/officeDocument/2006/relationships/image" Target="../media/image11.png"/><Relationship Id="rId1" Type="http://schemas.openxmlformats.org/officeDocument/2006/relationships/vmlDrawing" Target="../drawings/vmlDrawing16.vml"/><Relationship Id="rId6" Type="http://schemas.openxmlformats.org/officeDocument/2006/relationships/image" Target="../media/image1.emf"/><Relationship Id="rId11" Type="http://schemas.openxmlformats.org/officeDocument/2006/relationships/hyperlink" Target="http://www.twitter.com/capgemini" TargetMode="External"/><Relationship Id="rId5" Type="http://schemas.openxmlformats.org/officeDocument/2006/relationships/oleObject" Target="../embeddings/oleObject6.bin"/><Relationship Id="rId15" Type="http://schemas.openxmlformats.org/officeDocument/2006/relationships/hyperlink" Target="http://www.facebook.com/capgemini" TargetMode="External"/><Relationship Id="rId10" Type="http://schemas.openxmlformats.org/officeDocument/2006/relationships/image" Target="../media/image8.png"/><Relationship Id="rId19" Type="http://schemas.openxmlformats.org/officeDocument/2006/relationships/hyperlink" Target="http://www.capgemini.com/invent" TargetMode="External"/><Relationship Id="rId4" Type="http://schemas.openxmlformats.org/officeDocument/2006/relationships/image" Target="../media/image6.png"/><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www.twitter.com/capgemini" TargetMode="External"/><Relationship Id="rId18" Type="http://schemas.microsoft.com/office/2007/relationships/hdphoto" Target="../media/hdphoto4.wdp"/><Relationship Id="rId3" Type="http://schemas.openxmlformats.org/officeDocument/2006/relationships/slideMaster" Target="../slideMasters/slideMaster2.xml"/><Relationship Id="rId21" Type="http://schemas.microsoft.com/office/2007/relationships/hdphoto" Target="../media/hdphoto5.wdp"/><Relationship Id="rId7" Type="http://schemas.openxmlformats.org/officeDocument/2006/relationships/hyperlink" Target="http://www.linkedin.com/company/capgemini" TargetMode="External"/><Relationship Id="rId12" Type="http://schemas.microsoft.com/office/2007/relationships/hdphoto" Target="../media/hdphoto2.wdp"/><Relationship Id="rId17" Type="http://schemas.openxmlformats.org/officeDocument/2006/relationships/image" Target="../media/image17.png"/><Relationship Id="rId2" Type="http://schemas.openxmlformats.org/officeDocument/2006/relationships/tags" Target="../tags/tag18.xml"/><Relationship Id="rId16" Type="http://schemas.openxmlformats.org/officeDocument/2006/relationships/hyperlink" Target="http://www.youtube.com/capgeminimedia" TargetMode="External"/><Relationship Id="rId20" Type="http://schemas.openxmlformats.org/officeDocument/2006/relationships/image" Target="../media/image18.png"/><Relationship Id="rId1" Type="http://schemas.openxmlformats.org/officeDocument/2006/relationships/vmlDrawing" Target="../drawings/vmlDrawing17.vml"/><Relationship Id="rId6" Type="http://schemas.openxmlformats.org/officeDocument/2006/relationships/image" Target="../media/image1.emf"/><Relationship Id="rId11" Type="http://schemas.openxmlformats.org/officeDocument/2006/relationships/image" Target="../media/image15.png"/><Relationship Id="rId24" Type="http://schemas.openxmlformats.org/officeDocument/2006/relationships/hyperlink" Target="http://www.capgemini.com/invent" TargetMode="External"/><Relationship Id="rId5" Type="http://schemas.openxmlformats.org/officeDocument/2006/relationships/oleObject" Target="../embeddings/oleObject6.bin"/><Relationship Id="rId15" Type="http://schemas.microsoft.com/office/2007/relationships/hdphoto" Target="../media/hdphoto3.wdp"/><Relationship Id="rId23" Type="http://schemas.openxmlformats.org/officeDocument/2006/relationships/image" Target="../media/image12.png"/><Relationship Id="rId10" Type="http://schemas.openxmlformats.org/officeDocument/2006/relationships/hyperlink" Target="http://www.slideshare.net/capgemini" TargetMode="External"/><Relationship Id="rId19" Type="http://schemas.openxmlformats.org/officeDocument/2006/relationships/hyperlink" Target="http://www.facebook.com/capgemini" TargetMode="External"/><Relationship Id="rId4" Type="http://schemas.openxmlformats.org/officeDocument/2006/relationships/image" Target="../media/image13.png"/><Relationship Id="rId9" Type="http://schemas.microsoft.com/office/2007/relationships/hdphoto" Target="../media/hdphoto1.wdp"/><Relationship Id="rId14" Type="http://schemas.openxmlformats.org/officeDocument/2006/relationships/image" Target="../media/image16.png"/><Relationship Id="rId22" Type="http://schemas.openxmlformats.org/officeDocument/2006/relationships/hyperlink" Target="http://www.capgemini.com/about/how-we-work/the-collaborative-business-experiencet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68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Vide">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5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7">
            <a:extLst>
              <a:ext uri="{FF2B5EF4-FFF2-40B4-BE49-F238E27FC236}">
                <a16:creationId xmlns:a16="http://schemas.microsoft.com/office/drawing/2014/main" id="{D4FBCFDE-74C0-437D-A599-2DBE30E875B1}"/>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DB21AEB-579C-480C-ACC1-1264171B184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E3508132-3864-4D62-BDFD-482ACEDA8190}"/>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0546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59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0"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5843971"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3838688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69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6348028"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0"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191085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751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9777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genda with Bullets">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F5FF1-6629-4C84-8FC8-BF7A8B3B7E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37440" t="5864" r="13386" b="11273"/>
          <a:stretch/>
        </p:blipFill>
        <p:spPr>
          <a:xfrm rot="16200000" flipH="1">
            <a:off x="-377132" y="377132"/>
            <a:ext cx="6858000" cy="6103736"/>
          </a:xfrm>
          <a:prstGeom prst="rect">
            <a:avLst/>
          </a:prstGeom>
        </p:spPr>
      </p:pic>
      <p:sp>
        <p:nvSpPr>
          <p:cNvPr id="20" name="Text Placeholder 7">
            <a:extLst>
              <a:ext uri="{FF2B5EF4-FFF2-40B4-BE49-F238E27FC236}">
                <a16:creationId xmlns:a16="http://schemas.microsoft.com/office/drawing/2014/main" id="{9AFD87C0-70C2-43AC-9DA3-160A95F947F3}"/>
              </a:ext>
            </a:extLst>
          </p:cNvPr>
          <p:cNvSpPr>
            <a:spLocks noGrp="1"/>
          </p:cNvSpPr>
          <p:nvPr>
            <p:ph type="body" sz="quarter" idx="11" hasCustomPrompt="1"/>
          </p:nvPr>
        </p:nvSpPr>
        <p:spPr>
          <a:xfrm>
            <a:off x="5812038" y="130101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1" name="Text Placeholder 7">
            <a:extLst>
              <a:ext uri="{FF2B5EF4-FFF2-40B4-BE49-F238E27FC236}">
                <a16:creationId xmlns:a16="http://schemas.microsoft.com/office/drawing/2014/main" id="{3BC068EE-22F5-4ABE-B3BF-88CF841C40E2}"/>
              </a:ext>
            </a:extLst>
          </p:cNvPr>
          <p:cNvSpPr>
            <a:spLocks noGrp="1"/>
          </p:cNvSpPr>
          <p:nvPr>
            <p:ph type="body" sz="quarter" idx="12" hasCustomPrompt="1"/>
          </p:nvPr>
        </p:nvSpPr>
        <p:spPr>
          <a:xfrm>
            <a:off x="5812038" y="1960142"/>
            <a:ext cx="6103736" cy="555448"/>
          </a:xfrm>
          <a:prstGeom prst="rect">
            <a:avLst/>
          </a:prstGeom>
        </p:spPr>
        <p:txBody>
          <a:bodyPr anchor="ctr">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2" name="Text Placeholder 7">
            <a:extLst>
              <a:ext uri="{FF2B5EF4-FFF2-40B4-BE49-F238E27FC236}">
                <a16:creationId xmlns:a16="http://schemas.microsoft.com/office/drawing/2014/main" id="{59382DC9-351D-40C2-ABD1-40AADDBBA7C6}"/>
              </a:ext>
            </a:extLst>
          </p:cNvPr>
          <p:cNvSpPr>
            <a:spLocks noGrp="1"/>
          </p:cNvSpPr>
          <p:nvPr>
            <p:ph type="body" sz="quarter" idx="13" hasCustomPrompt="1"/>
          </p:nvPr>
        </p:nvSpPr>
        <p:spPr>
          <a:xfrm>
            <a:off x="5812038" y="261926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3" name="Text Placeholder 7">
            <a:extLst>
              <a:ext uri="{FF2B5EF4-FFF2-40B4-BE49-F238E27FC236}">
                <a16:creationId xmlns:a16="http://schemas.microsoft.com/office/drawing/2014/main" id="{0710CA76-E2C0-4713-AB03-B2222F2BF9C1}"/>
              </a:ext>
            </a:extLst>
          </p:cNvPr>
          <p:cNvSpPr>
            <a:spLocks noGrp="1"/>
          </p:cNvSpPr>
          <p:nvPr>
            <p:ph type="body" sz="quarter" idx="14" hasCustomPrompt="1"/>
          </p:nvPr>
        </p:nvSpPr>
        <p:spPr>
          <a:xfrm>
            <a:off x="5812038" y="525576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4" name="Text Placeholder 7">
            <a:extLst>
              <a:ext uri="{FF2B5EF4-FFF2-40B4-BE49-F238E27FC236}">
                <a16:creationId xmlns:a16="http://schemas.microsoft.com/office/drawing/2014/main" id="{2DED1719-919F-4F18-8CBC-B81012FF4F1E}"/>
              </a:ext>
            </a:extLst>
          </p:cNvPr>
          <p:cNvSpPr>
            <a:spLocks noGrp="1"/>
          </p:cNvSpPr>
          <p:nvPr>
            <p:ph type="body" sz="quarter" idx="15" hasCustomPrompt="1"/>
          </p:nvPr>
        </p:nvSpPr>
        <p:spPr>
          <a:xfrm>
            <a:off x="5812038" y="393751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5" name="Text Placeholder 7">
            <a:extLst>
              <a:ext uri="{FF2B5EF4-FFF2-40B4-BE49-F238E27FC236}">
                <a16:creationId xmlns:a16="http://schemas.microsoft.com/office/drawing/2014/main" id="{5630E427-AF1A-49D9-91D1-0349578FAF19}"/>
              </a:ext>
            </a:extLst>
          </p:cNvPr>
          <p:cNvSpPr>
            <a:spLocks noGrp="1"/>
          </p:cNvSpPr>
          <p:nvPr>
            <p:ph type="body" sz="quarter" idx="16" hasCustomPrompt="1"/>
          </p:nvPr>
        </p:nvSpPr>
        <p:spPr>
          <a:xfrm>
            <a:off x="5812038" y="4596642"/>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7" name="Text Placeholder 7">
            <a:extLst>
              <a:ext uri="{FF2B5EF4-FFF2-40B4-BE49-F238E27FC236}">
                <a16:creationId xmlns:a16="http://schemas.microsoft.com/office/drawing/2014/main" id="{05B0F0D2-9B59-4DCE-A7F0-46C6C94F904A}"/>
              </a:ext>
            </a:extLst>
          </p:cNvPr>
          <p:cNvSpPr>
            <a:spLocks noGrp="1"/>
          </p:cNvSpPr>
          <p:nvPr>
            <p:ph type="body" sz="quarter" idx="18" hasCustomPrompt="1"/>
          </p:nvPr>
        </p:nvSpPr>
        <p:spPr>
          <a:xfrm>
            <a:off x="5812038" y="5914890"/>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9" name="Text Placeholder 7">
            <a:extLst>
              <a:ext uri="{FF2B5EF4-FFF2-40B4-BE49-F238E27FC236}">
                <a16:creationId xmlns:a16="http://schemas.microsoft.com/office/drawing/2014/main" id="{BEFAEF53-DFEE-4C56-9A89-479FA76B100A}"/>
              </a:ext>
            </a:extLst>
          </p:cNvPr>
          <p:cNvSpPr>
            <a:spLocks noGrp="1"/>
          </p:cNvSpPr>
          <p:nvPr>
            <p:ph type="body" sz="quarter" idx="19" hasCustomPrompt="1"/>
          </p:nvPr>
        </p:nvSpPr>
        <p:spPr>
          <a:xfrm>
            <a:off x="5219040" y="130101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01</a:t>
            </a:r>
          </a:p>
        </p:txBody>
      </p:sp>
      <p:sp>
        <p:nvSpPr>
          <p:cNvPr id="31" name="Text Placeholder 7">
            <a:extLst>
              <a:ext uri="{FF2B5EF4-FFF2-40B4-BE49-F238E27FC236}">
                <a16:creationId xmlns:a16="http://schemas.microsoft.com/office/drawing/2014/main" id="{2AAD1C81-8340-4E04-8BEA-69F2DD76C1B0}"/>
              </a:ext>
            </a:extLst>
          </p:cNvPr>
          <p:cNvSpPr>
            <a:spLocks noGrp="1"/>
          </p:cNvSpPr>
          <p:nvPr>
            <p:ph type="body" sz="quarter" idx="20" hasCustomPrompt="1"/>
          </p:nvPr>
        </p:nvSpPr>
        <p:spPr>
          <a:xfrm>
            <a:off x="5219040" y="196014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02</a:t>
            </a:r>
          </a:p>
        </p:txBody>
      </p:sp>
      <p:sp>
        <p:nvSpPr>
          <p:cNvPr id="33" name="Text Placeholder 7">
            <a:extLst>
              <a:ext uri="{FF2B5EF4-FFF2-40B4-BE49-F238E27FC236}">
                <a16:creationId xmlns:a16="http://schemas.microsoft.com/office/drawing/2014/main" id="{E08C5D12-CB21-4E9A-B574-43221F42B836}"/>
              </a:ext>
            </a:extLst>
          </p:cNvPr>
          <p:cNvSpPr>
            <a:spLocks noGrp="1"/>
          </p:cNvSpPr>
          <p:nvPr>
            <p:ph type="body" sz="quarter" idx="21" hasCustomPrompt="1"/>
          </p:nvPr>
        </p:nvSpPr>
        <p:spPr>
          <a:xfrm>
            <a:off x="5219040" y="261926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03</a:t>
            </a:r>
          </a:p>
        </p:txBody>
      </p:sp>
      <p:sp>
        <p:nvSpPr>
          <p:cNvPr id="35" name="Text Placeholder 7">
            <a:extLst>
              <a:ext uri="{FF2B5EF4-FFF2-40B4-BE49-F238E27FC236}">
                <a16:creationId xmlns:a16="http://schemas.microsoft.com/office/drawing/2014/main" id="{9D51691D-12CC-40BE-AB48-50F4ADC75971}"/>
              </a:ext>
            </a:extLst>
          </p:cNvPr>
          <p:cNvSpPr>
            <a:spLocks noGrp="1"/>
          </p:cNvSpPr>
          <p:nvPr>
            <p:ph type="body" sz="quarter" idx="22" hasCustomPrompt="1"/>
          </p:nvPr>
        </p:nvSpPr>
        <p:spPr>
          <a:xfrm>
            <a:off x="5219040" y="327839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04</a:t>
            </a:r>
          </a:p>
        </p:txBody>
      </p:sp>
      <p:sp>
        <p:nvSpPr>
          <p:cNvPr id="43" name="Text Placeholder 7">
            <a:extLst>
              <a:ext uri="{FF2B5EF4-FFF2-40B4-BE49-F238E27FC236}">
                <a16:creationId xmlns:a16="http://schemas.microsoft.com/office/drawing/2014/main" id="{10E2D5DB-B531-4A82-BD73-9C29EF1EB46B}"/>
              </a:ext>
            </a:extLst>
          </p:cNvPr>
          <p:cNvSpPr>
            <a:spLocks noGrp="1"/>
          </p:cNvSpPr>
          <p:nvPr>
            <p:ph type="body" sz="quarter" idx="23" hasCustomPrompt="1"/>
          </p:nvPr>
        </p:nvSpPr>
        <p:spPr>
          <a:xfrm>
            <a:off x="5219040" y="393751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05</a:t>
            </a:r>
          </a:p>
        </p:txBody>
      </p:sp>
      <p:sp>
        <p:nvSpPr>
          <p:cNvPr id="50" name="Text Placeholder 7">
            <a:extLst>
              <a:ext uri="{FF2B5EF4-FFF2-40B4-BE49-F238E27FC236}">
                <a16:creationId xmlns:a16="http://schemas.microsoft.com/office/drawing/2014/main" id="{919CCC07-FAD6-47A5-A77D-9AA0E2F2A552}"/>
              </a:ext>
            </a:extLst>
          </p:cNvPr>
          <p:cNvSpPr>
            <a:spLocks noGrp="1"/>
          </p:cNvSpPr>
          <p:nvPr>
            <p:ph type="body" sz="quarter" idx="24" hasCustomPrompt="1"/>
          </p:nvPr>
        </p:nvSpPr>
        <p:spPr>
          <a:xfrm>
            <a:off x="5219040" y="459664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06</a:t>
            </a:r>
          </a:p>
        </p:txBody>
      </p:sp>
      <p:sp>
        <p:nvSpPr>
          <p:cNvPr id="55" name="Text Placeholder 7">
            <a:extLst>
              <a:ext uri="{FF2B5EF4-FFF2-40B4-BE49-F238E27FC236}">
                <a16:creationId xmlns:a16="http://schemas.microsoft.com/office/drawing/2014/main" id="{2C3CBBC2-7099-4832-8F7F-DE82F4964E9A}"/>
              </a:ext>
            </a:extLst>
          </p:cNvPr>
          <p:cNvSpPr>
            <a:spLocks noGrp="1"/>
          </p:cNvSpPr>
          <p:nvPr>
            <p:ph type="body" sz="quarter" idx="25" hasCustomPrompt="1"/>
          </p:nvPr>
        </p:nvSpPr>
        <p:spPr>
          <a:xfrm>
            <a:off x="5219040" y="525576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07</a:t>
            </a:r>
          </a:p>
        </p:txBody>
      </p:sp>
      <p:grpSp>
        <p:nvGrpSpPr>
          <p:cNvPr id="7" name="Group 6">
            <a:extLst>
              <a:ext uri="{FF2B5EF4-FFF2-40B4-BE49-F238E27FC236}">
                <a16:creationId xmlns:a16="http://schemas.microsoft.com/office/drawing/2014/main" id="{2CCD6DB2-2B82-4319-B1B7-23B970C97C8E}"/>
              </a:ext>
            </a:extLst>
          </p:cNvPr>
          <p:cNvGrpSpPr/>
          <p:nvPr userDrawn="1"/>
        </p:nvGrpSpPr>
        <p:grpSpPr>
          <a:xfrm>
            <a:off x="5219040" y="1911057"/>
            <a:ext cx="6696734" cy="3954750"/>
            <a:chOff x="5075004" y="1856465"/>
            <a:chExt cx="648072" cy="3954750"/>
          </a:xfrm>
        </p:grpSpPr>
        <p:cxnSp>
          <p:nvCxnSpPr>
            <p:cNvPr id="28" name="Straight Connector 27">
              <a:extLst>
                <a:ext uri="{FF2B5EF4-FFF2-40B4-BE49-F238E27FC236}">
                  <a16:creationId xmlns:a16="http://schemas.microsoft.com/office/drawing/2014/main" id="{B534ADE6-229C-45AE-8546-284CE33CC9B4}"/>
                </a:ext>
              </a:extLst>
            </p:cNvPr>
            <p:cNvCxnSpPr>
              <a:cxnSpLocks/>
            </p:cNvCxnSpPr>
            <p:nvPr userDrawn="1"/>
          </p:nvCxnSpPr>
          <p:spPr>
            <a:xfrm>
              <a:off x="5075004" y="185646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23473B-CB12-42A2-99E7-B0357969A148}"/>
                </a:ext>
              </a:extLst>
            </p:cNvPr>
            <p:cNvCxnSpPr>
              <a:cxnSpLocks/>
            </p:cNvCxnSpPr>
            <p:nvPr userDrawn="1"/>
          </p:nvCxnSpPr>
          <p:spPr>
            <a:xfrm>
              <a:off x="5075004" y="251559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444121-3011-49CE-AFE2-72AC5775DC28}"/>
                </a:ext>
              </a:extLst>
            </p:cNvPr>
            <p:cNvCxnSpPr>
              <a:cxnSpLocks/>
            </p:cNvCxnSpPr>
            <p:nvPr userDrawn="1"/>
          </p:nvCxnSpPr>
          <p:spPr>
            <a:xfrm>
              <a:off x="5075004" y="317471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2BA3C9-4728-46E5-A2EE-9BBF5C466798}"/>
                </a:ext>
              </a:extLst>
            </p:cNvPr>
            <p:cNvCxnSpPr>
              <a:cxnSpLocks/>
            </p:cNvCxnSpPr>
            <p:nvPr userDrawn="1"/>
          </p:nvCxnSpPr>
          <p:spPr>
            <a:xfrm>
              <a:off x="5075004" y="383384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F45924-729F-4E26-AF65-82B72177222E}"/>
                </a:ext>
              </a:extLst>
            </p:cNvPr>
            <p:cNvCxnSpPr>
              <a:cxnSpLocks/>
            </p:cNvCxnSpPr>
            <p:nvPr userDrawn="1"/>
          </p:nvCxnSpPr>
          <p:spPr>
            <a:xfrm>
              <a:off x="5075004" y="449296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3AFAC14-AFA1-4754-A546-F85476AE23C7}"/>
                </a:ext>
              </a:extLst>
            </p:cNvPr>
            <p:cNvCxnSpPr>
              <a:cxnSpLocks/>
            </p:cNvCxnSpPr>
            <p:nvPr userDrawn="1"/>
          </p:nvCxnSpPr>
          <p:spPr>
            <a:xfrm>
              <a:off x="5075004" y="515209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C7878F-8FEF-4B70-866B-EB4879D13E0D}"/>
                </a:ext>
              </a:extLst>
            </p:cNvPr>
            <p:cNvCxnSpPr>
              <a:cxnSpLocks/>
            </p:cNvCxnSpPr>
            <p:nvPr userDrawn="1"/>
          </p:nvCxnSpPr>
          <p:spPr>
            <a:xfrm>
              <a:off x="5075004" y="581121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57" name="Text Placeholder 7">
            <a:extLst>
              <a:ext uri="{FF2B5EF4-FFF2-40B4-BE49-F238E27FC236}">
                <a16:creationId xmlns:a16="http://schemas.microsoft.com/office/drawing/2014/main" id="{72CE600F-15D2-44E8-AD6D-1A2D098DEB39}"/>
              </a:ext>
            </a:extLst>
          </p:cNvPr>
          <p:cNvSpPr>
            <a:spLocks noGrp="1"/>
          </p:cNvSpPr>
          <p:nvPr>
            <p:ph type="body" sz="quarter" idx="26" hasCustomPrompt="1"/>
          </p:nvPr>
        </p:nvSpPr>
        <p:spPr>
          <a:xfrm>
            <a:off x="5219040" y="5914890"/>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08</a:t>
            </a:r>
          </a:p>
        </p:txBody>
      </p:sp>
      <p:sp>
        <p:nvSpPr>
          <p:cNvPr id="58" name="Text Placeholder 7">
            <a:extLst>
              <a:ext uri="{FF2B5EF4-FFF2-40B4-BE49-F238E27FC236}">
                <a16:creationId xmlns:a16="http://schemas.microsoft.com/office/drawing/2014/main" id="{9882A830-7DD4-4F53-BED4-14CBCA526AB6}"/>
              </a:ext>
            </a:extLst>
          </p:cNvPr>
          <p:cNvSpPr>
            <a:spLocks noGrp="1"/>
          </p:cNvSpPr>
          <p:nvPr>
            <p:ph type="body" sz="quarter" idx="27" hasCustomPrompt="1"/>
          </p:nvPr>
        </p:nvSpPr>
        <p:spPr>
          <a:xfrm>
            <a:off x="5812038" y="3278392"/>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7" name="Text Placeholder 4">
            <a:extLst>
              <a:ext uri="{FF2B5EF4-FFF2-40B4-BE49-F238E27FC236}">
                <a16:creationId xmlns:a16="http://schemas.microsoft.com/office/drawing/2014/main" id="{E9B1F08F-851F-46CD-88FB-F8D1183BA3C1}"/>
              </a:ext>
            </a:extLst>
          </p:cNvPr>
          <p:cNvSpPr>
            <a:spLocks noGrp="1"/>
          </p:cNvSpPr>
          <p:nvPr>
            <p:ph type="body" sz="quarter" idx="28" hasCustomPrompt="1"/>
          </p:nvPr>
        </p:nvSpPr>
        <p:spPr>
          <a:xfrm>
            <a:off x="550200" y="0"/>
            <a:ext cx="8030076" cy="1105200"/>
          </a:xfrm>
          <a:prstGeom prst="rect">
            <a:avLst/>
          </a:prstGeom>
        </p:spPr>
        <p:txBody>
          <a:bodyPr lIns="0" rIns="0" anchor="ctr" anchorCtr="0"/>
          <a:lstStyle>
            <a:lvl1pPr>
              <a:lnSpc>
                <a:spcPct val="100000"/>
              </a:lnSpc>
              <a:spcBef>
                <a:spcPts val="0"/>
              </a:spcBef>
              <a:defRPr sz="3000" cap="all" spc="800" baseline="0">
                <a:solidFill>
                  <a:schemeClr val="bg1"/>
                </a:solidFill>
              </a:defRPr>
            </a:lvl1pPr>
          </a:lstStyle>
          <a:p>
            <a:pPr lvl="0"/>
            <a:r>
              <a:rPr lang="en-US" dirty="0"/>
              <a:t>CLICK TO INSERT TITLE</a:t>
            </a:r>
          </a:p>
        </p:txBody>
      </p:sp>
      <p:sp>
        <p:nvSpPr>
          <p:cNvPr id="2" name="Rectangle 1">
            <a:extLst>
              <a:ext uri="{FF2B5EF4-FFF2-40B4-BE49-F238E27FC236}">
                <a16:creationId xmlns:a16="http://schemas.microsoft.com/office/drawing/2014/main" id="{F853E5B2-DD0F-4E78-8C24-3522F3F9C92C}"/>
              </a:ext>
            </a:extLst>
          </p:cNvPr>
          <p:cNvSpPr/>
          <p:nvPr userDrawn="1"/>
        </p:nvSpPr>
        <p:spPr>
          <a:xfrm>
            <a:off x="11532604" y="116632"/>
            <a:ext cx="540060" cy="720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7">
            <a:extLst>
              <a:ext uri="{FF2B5EF4-FFF2-40B4-BE49-F238E27FC236}">
                <a16:creationId xmlns:a16="http://schemas.microsoft.com/office/drawing/2014/main" id="{E34FD80E-D1B0-4500-B043-A1E764361D52}"/>
              </a:ext>
            </a:extLst>
          </p:cNvPr>
          <p:cNvGrpSpPr/>
          <p:nvPr userDrawn="1"/>
        </p:nvGrpSpPr>
        <p:grpSpPr>
          <a:xfrm>
            <a:off x="11501102" y="171573"/>
            <a:ext cx="419436" cy="388087"/>
            <a:chOff x="5481638" y="2859088"/>
            <a:chExt cx="1231900" cy="1139825"/>
          </a:xfrm>
          <a:solidFill>
            <a:schemeClr val="bg1"/>
          </a:solidFill>
        </p:grpSpPr>
        <p:sp>
          <p:nvSpPr>
            <p:cNvPr id="47" name="Freeform 320">
              <a:extLst>
                <a:ext uri="{FF2B5EF4-FFF2-40B4-BE49-F238E27FC236}">
                  <a16:creationId xmlns:a16="http://schemas.microsoft.com/office/drawing/2014/main" id="{74812CD3-5DA0-4D3A-B306-DF6A884345C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321">
              <a:extLst>
                <a:ext uri="{FF2B5EF4-FFF2-40B4-BE49-F238E27FC236}">
                  <a16:creationId xmlns:a16="http://schemas.microsoft.com/office/drawing/2014/main" id="{E8258C6B-3183-486B-9FC3-695C079BC68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63137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ivider Slide 4">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397746-D2E0-44C5-A682-404421E28AC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9440" b="21702"/>
          <a:stretch/>
        </p:blipFill>
        <p:spPr>
          <a:xfrm flipH="1">
            <a:off x="441908" y="0"/>
            <a:ext cx="11750092" cy="6858000"/>
          </a:xfrm>
          <a:prstGeom prst="rect">
            <a:avLst/>
          </a:prstGeom>
        </p:spPr>
      </p:pic>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8840" name="think-cell Slide" r:id="rId5" imgW="270" imgH="270" progId="TCLayout.ActiveDocument.1">
                  <p:embed/>
                </p:oleObj>
              </mc:Choice>
              <mc:Fallback>
                <p:oleObj name="think-cell Slide" r:id="rId5" imgW="270" imgH="270" progId="TCLayout.ActiveDocument.1">
                  <p:embed/>
                  <p:pic>
                    <p:nvPicPr>
                      <p:cNvPr id="14" name="Object 1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a:extLst>
              <a:ext uri="{FF2B5EF4-FFF2-40B4-BE49-F238E27FC236}">
                <a16:creationId xmlns:a16="http://schemas.microsoft.com/office/drawing/2014/main" id="{9AAA2175-205B-44CC-B0EB-0BD4096F38C4}"/>
              </a:ext>
            </a:extLst>
          </p:cNvPr>
          <p:cNvSpPr>
            <a:spLocks noGrp="1"/>
          </p:cNvSpPr>
          <p:nvPr>
            <p:ph type="body" sz="quarter" idx="11" hasCustomPrompt="1"/>
          </p:nvPr>
        </p:nvSpPr>
        <p:spPr>
          <a:xfrm>
            <a:off x="3317171" y="2231572"/>
            <a:ext cx="5812316" cy="1656420"/>
          </a:xfrm>
          <a:prstGeom prst="rect">
            <a:avLst/>
          </a:prstGeom>
        </p:spPr>
        <p:txBody>
          <a:bodyPr lIns="0" rIns="0" anchor="ctr" anchorCtr="0"/>
          <a:lstStyle>
            <a:lvl1pPr>
              <a:lnSpc>
                <a:spcPct val="100000"/>
              </a:lnSpc>
              <a:spcBef>
                <a:spcPts val="0"/>
              </a:spcBef>
              <a:defRPr sz="4000" cap="all" spc="800" baseline="0">
                <a:solidFill>
                  <a:schemeClr val="bg1"/>
                </a:solidFill>
              </a:defRPr>
            </a:lvl1pPr>
          </a:lstStyle>
          <a:p>
            <a:pPr lvl="0"/>
            <a:r>
              <a:rPr lang="en-US" dirty="0"/>
              <a:t>CLICK TO INSERT TITLE</a:t>
            </a:r>
          </a:p>
        </p:txBody>
      </p:sp>
    </p:spTree>
    <p:extLst>
      <p:ext uri="{BB962C8B-B14F-4D97-AF65-F5344CB8AC3E}">
        <p14:creationId xmlns:p14="http://schemas.microsoft.com/office/powerpoint/2010/main" val="3998065750"/>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vider Slide 3">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E7801D-A98B-4F83-AB3E-62718BD13695}"/>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2978" t="3129" r="14166" b="36164"/>
          <a:stretch/>
        </p:blipFill>
        <p:spPr>
          <a:xfrm flipH="1">
            <a:off x="0" y="0"/>
            <a:ext cx="12192000" cy="6858000"/>
          </a:xfrm>
          <a:prstGeom prst="rect">
            <a:avLst/>
          </a:prstGeom>
        </p:spPr>
      </p:pic>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9864" name="think-cell Slide" r:id="rId5" imgW="270" imgH="270" progId="TCLayout.ActiveDocument.1">
                  <p:embed/>
                </p:oleObj>
              </mc:Choice>
              <mc:Fallback>
                <p:oleObj name="think-cell Slide" r:id="rId5" imgW="270" imgH="270" progId="TCLayout.ActiveDocument.1">
                  <p:embed/>
                  <p:pic>
                    <p:nvPicPr>
                      <p:cNvPr id="14" name="Object 1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a:extLst>
              <a:ext uri="{FF2B5EF4-FFF2-40B4-BE49-F238E27FC236}">
                <a16:creationId xmlns:a16="http://schemas.microsoft.com/office/drawing/2014/main" id="{D9DED03A-0319-4CD4-A0D6-34AE4C82A710}"/>
              </a:ext>
            </a:extLst>
          </p:cNvPr>
          <p:cNvSpPr>
            <a:spLocks noGrp="1"/>
          </p:cNvSpPr>
          <p:nvPr>
            <p:ph type="body" sz="quarter" idx="11" hasCustomPrompt="1"/>
          </p:nvPr>
        </p:nvSpPr>
        <p:spPr>
          <a:xfrm>
            <a:off x="3128485" y="4103915"/>
            <a:ext cx="5812316" cy="1656420"/>
          </a:xfrm>
          <a:prstGeom prst="rect">
            <a:avLst/>
          </a:prstGeom>
        </p:spPr>
        <p:txBody>
          <a:bodyPr lIns="0" rIns="0" anchor="ctr" anchorCtr="0"/>
          <a:lstStyle>
            <a:lvl1pPr>
              <a:lnSpc>
                <a:spcPct val="100000"/>
              </a:lnSpc>
              <a:spcBef>
                <a:spcPts val="0"/>
              </a:spcBef>
              <a:defRPr sz="4000" cap="all" spc="800" baseline="0">
                <a:solidFill>
                  <a:schemeClr val="bg1"/>
                </a:solidFill>
              </a:defRPr>
            </a:lvl1pPr>
          </a:lstStyle>
          <a:p>
            <a:pPr lvl="0"/>
            <a:r>
              <a:rPr lang="en-US" dirty="0"/>
              <a:t>CLICK TO INSERT TITLE</a:t>
            </a:r>
          </a:p>
        </p:txBody>
      </p:sp>
    </p:spTree>
    <p:extLst>
      <p:ext uri="{BB962C8B-B14F-4D97-AF65-F5344CB8AC3E}">
        <p14:creationId xmlns:p14="http://schemas.microsoft.com/office/powerpoint/2010/main" val="914170869"/>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Divider Slide 4">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8C168D-3403-4226-8331-8EADD981051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0136" t="10910" r="13657" b="25590"/>
          <a:stretch/>
        </p:blipFill>
        <p:spPr>
          <a:xfrm flipV="1">
            <a:off x="0" y="-4"/>
            <a:ext cx="12192000" cy="6858003"/>
          </a:xfrm>
          <a:prstGeom prst="rect">
            <a:avLst/>
          </a:prstGeom>
        </p:spPr>
      </p:pic>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0888" name="think-cell Slide" r:id="rId5" imgW="270" imgH="270" progId="TCLayout.ActiveDocument.1">
                  <p:embed/>
                </p:oleObj>
              </mc:Choice>
              <mc:Fallback>
                <p:oleObj name="think-cell Slide" r:id="rId5" imgW="270" imgH="270" progId="TCLayout.ActiveDocument.1">
                  <p:embed/>
                  <p:pic>
                    <p:nvPicPr>
                      <p:cNvPr id="14" name="Object 1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a:extLst>
              <a:ext uri="{FF2B5EF4-FFF2-40B4-BE49-F238E27FC236}">
                <a16:creationId xmlns:a16="http://schemas.microsoft.com/office/drawing/2014/main" id="{D7EE1508-E438-4557-9200-2F9C6667F87F}"/>
              </a:ext>
            </a:extLst>
          </p:cNvPr>
          <p:cNvSpPr>
            <a:spLocks noGrp="1"/>
          </p:cNvSpPr>
          <p:nvPr>
            <p:ph type="body" sz="quarter" idx="11" hasCustomPrompt="1"/>
          </p:nvPr>
        </p:nvSpPr>
        <p:spPr>
          <a:xfrm>
            <a:off x="2838200" y="2492829"/>
            <a:ext cx="5812316" cy="1656420"/>
          </a:xfrm>
          <a:prstGeom prst="rect">
            <a:avLst/>
          </a:prstGeom>
        </p:spPr>
        <p:txBody>
          <a:bodyPr lIns="0" rIns="0" anchor="ctr" anchorCtr="0"/>
          <a:lstStyle>
            <a:lvl1pPr>
              <a:lnSpc>
                <a:spcPct val="100000"/>
              </a:lnSpc>
              <a:spcBef>
                <a:spcPts val="0"/>
              </a:spcBef>
              <a:defRPr sz="4000" cap="all" spc="800" baseline="0">
                <a:solidFill>
                  <a:schemeClr val="accent1"/>
                </a:solidFill>
              </a:defRPr>
            </a:lvl1pPr>
          </a:lstStyle>
          <a:p>
            <a:pPr lvl="0"/>
            <a:r>
              <a:rPr lang="en-US" dirty="0"/>
              <a:t>CLICK TO INSERT TITLE</a:t>
            </a:r>
          </a:p>
        </p:txBody>
      </p:sp>
    </p:spTree>
    <p:extLst>
      <p:ext uri="{BB962C8B-B14F-4D97-AF65-F5344CB8AC3E}">
        <p14:creationId xmlns:p14="http://schemas.microsoft.com/office/powerpoint/2010/main" val="2183961133"/>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iler Plate 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0FE82C-947F-4010-9F2B-F2101479F69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49"/>
          <a:stretch/>
        </p:blipFill>
        <p:spPr>
          <a:xfrm rot="10800000">
            <a:off x="0" y="-2176"/>
            <a:ext cx="12192000" cy="6889672"/>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28"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a:extLst>
              <a:ext uri="{FF2B5EF4-FFF2-40B4-BE49-F238E27FC236}">
                <a16:creationId xmlns:a16="http://schemas.microsoft.com/office/drawing/2014/main" id="{9D493959-D479-46CF-9B88-C99644F86C11}"/>
              </a:ext>
            </a:extLst>
          </p:cNvPr>
          <p:cNvSpPr/>
          <p:nvPr userDrawn="1"/>
        </p:nvSpPr>
        <p:spPr>
          <a:xfrm>
            <a:off x="6130635" y="3637273"/>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bg1"/>
                </a:solidFill>
                <a:latin typeface="+mj-lt"/>
              </a:rPr>
              <a:t>ABOUT CAPGEMINI INVENT</a:t>
            </a:r>
          </a:p>
        </p:txBody>
      </p:sp>
      <p:pic>
        <p:nvPicPr>
          <p:cNvPr id="18" name="Picture 2" descr="D:\My Work\Template\Icons\Social Media\LinkedIN.png">
            <a:hlinkClick r:id="rId7"/>
            <a:extLst>
              <a:ext uri="{FF2B5EF4-FFF2-40B4-BE49-F238E27FC236}">
                <a16:creationId xmlns:a16="http://schemas.microsoft.com/office/drawing/2014/main" id="{0DD1957E-41EA-4B6A-AB35-8240577CD899}"/>
              </a:ext>
            </a:extLst>
          </p:cNvPr>
          <p:cNvPicPr>
            <a:picLocks noChangeAspect="1" noChangeArrowheads="1"/>
          </p:cNvPicPr>
          <p:nvPr userDrawn="1"/>
        </p:nvPicPr>
        <p:blipFill>
          <a:blip r:embed="rId8" cstate="print"/>
          <a:srcRect/>
          <a:stretch>
            <a:fillRect/>
          </a:stretch>
        </p:blipFill>
        <p:spPr bwMode="auto">
          <a:xfrm>
            <a:off x="810097" y="497608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DC91DD4-D921-4F72-A154-DD386349C5CC}"/>
              </a:ext>
            </a:extLst>
          </p:cNvPr>
          <p:cNvPicPr>
            <a:picLocks noChangeAspect="1" noChangeArrowheads="1"/>
          </p:cNvPicPr>
          <p:nvPr userDrawn="1"/>
        </p:nvPicPr>
        <p:blipFill>
          <a:blip r:embed="rId10" cstate="print"/>
          <a:srcRect/>
          <a:stretch>
            <a:fillRect/>
          </a:stretch>
        </p:blipFill>
        <p:spPr bwMode="auto">
          <a:xfrm>
            <a:off x="1193474" y="4976083"/>
            <a:ext cx="333195" cy="333195"/>
          </a:xfrm>
          <a:prstGeom prst="rect">
            <a:avLst/>
          </a:prstGeom>
          <a:noFill/>
        </p:spPr>
      </p:pic>
      <p:pic>
        <p:nvPicPr>
          <p:cNvPr id="21" name="Picture 5" descr="D:\My Work\Template\Icons\Social Media\Twitter.png">
            <a:hlinkClick r:id="rId11"/>
            <a:extLst>
              <a:ext uri="{FF2B5EF4-FFF2-40B4-BE49-F238E27FC236}">
                <a16:creationId xmlns:a16="http://schemas.microsoft.com/office/drawing/2014/main" id="{50D41579-B18F-457F-A8A5-AF2C2B0526A1}"/>
              </a:ext>
            </a:extLst>
          </p:cNvPr>
          <p:cNvPicPr>
            <a:picLocks noChangeAspect="1" noChangeArrowheads="1"/>
          </p:cNvPicPr>
          <p:nvPr userDrawn="1"/>
        </p:nvPicPr>
        <p:blipFill>
          <a:blip r:embed="rId12" cstate="print"/>
          <a:srcRect/>
          <a:stretch>
            <a:fillRect/>
          </a:stretch>
        </p:blipFill>
        <p:spPr bwMode="auto">
          <a:xfrm>
            <a:off x="1576851" y="4976083"/>
            <a:ext cx="333195" cy="333195"/>
          </a:xfrm>
          <a:prstGeom prst="rect">
            <a:avLst/>
          </a:prstGeom>
          <a:noFill/>
        </p:spPr>
      </p:pic>
      <p:pic>
        <p:nvPicPr>
          <p:cNvPr id="22" name="Picture 6" descr="D:\My Work\Template\Icons\Social Media\YouTube.png">
            <a:hlinkClick r:id="rId13"/>
            <a:extLst>
              <a:ext uri="{FF2B5EF4-FFF2-40B4-BE49-F238E27FC236}">
                <a16:creationId xmlns:a16="http://schemas.microsoft.com/office/drawing/2014/main" id="{53D4D78A-A7BD-4D62-B3A3-27E461667E06}"/>
              </a:ext>
            </a:extLst>
          </p:cNvPr>
          <p:cNvPicPr>
            <a:picLocks noChangeAspect="1" noChangeArrowheads="1"/>
          </p:cNvPicPr>
          <p:nvPr userDrawn="1"/>
        </p:nvPicPr>
        <p:blipFill>
          <a:blip r:embed="rId14" cstate="print"/>
          <a:srcRect/>
          <a:stretch>
            <a:fillRect/>
          </a:stretch>
        </p:blipFill>
        <p:spPr bwMode="auto">
          <a:xfrm>
            <a:off x="1960227" y="4976083"/>
            <a:ext cx="333195" cy="333195"/>
          </a:xfrm>
          <a:prstGeom prst="rect">
            <a:avLst/>
          </a:prstGeom>
          <a:noFill/>
        </p:spPr>
      </p:pic>
      <p:pic>
        <p:nvPicPr>
          <p:cNvPr id="23" name="Picture 7" descr="D:\My Work\Template\Icons\Social Media\Facebook.png">
            <a:hlinkClick r:id="rId15"/>
            <a:extLst>
              <a:ext uri="{FF2B5EF4-FFF2-40B4-BE49-F238E27FC236}">
                <a16:creationId xmlns:a16="http://schemas.microsoft.com/office/drawing/2014/main" id="{17B8AAE7-3107-482A-9615-7D3E05FB31D2}"/>
              </a:ext>
            </a:extLst>
          </p:cNvPr>
          <p:cNvPicPr>
            <a:picLocks noChangeAspect="1" noChangeArrowheads="1"/>
          </p:cNvPicPr>
          <p:nvPr userDrawn="1"/>
        </p:nvPicPr>
        <p:blipFill>
          <a:blip r:embed="rId16" cstate="print"/>
          <a:srcRect/>
          <a:stretch>
            <a:fillRect/>
          </a:stretch>
        </p:blipFill>
        <p:spPr bwMode="auto">
          <a:xfrm>
            <a:off x="426720" y="4976083"/>
            <a:ext cx="333195" cy="333195"/>
          </a:xfrm>
          <a:prstGeom prst="rect">
            <a:avLst/>
          </a:prstGeom>
          <a:noFill/>
        </p:spPr>
      </p:pic>
      <p:sp>
        <p:nvSpPr>
          <p:cNvPr id="24" name="Rectangle 23">
            <a:extLst>
              <a:ext uri="{FF2B5EF4-FFF2-40B4-BE49-F238E27FC236}">
                <a16:creationId xmlns:a16="http://schemas.microsoft.com/office/drawing/2014/main" id="{EA726FF3-09C6-4BE1-9DED-F22520BC188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j-lt"/>
                <a:cs typeface="Arial"/>
              </a:rPr>
              <a:t>Copyright © 2018 Capgemini. All rights reserved.</a:t>
            </a:r>
          </a:p>
        </p:txBody>
      </p:sp>
      <p:sp>
        <p:nvSpPr>
          <p:cNvPr id="25" name="Rectangle 24">
            <a:hlinkClick r:id="rId17"/>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26" name="Groupe 26">
            <a:extLst>
              <a:ext uri="{FF2B5EF4-FFF2-40B4-BE49-F238E27FC236}">
                <a16:creationId xmlns:a16="http://schemas.microsoft.com/office/drawing/2014/main" id="{9A7ABA97-C3D4-4777-B23E-FE59B08CBBA0}"/>
              </a:ext>
            </a:extLst>
          </p:cNvPr>
          <p:cNvGrpSpPr>
            <a:grpSpLocks noChangeAspect="1"/>
          </p:cNvGrpSpPr>
          <p:nvPr userDrawn="1"/>
        </p:nvGrpSpPr>
        <p:grpSpPr>
          <a:xfrm>
            <a:off x="444000" y="5468639"/>
            <a:ext cx="2340000" cy="181186"/>
            <a:chOff x="401412" y="4886021"/>
            <a:chExt cx="7483476" cy="579438"/>
          </a:xfrm>
          <a:solidFill>
            <a:schemeClr val="bg1"/>
          </a:solidFill>
        </p:grpSpPr>
        <p:sp>
          <p:nvSpPr>
            <p:cNvPr id="27" name="Freeform 5">
              <a:extLst>
                <a:ext uri="{FF2B5EF4-FFF2-40B4-BE49-F238E27FC236}">
                  <a16:creationId xmlns:a16="http://schemas.microsoft.com/office/drawing/2014/main" id="{5A208038-09A9-451C-88FE-F6CCA65DA5C4}"/>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8" name="Freeform 6">
              <a:extLst>
                <a:ext uri="{FF2B5EF4-FFF2-40B4-BE49-F238E27FC236}">
                  <a16:creationId xmlns:a16="http://schemas.microsoft.com/office/drawing/2014/main" id="{1FE5D02E-DF0E-4563-A14A-01167876039D}"/>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9" name="Freeform 7">
              <a:extLst>
                <a:ext uri="{FF2B5EF4-FFF2-40B4-BE49-F238E27FC236}">
                  <a16:creationId xmlns:a16="http://schemas.microsoft.com/office/drawing/2014/main" id="{E87745CD-1FEA-4787-853E-B3F92946D114}"/>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0" name="Freeform 8">
              <a:extLst>
                <a:ext uri="{FF2B5EF4-FFF2-40B4-BE49-F238E27FC236}">
                  <a16:creationId xmlns:a16="http://schemas.microsoft.com/office/drawing/2014/main" id="{736BE8F4-4385-41DC-891E-4C7A0CB2F177}"/>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1" name="Freeform 9">
              <a:extLst>
                <a:ext uri="{FF2B5EF4-FFF2-40B4-BE49-F238E27FC236}">
                  <a16:creationId xmlns:a16="http://schemas.microsoft.com/office/drawing/2014/main" id="{F61E42E2-4849-4296-AD4C-9F7E6208C913}"/>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2" name="Freeform 10">
              <a:extLst>
                <a:ext uri="{FF2B5EF4-FFF2-40B4-BE49-F238E27FC236}">
                  <a16:creationId xmlns:a16="http://schemas.microsoft.com/office/drawing/2014/main" id="{90999C1F-E9A1-4857-94A7-BE92F2D5B14A}"/>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3" name="Freeform 11">
              <a:extLst>
                <a:ext uri="{FF2B5EF4-FFF2-40B4-BE49-F238E27FC236}">
                  <a16:creationId xmlns:a16="http://schemas.microsoft.com/office/drawing/2014/main" id="{55510841-B679-4200-BD83-157497D64970}"/>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4" name="Freeform 12">
              <a:extLst>
                <a:ext uri="{FF2B5EF4-FFF2-40B4-BE49-F238E27FC236}">
                  <a16:creationId xmlns:a16="http://schemas.microsoft.com/office/drawing/2014/main" id="{333909EC-AA30-49D2-B39E-0474767BA1C3}"/>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5" name="Freeform 13">
              <a:extLst>
                <a:ext uri="{FF2B5EF4-FFF2-40B4-BE49-F238E27FC236}">
                  <a16:creationId xmlns:a16="http://schemas.microsoft.com/office/drawing/2014/main" id="{1113DFDA-E0B1-47E5-8DE6-79A15DDC5AF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6" name="Freeform 14">
              <a:extLst>
                <a:ext uri="{FF2B5EF4-FFF2-40B4-BE49-F238E27FC236}">
                  <a16:creationId xmlns:a16="http://schemas.microsoft.com/office/drawing/2014/main" id="{DFF7EBE7-46DF-420A-977A-B72CB279640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7" name="Freeform 15">
              <a:extLst>
                <a:ext uri="{FF2B5EF4-FFF2-40B4-BE49-F238E27FC236}">
                  <a16:creationId xmlns:a16="http://schemas.microsoft.com/office/drawing/2014/main" id="{F7108A62-9DDD-43B8-AA5B-E17F6010FA10}"/>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8" name="Freeform 16">
              <a:extLst>
                <a:ext uri="{FF2B5EF4-FFF2-40B4-BE49-F238E27FC236}">
                  <a16:creationId xmlns:a16="http://schemas.microsoft.com/office/drawing/2014/main" id="{345C6F0D-0CE1-48FC-8770-F292F203232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9" name="Freeform 17">
              <a:extLst>
                <a:ext uri="{FF2B5EF4-FFF2-40B4-BE49-F238E27FC236}">
                  <a16:creationId xmlns:a16="http://schemas.microsoft.com/office/drawing/2014/main" id="{A59DA117-A374-4644-BC04-888AFAC54E66}"/>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0" name="Freeform 18">
              <a:extLst>
                <a:ext uri="{FF2B5EF4-FFF2-40B4-BE49-F238E27FC236}">
                  <a16:creationId xmlns:a16="http://schemas.microsoft.com/office/drawing/2014/main" id="{EF74D334-9926-443B-8D36-5E68913EDC9A}"/>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1" name="Freeform 19">
              <a:extLst>
                <a:ext uri="{FF2B5EF4-FFF2-40B4-BE49-F238E27FC236}">
                  <a16:creationId xmlns:a16="http://schemas.microsoft.com/office/drawing/2014/main" id="{313A94D4-14DD-4111-B098-613DD350F6F0}"/>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2" name="Freeform 20">
              <a:extLst>
                <a:ext uri="{FF2B5EF4-FFF2-40B4-BE49-F238E27FC236}">
                  <a16:creationId xmlns:a16="http://schemas.microsoft.com/office/drawing/2014/main" id="{25E6B7CD-3505-4929-827A-066E4FC0A26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3" name="Freeform 21">
              <a:extLst>
                <a:ext uri="{FF2B5EF4-FFF2-40B4-BE49-F238E27FC236}">
                  <a16:creationId xmlns:a16="http://schemas.microsoft.com/office/drawing/2014/main" id="{BB0673E4-9C2A-495A-9B24-42ACDAA07D1E}"/>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22">
              <a:extLst>
                <a:ext uri="{FF2B5EF4-FFF2-40B4-BE49-F238E27FC236}">
                  <a16:creationId xmlns:a16="http://schemas.microsoft.com/office/drawing/2014/main" id="{7BACE70A-F6C3-4350-A63E-239D9587D764}"/>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23">
              <a:extLst>
                <a:ext uri="{FF2B5EF4-FFF2-40B4-BE49-F238E27FC236}">
                  <a16:creationId xmlns:a16="http://schemas.microsoft.com/office/drawing/2014/main" id="{BA945C11-EE8D-4A32-8347-B8FFB8F2F10E}"/>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6" name="Freeform 24">
              <a:extLst>
                <a:ext uri="{FF2B5EF4-FFF2-40B4-BE49-F238E27FC236}">
                  <a16:creationId xmlns:a16="http://schemas.microsoft.com/office/drawing/2014/main" id="{DB8701A0-F0F7-4D6B-B79A-2F60F01BEC92}"/>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7" name="Freeform 25">
              <a:extLst>
                <a:ext uri="{FF2B5EF4-FFF2-40B4-BE49-F238E27FC236}">
                  <a16:creationId xmlns:a16="http://schemas.microsoft.com/office/drawing/2014/main" id="{6A5E9F5E-8D3C-4355-B793-3B4BF49E24CC}"/>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8" name="Freeform 26">
              <a:extLst>
                <a:ext uri="{FF2B5EF4-FFF2-40B4-BE49-F238E27FC236}">
                  <a16:creationId xmlns:a16="http://schemas.microsoft.com/office/drawing/2014/main" id="{34B851D5-2E68-4505-9B8C-3D6521CB7186}"/>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9" name="Freeform 27">
              <a:extLst>
                <a:ext uri="{FF2B5EF4-FFF2-40B4-BE49-F238E27FC236}">
                  <a16:creationId xmlns:a16="http://schemas.microsoft.com/office/drawing/2014/main" id="{A5043529-B5D2-4082-80C6-2BBCBF3B2172}"/>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0" name="Freeform 28">
              <a:extLst>
                <a:ext uri="{FF2B5EF4-FFF2-40B4-BE49-F238E27FC236}">
                  <a16:creationId xmlns:a16="http://schemas.microsoft.com/office/drawing/2014/main" id="{5EE8F553-B800-40BB-AAD8-6B44CEB10929}"/>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1" name="Freeform 29">
              <a:extLst>
                <a:ext uri="{FF2B5EF4-FFF2-40B4-BE49-F238E27FC236}">
                  <a16:creationId xmlns:a16="http://schemas.microsoft.com/office/drawing/2014/main" id="{A504CBB8-2109-4DD4-BA71-EF173341A56A}"/>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2" name="Freeform 30">
              <a:extLst>
                <a:ext uri="{FF2B5EF4-FFF2-40B4-BE49-F238E27FC236}">
                  <a16:creationId xmlns:a16="http://schemas.microsoft.com/office/drawing/2014/main" id="{8D20F235-BF4A-4E34-986F-0A130CB48908}"/>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pic>
        <p:nvPicPr>
          <p:cNvPr id="53" name="Picture 52">
            <a:extLst>
              <a:ext uri="{FF2B5EF4-FFF2-40B4-BE49-F238E27FC236}">
                <a16:creationId xmlns:a16="http://schemas.microsoft.com/office/drawing/2014/main" id="{D5BF4DE0-6F5F-46E6-B698-1D6B6DC223C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55" name="Rectangle 54">
            <a:extLst>
              <a:ext uri="{FF2B5EF4-FFF2-40B4-BE49-F238E27FC236}">
                <a16:creationId xmlns:a16="http://schemas.microsoft.com/office/drawing/2014/main" id="{ECB19421-3B10-499C-A823-B62CB9DADE28}"/>
              </a:ext>
            </a:extLst>
          </p:cNvPr>
          <p:cNvSpPr/>
          <p:nvPr userDrawn="1"/>
        </p:nvSpPr>
        <p:spPr>
          <a:xfrm>
            <a:off x="6124673" y="399575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lt1"/>
                </a:solidFill>
                <a:effectLst/>
                <a:latin typeface="+mn-lt"/>
                <a:ea typeface="+mn-ea"/>
                <a:cs typeface="+mn-cs"/>
              </a:rPr>
              <a:t>As the digital innovation, consulting and transformation brand of the Capgemini Group, Capgemini Invent helps </a:t>
            </a:r>
            <a:r>
              <a:rPr lang="en-GB" sz="900" kern="1200" dirty="0" err="1">
                <a:solidFill>
                  <a:schemeClr val="lt1"/>
                </a:solidFill>
                <a:effectLst/>
                <a:latin typeface="+mn-lt"/>
                <a:ea typeface="+mn-ea"/>
                <a:cs typeface="+mn-cs"/>
              </a:rPr>
              <a:t>CxOs</a:t>
            </a:r>
            <a:r>
              <a:rPr lang="en-GB" sz="900" kern="1200" dirty="0">
                <a:solidFill>
                  <a:schemeClr val="lt1"/>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lt1"/>
              </a:solidFill>
              <a:effectLst/>
              <a:latin typeface="+mn-lt"/>
              <a:ea typeface="+mn-ea"/>
              <a:cs typeface="+mn-cs"/>
            </a:endParaRPr>
          </a:p>
          <a:p>
            <a:r>
              <a:rPr lang="en-GB" sz="900" b="1" i="1"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US" sz="900" kern="1200" dirty="0">
                <a:solidFill>
                  <a:schemeClr val="lt1"/>
                </a:solidFill>
                <a:effectLst/>
                <a:latin typeface="+mn-lt"/>
                <a:ea typeface="+mn-ea"/>
                <a:cs typeface="+mn-cs"/>
              </a:rPr>
              <a:t>Visit us at </a:t>
            </a:r>
            <a:r>
              <a:rPr lang="en-US" sz="900" u="sng" kern="1200" dirty="0">
                <a:solidFill>
                  <a:schemeClr val="lt1"/>
                </a:solidFill>
                <a:effectLst/>
                <a:latin typeface="+mn-lt"/>
                <a:ea typeface="+mn-ea"/>
                <a:cs typeface="+mn-cs"/>
                <a:hlinkClick r:id="rId19"/>
              </a:rPr>
              <a:t>www.capgemini.com/invent</a:t>
            </a:r>
            <a:endParaRPr lang="en-US" sz="900" kern="1200" dirty="0">
              <a:solidFill>
                <a:schemeClr val="bg1"/>
              </a:solidFill>
              <a:effectLst/>
              <a:latin typeface="+mj-lt"/>
              <a:ea typeface="+mn-ea"/>
              <a:cs typeface="+mn-cs"/>
            </a:endParaRPr>
          </a:p>
        </p:txBody>
      </p:sp>
    </p:spTree>
    <p:extLst>
      <p:ext uri="{BB962C8B-B14F-4D97-AF65-F5344CB8AC3E}">
        <p14:creationId xmlns:p14="http://schemas.microsoft.com/office/powerpoint/2010/main" val="2574719881"/>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oiler Plate 1">
    <p:bg>
      <p:bgPr>
        <a:solidFill>
          <a:schemeClr val="bg1">
            <a:lumMod val="85000"/>
          </a:schemeClr>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3A531D6-7F54-468E-BE97-182109E059F4}"/>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4105" t="16685" b="16426"/>
          <a:stretch/>
        </p:blipFill>
        <p:spPr>
          <a:xfrm flipH="1">
            <a:off x="665094" y="0"/>
            <a:ext cx="11526903" cy="6858000"/>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50"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6" name="Picture 2" descr="D:\My Work\Template\Icons\Social Media\LinkedIN.png">
            <a:hlinkClick r:id="rId7"/>
            <a:extLst>
              <a:ext uri="{FF2B5EF4-FFF2-40B4-BE49-F238E27FC236}">
                <a16:creationId xmlns:a16="http://schemas.microsoft.com/office/drawing/2014/main" id="{41317199-4495-43F9-8AB5-EAB37B66ABA0}"/>
              </a:ext>
            </a:extLst>
          </p:cNvPr>
          <p:cNvPicPr>
            <a:picLocks noChangeAspect="1" noChangeArrowheads="1"/>
          </p:cNvPicPr>
          <p:nvPr userDrawn="1"/>
        </p:nvPicPr>
        <p:blipFill>
          <a:blip r:embed="rId8" cstate="print">
            <a:grayscl/>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810097" y="4976083"/>
            <a:ext cx="333195" cy="333195"/>
          </a:xfrm>
          <a:prstGeom prst="rect">
            <a:avLst/>
          </a:prstGeom>
          <a:noFill/>
        </p:spPr>
      </p:pic>
      <p:pic>
        <p:nvPicPr>
          <p:cNvPr id="87" name="Picture 4" descr="D:\My Work\Template\Icons\Social Media\SlideShare.png">
            <a:hlinkClick r:id="rId10"/>
            <a:extLst>
              <a:ext uri="{FF2B5EF4-FFF2-40B4-BE49-F238E27FC236}">
                <a16:creationId xmlns:a16="http://schemas.microsoft.com/office/drawing/2014/main" id="{2E2ADE1A-C3C0-4660-AC94-57A1140E0AC1}"/>
              </a:ext>
            </a:extLst>
          </p:cNvPr>
          <p:cNvPicPr>
            <a:picLocks noChangeAspect="1" noChangeArrowheads="1"/>
          </p:cNvPicPr>
          <p:nvPr userDrawn="1"/>
        </p:nvPicPr>
        <p:blipFill>
          <a:blip r:embed="rId11" cstate="print">
            <a:grayscl/>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193474" y="4976083"/>
            <a:ext cx="333195" cy="333195"/>
          </a:xfrm>
          <a:prstGeom prst="rect">
            <a:avLst/>
          </a:prstGeom>
          <a:noFill/>
        </p:spPr>
      </p:pic>
      <p:pic>
        <p:nvPicPr>
          <p:cNvPr id="88" name="Picture 5" descr="D:\My Work\Template\Icons\Social Media\Twitter.png">
            <a:hlinkClick r:id="rId13"/>
            <a:extLst>
              <a:ext uri="{FF2B5EF4-FFF2-40B4-BE49-F238E27FC236}">
                <a16:creationId xmlns:a16="http://schemas.microsoft.com/office/drawing/2014/main" id="{910AA22A-87DB-4FAA-80DE-DC0795E32AA9}"/>
              </a:ext>
            </a:extLst>
          </p:cNvPr>
          <p:cNvPicPr>
            <a:picLocks noChangeAspect="1" noChangeArrowheads="1"/>
          </p:cNvPicPr>
          <p:nvPr userDrawn="1"/>
        </p:nvPicPr>
        <p:blipFill>
          <a:blip r:embed="rId14" cstate="print">
            <a:grayscl/>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576851" y="4976083"/>
            <a:ext cx="333195" cy="333195"/>
          </a:xfrm>
          <a:prstGeom prst="rect">
            <a:avLst/>
          </a:prstGeom>
          <a:noFill/>
        </p:spPr>
      </p:pic>
      <p:pic>
        <p:nvPicPr>
          <p:cNvPr id="89" name="Picture 6" descr="D:\My Work\Template\Icons\Social Media\YouTube.png">
            <a:hlinkClick r:id="rId16"/>
            <a:extLst>
              <a:ext uri="{FF2B5EF4-FFF2-40B4-BE49-F238E27FC236}">
                <a16:creationId xmlns:a16="http://schemas.microsoft.com/office/drawing/2014/main" id="{37640355-7005-48F3-90E6-6D11D28CC445}"/>
              </a:ext>
            </a:extLst>
          </p:cNvPr>
          <p:cNvPicPr>
            <a:picLocks noChangeAspect="1" noChangeArrowheads="1"/>
          </p:cNvPicPr>
          <p:nvPr userDrawn="1"/>
        </p:nvPicPr>
        <p:blipFill>
          <a:blip r:embed="rId17" cstate="print">
            <a:grayscl/>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1960227" y="4976083"/>
            <a:ext cx="333195" cy="333195"/>
          </a:xfrm>
          <a:prstGeom prst="rect">
            <a:avLst/>
          </a:prstGeom>
          <a:noFill/>
        </p:spPr>
      </p:pic>
      <p:pic>
        <p:nvPicPr>
          <p:cNvPr id="90" name="Picture 7" descr="D:\My Work\Template\Icons\Social Media\Facebook.png">
            <a:hlinkClick r:id="rId19"/>
            <a:extLst>
              <a:ext uri="{FF2B5EF4-FFF2-40B4-BE49-F238E27FC236}">
                <a16:creationId xmlns:a16="http://schemas.microsoft.com/office/drawing/2014/main" id="{149A6EEA-AF1A-41A2-890E-C37238FD6B94}"/>
              </a:ext>
            </a:extLst>
          </p:cNvPr>
          <p:cNvPicPr>
            <a:picLocks noChangeAspect="1" noChangeArrowheads="1"/>
          </p:cNvPicPr>
          <p:nvPr userDrawn="1"/>
        </p:nvPicPr>
        <p:blipFill>
          <a:blip r:embed="rId20" cstate="print">
            <a:grayscl/>
            <a:extLst>
              <a:ext uri="{BEBA8EAE-BF5A-486C-A8C5-ECC9F3942E4B}">
                <a14:imgProps xmlns:a14="http://schemas.microsoft.com/office/drawing/2010/main">
                  <a14:imgLayer r:embed="rId21">
                    <a14:imgEffect>
                      <a14:sharpenSoften amount="50000"/>
                    </a14:imgEffect>
                    <a14:imgEffect>
                      <a14:brightnessContrast bright="-40000" contrast="-40000"/>
                    </a14:imgEffect>
                  </a14:imgLayer>
                </a14:imgProps>
              </a:ext>
            </a:extLst>
          </a:blip>
          <a:srcRect/>
          <a:stretch>
            <a:fillRect/>
          </a:stretch>
        </p:blipFill>
        <p:spPr bwMode="auto">
          <a:xfrm>
            <a:off x="426720" y="4976083"/>
            <a:ext cx="333195" cy="333195"/>
          </a:xfrm>
          <a:prstGeom prst="rect">
            <a:avLst/>
          </a:prstGeom>
          <a:noFill/>
        </p:spPr>
      </p:pic>
      <p:sp>
        <p:nvSpPr>
          <p:cNvPr id="91" name="Rectangle 90">
            <a:extLst>
              <a:ext uri="{FF2B5EF4-FFF2-40B4-BE49-F238E27FC236}">
                <a16:creationId xmlns:a16="http://schemas.microsoft.com/office/drawing/2014/main" id="{E746141B-9A30-4DAC-8BAF-A9386F043CE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accent1">
                    <a:lumMod val="50000"/>
                  </a:schemeClr>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accent1">
                    <a:lumMod val="50000"/>
                  </a:schemeClr>
                </a:solidFill>
                <a:latin typeface="+mj-lt"/>
                <a:cs typeface="Arial"/>
              </a:rPr>
              <a:t>Copyright © 2018 Capgemini. All rights reserved.</a:t>
            </a:r>
          </a:p>
        </p:txBody>
      </p:sp>
      <p:grpSp>
        <p:nvGrpSpPr>
          <p:cNvPr id="92" name="Groupe 26">
            <a:extLst>
              <a:ext uri="{FF2B5EF4-FFF2-40B4-BE49-F238E27FC236}">
                <a16:creationId xmlns:a16="http://schemas.microsoft.com/office/drawing/2014/main" id="{4E38E393-22B7-46BA-9B3B-9AC6E6B272CE}"/>
              </a:ext>
            </a:extLst>
          </p:cNvPr>
          <p:cNvGrpSpPr>
            <a:grpSpLocks noChangeAspect="1"/>
          </p:cNvGrpSpPr>
          <p:nvPr userDrawn="1"/>
        </p:nvGrpSpPr>
        <p:grpSpPr>
          <a:xfrm>
            <a:off x="444000" y="5468639"/>
            <a:ext cx="2340000" cy="181186"/>
            <a:chOff x="401412" y="4886021"/>
            <a:chExt cx="7483476" cy="579438"/>
          </a:xfrm>
          <a:solidFill>
            <a:schemeClr val="accent1">
              <a:lumMod val="50000"/>
            </a:schemeClr>
          </a:solidFill>
        </p:grpSpPr>
        <p:sp>
          <p:nvSpPr>
            <p:cNvPr id="93" name="Freeform 5">
              <a:extLst>
                <a:ext uri="{FF2B5EF4-FFF2-40B4-BE49-F238E27FC236}">
                  <a16:creationId xmlns:a16="http://schemas.microsoft.com/office/drawing/2014/main" id="{FB4EB5B8-61BC-421E-B206-2AE198F6DA3D}"/>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4" name="Freeform 6">
              <a:extLst>
                <a:ext uri="{FF2B5EF4-FFF2-40B4-BE49-F238E27FC236}">
                  <a16:creationId xmlns:a16="http://schemas.microsoft.com/office/drawing/2014/main" id="{348675FE-6288-4652-BEAC-50D1C91A01EC}"/>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5" name="Freeform 7">
              <a:extLst>
                <a:ext uri="{FF2B5EF4-FFF2-40B4-BE49-F238E27FC236}">
                  <a16:creationId xmlns:a16="http://schemas.microsoft.com/office/drawing/2014/main" id="{FED76AF2-F99D-414E-9C55-AB48B8D3E28A}"/>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6" name="Freeform 8">
              <a:extLst>
                <a:ext uri="{FF2B5EF4-FFF2-40B4-BE49-F238E27FC236}">
                  <a16:creationId xmlns:a16="http://schemas.microsoft.com/office/drawing/2014/main" id="{E572003B-1A42-4FEF-AD6B-095652B50DDF}"/>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7" name="Freeform 9">
              <a:extLst>
                <a:ext uri="{FF2B5EF4-FFF2-40B4-BE49-F238E27FC236}">
                  <a16:creationId xmlns:a16="http://schemas.microsoft.com/office/drawing/2014/main" id="{69BECA15-62D8-41D0-91AC-2308A1C08A65}"/>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8" name="Freeform 10">
              <a:extLst>
                <a:ext uri="{FF2B5EF4-FFF2-40B4-BE49-F238E27FC236}">
                  <a16:creationId xmlns:a16="http://schemas.microsoft.com/office/drawing/2014/main" id="{79012618-8ADC-4261-891B-5C2D8C33D4B9}"/>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9" name="Freeform 11">
              <a:extLst>
                <a:ext uri="{FF2B5EF4-FFF2-40B4-BE49-F238E27FC236}">
                  <a16:creationId xmlns:a16="http://schemas.microsoft.com/office/drawing/2014/main" id="{8422468B-1990-4B47-9106-6CAD4240D704}"/>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0" name="Freeform 12">
              <a:extLst>
                <a:ext uri="{FF2B5EF4-FFF2-40B4-BE49-F238E27FC236}">
                  <a16:creationId xmlns:a16="http://schemas.microsoft.com/office/drawing/2014/main" id="{5074DF56-6CCB-48E7-A2F7-4F1C2D7FAE15}"/>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1" name="Freeform 13">
              <a:extLst>
                <a:ext uri="{FF2B5EF4-FFF2-40B4-BE49-F238E27FC236}">
                  <a16:creationId xmlns:a16="http://schemas.microsoft.com/office/drawing/2014/main" id="{17581EC1-A18F-4CA6-A548-B28E50EA876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2" name="Freeform 14">
              <a:extLst>
                <a:ext uri="{FF2B5EF4-FFF2-40B4-BE49-F238E27FC236}">
                  <a16:creationId xmlns:a16="http://schemas.microsoft.com/office/drawing/2014/main" id="{06A3D3AE-00A7-445D-BF5E-DAE1CEB18A9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3" name="Freeform 15">
              <a:extLst>
                <a:ext uri="{FF2B5EF4-FFF2-40B4-BE49-F238E27FC236}">
                  <a16:creationId xmlns:a16="http://schemas.microsoft.com/office/drawing/2014/main" id="{BB9D29E0-C2EF-43C4-B561-516A5F5603BD}"/>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4" name="Freeform 16">
              <a:extLst>
                <a:ext uri="{FF2B5EF4-FFF2-40B4-BE49-F238E27FC236}">
                  <a16:creationId xmlns:a16="http://schemas.microsoft.com/office/drawing/2014/main" id="{4BDD0DFD-C51F-4672-AA80-67BE1BBC113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5" name="Freeform 17">
              <a:extLst>
                <a:ext uri="{FF2B5EF4-FFF2-40B4-BE49-F238E27FC236}">
                  <a16:creationId xmlns:a16="http://schemas.microsoft.com/office/drawing/2014/main" id="{D9522247-4A35-4CEE-B1E8-A614B7D0AD4C}"/>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6" name="Freeform 18">
              <a:extLst>
                <a:ext uri="{FF2B5EF4-FFF2-40B4-BE49-F238E27FC236}">
                  <a16:creationId xmlns:a16="http://schemas.microsoft.com/office/drawing/2014/main" id="{197B452E-ACA0-40DD-AD0E-BDC2A0CCA6DC}"/>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7" name="Freeform 19">
              <a:extLst>
                <a:ext uri="{FF2B5EF4-FFF2-40B4-BE49-F238E27FC236}">
                  <a16:creationId xmlns:a16="http://schemas.microsoft.com/office/drawing/2014/main" id="{34158440-2A54-46E1-A869-4C574EE965FA}"/>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8" name="Freeform 20">
              <a:extLst>
                <a:ext uri="{FF2B5EF4-FFF2-40B4-BE49-F238E27FC236}">
                  <a16:creationId xmlns:a16="http://schemas.microsoft.com/office/drawing/2014/main" id="{E2EB6C63-5BA9-41D8-848D-A50395780EA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9" name="Freeform 21">
              <a:extLst>
                <a:ext uri="{FF2B5EF4-FFF2-40B4-BE49-F238E27FC236}">
                  <a16:creationId xmlns:a16="http://schemas.microsoft.com/office/drawing/2014/main" id="{03EBFA84-F190-48E6-AD75-A2FBA2C62D95}"/>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0" name="Freeform 22">
              <a:extLst>
                <a:ext uri="{FF2B5EF4-FFF2-40B4-BE49-F238E27FC236}">
                  <a16:creationId xmlns:a16="http://schemas.microsoft.com/office/drawing/2014/main" id="{26F26B0F-B14E-4E57-B5DF-F474826D1E36}"/>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1" name="Freeform 23">
              <a:extLst>
                <a:ext uri="{FF2B5EF4-FFF2-40B4-BE49-F238E27FC236}">
                  <a16:creationId xmlns:a16="http://schemas.microsoft.com/office/drawing/2014/main" id="{E6B3734E-4056-4AAF-B13A-94C57AAF80FC}"/>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2" name="Freeform 24">
              <a:extLst>
                <a:ext uri="{FF2B5EF4-FFF2-40B4-BE49-F238E27FC236}">
                  <a16:creationId xmlns:a16="http://schemas.microsoft.com/office/drawing/2014/main" id="{B931A672-14CC-47B3-AE00-493DF7FA726F}"/>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3" name="Freeform 25">
              <a:extLst>
                <a:ext uri="{FF2B5EF4-FFF2-40B4-BE49-F238E27FC236}">
                  <a16:creationId xmlns:a16="http://schemas.microsoft.com/office/drawing/2014/main" id="{4F0922C2-DC30-4808-B2D1-53B9A9F52D85}"/>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4" name="Freeform 26">
              <a:extLst>
                <a:ext uri="{FF2B5EF4-FFF2-40B4-BE49-F238E27FC236}">
                  <a16:creationId xmlns:a16="http://schemas.microsoft.com/office/drawing/2014/main" id="{14AEFC97-1777-45AD-9BC7-AF31B29FCBD8}"/>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5" name="Freeform 27">
              <a:extLst>
                <a:ext uri="{FF2B5EF4-FFF2-40B4-BE49-F238E27FC236}">
                  <a16:creationId xmlns:a16="http://schemas.microsoft.com/office/drawing/2014/main" id="{B47DB4BA-5B8E-41A8-9708-0FC2613DD8C8}"/>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6" name="Freeform 28">
              <a:extLst>
                <a:ext uri="{FF2B5EF4-FFF2-40B4-BE49-F238E27FC236}">
                  <a16:creationId xmlns:a16="http://schemas.microsoft.com/office/drawing/2014/main" id="{34114B49-8F8C-46EF-B04E-1A5E0F546A01}"/>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7" name="Freeform 29">
              <a:extLst>
                <a:ext uri="{FF2B5EF4-FFF2-40B4-BE49-F238E27FC236}">
                  <a16:creationId xmlns:a16="http://schemas.microsoft.com/office/drawing/2014/main" id="{E2EF8D31-2B81-4EB3-AF38-821718C2CF7F}"/>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8" name="Freeform 30">
              <a:extLst>
                <a:ext uri="{FF2B5EF4-FFF2-40B4-BE49-F238E27FC236}">
                  <a16:creationId xmlns:a16="http://schemas.microsoft.com/office/drawing/2014/main" id="{3E3857E9-4E27-4A28-AD21-F5D67EC42C91}"/>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122" name="Rectangle 121">
            <a:hlinkClick r:id="rId22"/>
            <a:extLst>
              <a:ext uri="{FF2B5EF4-FFF2-40B4-BE49-F238E27FC236}">
                <a16:creationId xmlns:a16="http://schemas.microsoft.com/office/drawing/2014/main" id="{6FC11109-C0FC-4B5E-A717-4A050DC9201F}"/>
              </a:ext>
            </a:extLst>
          </p:cNvPr>
          <p:cNvSpPr/>
          <p:nvPr userDrawn="1"/>
        </p:nvSpPr>
        <p:spPr>
          <a:xfrm>
            <a:off x="5465542" y="3842577"/>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lumMod val="50000"/>
                </a:schemeClr>
              </a:solidFill>
              <a:latin typeface="+mj-lt"/>
            </a:endParaRPr>
          </a:p>
        </p:txBody>
      </p:sp>
      <p:pic>
        <p:nvPicPr>
          <p:cNvPr id="42" name="Picture 41">
            <a:extLst>
              <a:ext uri="{FF2B5EF4-FFF2-40B4-BE49-F238E27FC236}">
                <a16:creationId xmlns:a16="http://schemas.microsoft.com/office/drawing/2014/main" id="{DA2BE7BF-334F-4D00-82B2-68AE002E8C70}"/>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44" name="Rectangle 43">
            <a:extLst>
              <a:ext uri="{FF2B5EF4-FFF2-40B4-BE49-F238E27FC236}">
                <a16:creationId xmlns:a16="http://schemas.microsoft.com/office/drawing/2014/main" id="{0BA16576-7950-4A7A-B04D-8D7B33707394}"/>
              </a:ext>
            </a:extLst>
          </p:cNvPr>
          <p:cNvSpPr/>
          <p:nvPr userDrawn="1"/>
        </p:nvSpPr>
        <p:spPr>
          <a:xfrm>
            <a:off x="5087888" y="2521998"/>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accent1">
                    <a:lumMod val="50000"/>
                  </a:schemeClr>
                </a:solidFill>
                <a:latin typeface="+mj-lt"/>
              </a:rPr>
              <a:t>ABOUT CAPGEMINI INVENT</a:t>
            </a:r>
          </a:p>
        </p:txBody>
      </p:sp>
      <p:sp>
        <p:nvSpPr>
          <p:cNvPr id="45" name="Rectangle 44">
            <a:extLst>
              <a:ext uri="{FF2B5EF4-FFF2-40B4-BE49-F238E27FC236}">
                <a16:creationId xmlns:a16="http://schemas.microsoft.com/office/drawing/2014/main" id="{C849B5CC-BE0A-4452-A414-8FD559B9F689}"/>
              </a:ext>
            </a:extLst>
          </p:cNvPr>
          <p:cNvSpPr/>
          <p:nvPr userDrawn="1"/>
        </p:nvSpPr>
        <p:spPr>
          <a:xfrm>
            <a:off x="5081926" y="2880481"/>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accent1">
                    <a:lumMod val="50000"/>
                  </a:schemeClr>
                </a:solidFill>
                <a:effectLst/>
                <a:latin typeface="+mn-lt"/>
                <a:ea typeface="+mn-ea"/>
                <a:cs typeface="+mn-cs"/>
              </a:rPr>
              <a:t>As the digital innovation, consulting and transformation brand of the Capgemini Group, Capgemini Invent helps </a:t>
            </a:r>
            <a:r>
              <a:rPr lang="en-GB" sz="900" kern="1200" dirty="0" err="1">
                <a:solidFill>
                  <a:schemeClr val="accent1">
                    <a:lumMod val="50000"/>
                  </a:schemeClr>
                </a:solidFill>
                <a:effectLst/>
                <a:latin typeface="+mn-lt"/>
                <a:ea typeface="+mn-ea"/>
                <a:cs typeface="+mn-cs"/>
              </a:rPr>
              <a:t>CxOs</a:t>
            </a:r>
            <a:r>
              <a:rPr lang="en-GB" sz="900" kern="1200" dirty="0">
                <a:solidFill>
                  <a:schemeClr val="accent1">
                    <a:lumMod val="50000"/>
                  </a:schemeClr>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accent1">
                  <a:lumMod val="50000"/>
                </a:schemeClr>
              </a:solidFill>
              <a:effectLst/>
              <a:latin typeface="+mn-lt"/>
              <a:ea typeface="+mn-ea"/>
              <a:cs typeface="+mn-cs"/>
            </a:endParaRPr>
          </a:p>
          <a:p>
            <a:r>
              <a:rPr lang="en-GB" sz="900" b="1" i="1"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US" sz="900" kern="1200" dirty="0">
                <a:solidFill>
                  <a:schemeClr val="accent1">
                    <a:lumMod val="50000"/>
                  </a:schemeClr>
                </a:solidFill>
                <a:effectLst/>
                <a:latin typeface="+mn-lt"/>
                <a:ea typeface="+mn-ea"/>
                <a:cs typeface="+mn-cs"/>
              </a:rPr>
              <a:t>Visit us at </a:t>
            </a:r>
            <a:r>
              <a:rPr lang="en-US" sz="900" u="sng" kern="1200" dirty="0">
                <a:solidFill>
                  <a:schemeClr val="accent1">
                    <a:lumMod val="50000"/>
                  </a:schemeClr>
                </a:solidFill>
                <a:effectLst/>
                <a:latin typeface="+mn-lt"/>
                <a:ea typeface="+mn-ea"/>
                <a:cs typeface="+mn-cs"/>
                <a:hlinkClick r:id="rId24"/>
              </a:rPr>
              <a:t>www.capgemini.com/invent</a:t>
            </a:r>
            <a:endParaRPr lang="en-US" sz="900" kern="1200" dirty="0">
              <a:solidFill>
                <a:schemeClr val="accent1">
                  <a:lumMod val="50000"/>
                </a:schemeClr>
              </a:solidFill>
              <a:effectLst/>
              <a:latin typeface="+mj-lt"/>
              <a:ea typeface="+mn-ea"/>
              <a:cs typeface="+mn-cs"/>
            </a:endParaRPr>
          </a:p>
        </p:txBody>
      </p:sp>
    </p:spTree>
    <p:extLst>
      <p:ext uri="{BB962C8B-B14F-4D97-AF65-F5344CB8AC3E}">
        <p14:creationId xmlns:p14="http://schemas.microsoft.com/office/powerpoint/2010/main" val="1950059677"/>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4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5458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063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re seu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B34BB-1992-4B44-A595-77386543451E}"/>
              </a:ext>
            </a:extLst>
          </p:cNvPr>
          <p:cNvSpPr/>
          <p:nvPr userDrawn="1"/>
        </p:nvSpPr>
        <p:spPr>
          <a:xfrm>
            <a:off x="6255656" y="0"/>
            <a:ext cx="59363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7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4442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
        <p:nvSpPr>
          <p:cNvPr id="6" name="Retângulo 43">
            <a:extLst>
              <a:ext uri="{FF2B5EF4-FFF2-40B4-BE49-F238E27FC236}">
                <a16:creationId xmlns:a16="http://schemas.microsoft.com/office/drawing/2014/main" id="{9A8BE18E-6B02-49FC-9EDA-027B71177C98}"/>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7" name="Text Placeholder 7">
            <a:extLst>
              <a:ext uri="{FF2B5EF4-FFF2-40B4-BE49-F238E27FC236}">
                <a16:creationId xmlns:a16="http://schemas.microsoft.com/office/drawing/2014/main" id="{BF6C4208-023E-4F1D-AD16-64681E184BC6}"/>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grpSp>
        <p:nvGrpSpPr>
          <p:cNvPr id="8" name="Groupe 1">
            <a:extLst>
              <a:ext uri="{FF2B5EF4-FFF2-40B4-BE49-F238E27FC236}">
                <a16:creationId xmlns:a16="http://schemas.microsoft.com/office/drawing/2014/main" id="{BD253023-E874-4939-9941-B04B48BBB28B}"/>
              </a:ext>
            </a:extLst>
          </p:cNvPr>
          <p:cNvGrpSpPr/>
          <p:nvPr userDrawn="1"/>
        </p:nvGrpSpPr>
        <p:grpSpPr>
          <a:xfrm>
            <a:off x="11501102" y="171573"/>
            <a:ext cx="419436" cy="388988"/>
            <a:chOff x="11501102" y="171573"/>
            <a:chExt cx="419436" cy="388988"/>
          </a:xfrm>
        </p:grpSpPr>
        <p:sp>
          <p:nvSpPr>
            <p:cNvPr id="9" name="Freeform 13">
              <a:extLst>
                <a:ext uri="{FF2B5EF4-FFF2-40B4-BE49-F238E27FC236}">
                  <a16:creationId xmlns:a16="http://schemas.microsoft.com/office/drawing/2014/main" id="{A056E45F-8FDB-45F9-A83B-C8AC833B1F7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a:extLst>
                <a:ext uri="{FF2B5EF4-FFF2-40B4-BE49-F238E27FC236}">
                  <a16:creationId xmlns:a16="http://schemas.microsoft.com/office/drawing/2014/main" id="{AFE481B4-0A2D-4647-9456-87056E856D32}"/>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411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47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18319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238233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1">
            <a:normAutofit/>
          </a:bodyPr>
          <a:lstStyle>
            <a:lvl1pPr>
              <a:spcBef>
                <a:spcPts val="600"/>
              </a:spcBef>
              <a:defRPr sz="2000"/>
            </a:lvl1pPr>
            <a:lvl2pPr marL="273050" indent="-273050">
              <a:spcBef>
                <a:spcPts val="600"/>
              </a:spcBef>
              <a:defRPr sz="1800"/>
            </a:lvl2pPr>
            <a:lvl3pPr marL="531813" indent="-258763">
              <a:spcBef>
                <a:spcPts val="600"/>
              </a:spcBef>
              <a:buClr>
                <a:schemeClr val="accent1"/>
              </a:buClr>
              <a:defRPr sz="1600"/>
            </a:lvl3pPr>
            <a:lvl4pPr marL="723900" indent="-192088">
              <a:spcBef>
                <a:spcPts val="600"/>
              </a:spcBef>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2">
            <a:normAutofit/>
          </a:bodyPr>
          <a:lstStyle>
            <a:lvl1pPr>
              <a:defRPr sz="2000"/>
            </a:lvl1pPr>
            <a:lvl2pPr marL="273050" indent="-273050">
              <a:defRPr sz="1800"/>
            </a:lvl2pPr>
            <a:lvl3pPr marL="531813" indent="-258763">
              <a:buClr>
                <a:schemeClr val="accent1"/>
              </a:buClr>
              <a:defRPr sz="1600"/>
            </a:lvl3pPr>
            <a:lvl4pPr marL="723900" indent="-192088">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16271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Vid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666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68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Vide">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97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812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oleObject" Target="../embeddings/oleObject5.bin"/><Relationship Id="rId5" Type="http://schemas.openxmlformats.org/officeDocument/2006/relationships/tags" Target="../tags/tag16.xml"/><Relationship Id="rId4" Type="http://schemas.openxmlformats.org/officeDocument/2006/relationships/vmlDrawing" Target="../drawings/vmlDrawing15.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601" name="think-cell Slide" r:id="rId21" imgW="270" imgH="270" progId="TCLayout.ActiveDocument.1">
                  <p:embed/>
                </p:oleObj>
              </mc:Choice>
              <mc:Fallback>
                <p:oleObj name="think-cell Slide" r:id="rId21" imgW="270" imgH="270" progId="TCLayout.ActiveDocument.1">
                  <p:embed/>
                  <p:pic>
                    <p:nvPicPr>
                      <p:cNvPr id="0" name="Picture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78690"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550200" y="0"/>
            <a:ext cx="11091600" cy="1104900"/>
          </a:xfrm>
          <a:prstGeom prst="rect">
            <a:avLst/>
          </a:prstGeom>
        </p:spPr>
        <p:txBody>
          <a:bodyPr vert="horz" lIns="0" tIns="216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1" r:id="rId1"/>
    <p:sldLayoutId id="2147483922" r:id="rId2"/>
    <p:sldLayoutId id="2147483923" r:id="rId3"/>
    <p:sldLayoutId id="2147483905" r:id="rId4"/>
    <p:sldLayoutId id="2147483893" r:id="rId5"/>
    <p:sldLayoutId id="2147483827" r:id="rId6"/>
    <p:sldLayoutId id="2147483894" r:id="rId7"/>
    <p:sldLayoutId id="2147483918" r:id="rId8"/>
    <p:sldLayoutId id="2147483921" r:id="rId9"/>
    <p:sldLayoutId id="2147483924" r:id="rId10"/>
    <p:sldLayoutId id="2147483915" r:id="rId11"/>
    <p:sldLayoutId id="2147483920" r:id="rId12"/>
    <p:sldLayoutId id="2147483908" r:id="rId13"/>
    <p:sldLayoutId id="2147483891" r:id="rId14"/>
    <p:sldLayoutId id="2147483925" r:id="rId15"/>
    <p:sldLayoutId id="2147483929" r:id="rId16"/>
    <p:sldLayoutId id="2147483930" r:id="rId17"/>
  </p:sldLayoutIdLst>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3000" b="0" i="0" u="none" strike="noStrike" kern="1200" cap="none" spc="200" normalizeH="0" baseline="0" noProof="0" dirty="0">
          <a:ln>
            <a:noFill/>
          </a:ln>
          <a:solidFill>
            <a:schemeClr val="tx2"/>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1404"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4036136591"/>
      </p:ext>
    </p:extLst>
  </p:cSld>
  <p:clrMap bg1="lt1" tx1="dk1" bg2="lt2" tx2="dk2" accent1="accent1" accent2="accent2" accent3="accent3" accent4="accent4" accent5="accent5" accent6="accent6" hlink="hlink" folHlink="folHlink"/>
  <p:sldLayoutIdLst>
    <p:sldLayoutId id="2147483903" r:id="rId1"/>
    <p:sldLayoutId id="214748390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slideLayout" Target="../slideLayouts/slideLayout1.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7177C-B476-47F4-8F12-19039EC7F856}"/>
              </a:ext>
            </a:extLst>
          </p:cNvPr>
          <p:cNvSpPr>
            <a:spLocks noGrp="1"/>
          </p:cNvSpPr>
          <p:nvPr>
            <p:ph type="body" sz="quarter" idx="11"/>
          </p:nvPr>
        </p:nvSpPr>
        <p:spPr/>
        <p:txBody>
          <a:bodyPr/>
          <a:lstStyle/>
          <a:p>
            <a:r>
              <a:rPr lang="en-US" dirty="0"/>
              <a:t>Text to be added</a:t>
            </a:r>
          </a:p>
        </p:txBody>
      </p:sp>
      <p:sp>
        <p:nvSpPr>
          <p:cNvPr id="4" name="Text Placeholder 3">
            <a:extLst>
              <a:ext uri="{FF2B5EF4-FFF2-40B4-BE49-F238E27FC236}">
                <a16:creationId xmlns:a16="http://schemas.microsoft.com/office/drawing/2014/main" id="{FA6AE832-C477-48CD-9868-BA5E9515F388}"/>
              </a:ext>
            </a:extLst>
          </p:cNvPr>
          <p:cNvSpPr>
            <a:spLocks noGrp="1"/>
          </p:cNvSpPr>
          <p:nvPr>
            <p:ph type="body" sz="quarter" idx="12"/>
          </p:nvPr>
        </p:nvSpPr>
        <p:spPr/>
        <p:txBody>
          <a:bodyPr/>
          <a:lstStyle/>
          <a:p>
            <a:r>
              <a:rPr lang="en-US" dirty="0"/>
              <a:t>Text to be added</a:t>
            </a:r>
          </a:p>
        </p:txBody>
      </p:sp>
      <p:sp>
        <p:nvSpPr>
          <p:cNvPr id="5" name="Text Placeholder 4">
            <a:extLst>
              <a:ext uri="{FF2B5EF4-FFF2-40B4-BE49-F238E27FC236}">
                <a16:creationId xmlns:a16="http://schemas.microsoft.com/office/drawing/2014/main" id="{B3283D59-E4CF-4165-B9CB-736686DC3035}"/>
              </a:ext>
            </a:extLst>
          </p:cNvPr>
          <p:cNvSpPr>
            <a:spLocks noGrp="1"/>
          </p:cNvSpPr>
          <p:nvPr>
            <p:ph type="body" sz="quarter" idx="13"/>
          </p:nvPr>
        </p:nvSpPr>
        <p:spPr/>
        <p:txBody>
          <a:bodyPr/>
          <a:lstStyle/>
          <a:p>
            <a:r>
              <a:rPr lang="en-US" dirty="0"/>
              <a:t>Text to be added</a:t>
            </a:r>
          </a:p>
        </p:txBody>
      </p:sp>
      <p:sp>
        <p:nvSpPr>
          <p:cNvPr id="6" name="Text Placeholder 5">
            <a:extLst>
              <a:ext uri="{FF2B5EF4-FFF2-40B4-BE49-F238E27FC236}">
                <a16:creationId xmlns:a16="http://schemas.microsoft.com/office/drawing/2014/main" id="{A57200FD-7AC3-4234-8248-7EEBA6482D3D}"/>
              </a:ext>
            </a:extLst>
          </p:cNvPr>
          <p:cNvSpPr>
            <a:spLocks noGrp="1"/>
          </p:cNvSpPr>
          <p:nvPr>
            <p:ph type="body" sz="quarter" idx="14"/>
          </p:nvPr>
        </p:nvSpPr>
        <p:spPr/>
        <p:txBody>
          <a:bodyPr/>
          <a:lstStyle/>
          <a:p>
            <a:r>
              <a:rPr lang="en-US" dirty="0"/>
              <a:t>Text to be added</a:t>
            </a:r>
          </a:p>
        </p:txBody>
      </p:sp>
      <p:sp>
        <p:nvSpPr>
          <p:cNvPr id="7" name="Text Placeholder 6">
            <a:extLst>
              <a:ext uri="{FF2B5EF4-FFF2-40B4-BE49-F238E27FC236}">
                <a16:creationId xmlns:a16="http://schemas.microsoft.com/office/drawing/2014/main" id="{35A7F183-E5BD-40B9-AE7F-AB7C5B52D8EF}"/>
              </a:ext>
            </a:extLst>
          </p:cNvPr>
          <p:cNvSpPr>
            <a:spLocks noGrp="1"/>
          </p:cNvSpPr>
          <p:nvPr>
            <p:ph type="body" sz="quarter" idx="15"/>
          </p:nvPr>
        </p:nvSpPr>
        <p:spPr/>
        <p:txBody>
          <a:bodyPr/>
          <a:lstStyle/>
          <a:p>
            <a:r>
              <a:rPr lang="en-US" dirty="0"/>
              <a:t>Text to be added</a:t>
            </a:r>
          </a:p>
        </p:txBody>
      </p:sp>
      <p:sp>
        <p:nvSpPr>
          <p:cNvPr id="8" name="Text Placeholder 7">
            <a:extLst>
              <a:ext uri="{FF2B5EF4-FFF2-40B4-BE49-F238E27FC236}">
                <a16:creationId xmlns:a16="http://schemas.microsoft.com/office/drawing/2014/main" id="{B0180556-0183-4511-9A6D-0D68074E1921}"/>
              </a:ext>
            </a:extLst>
          </p:cNvPr>
          <p:cNvSpPr>
            <a:spLocks noGrp="1"/>
          </p:cNvSpPr>
          <p:nvPr>
            <p:ph type="body" sz="quarter" idx="16"/>
          </p:nvPr>
        </p:nvSpPr>
        <p:spPr/>
        <p:txBody>
          <a:bodyPr/>
          <a:lstStyle/>
          <a:p>
            <a:r>
              <a:rPr lang="en-US" dirty="0"/>
              <a:t>Text to be added</a:t>
            </a:r>
          </a:p>
        </p:txBody>
      </p:sp>
      <p:sp>
        <p:nvSpPr>
          <p:cNvPr id="18" name="Text Placeholder 17">
            <a:extLst>
              <a:ext uri="{FF2B5EF4-FFF2-40B4-BE49-F238E27FC236}">
                <a16:creationId xmlns:a16="http://schemas.microsoft.com/office/drawing/2014/main" id="{C04B3EAF-7AA5-4056-A88E-DCADE78A9356}"/>
              </a:ext>
            </a:extLst>
          </p:cNvPr>
          <p:cNvSpPr>
            <a:spLocks noGrp="1"/>
          </p:cNvSpPr>
          <p:nvPr>
            <p:ph type="body" sz="quarter" idx="18"/>
          </p:nvPr>
        </p:nvSpPr>
        <p:spPr/>
        <p:txBody>
          <a:bodyPr/>
          <a:lstStyle/>
          <a:p>
            <a:r>
              <a:rPr lang="en-US" dirty="0"/>
              <a:t>Text to be added</a:t>
            </a:r>
          </a:p>
        </p:txBody>
      </p:sp>
      <p:sp>
        <p:nvSpPr>
          <p:cNvPr id="19" name="Text Placeholder 18">
            <a:extLst>
              <a:ext uri="{FF2B5EF4-FFF2-40B4-BE49-F238E27FC236}">
                <a16:creationId xmlns:a16="http://schemas.microsoft.com/office/drawing/2014/main" id="{1CFD44AF-E0D0-4976-A1CF-7E2AC3790B6B}"/>
              </a:ext>
            </a:extLst>
          </p:cNvPr>
          <p:cNvSpPr>
            <a:spLocks noGrp="1"/>
          </p:cNvSpPr>
          <p:nvPr>
            <p:ph type="body" sz="quarter" idx="19"/>
          </p:nvPr>
        </p:nvSpPr>
        <p:spPr/>
        <p:txBody>
          <a:bodyPr/>
          <a:lstStyle/>
          <a:p>
            <a:r>
              <a:rPr lang="en-US" dirty="0"/>
              <a:t>01</a:t>
            </a:r>
          </a:p>
        </p:txBody>
      </p:sp>
      <p:sp>
        <p:nvSpPr>
          <p:cNvPr id="20" name="Text Placeholder 19">
            <a:extLst>
              <a:ext uri="{FF2B5EF4-FFF2-40B4-BE49-F238E27FC236}">
                <a16:creationId xmlns:a16="http://schemas.microsoft.com/office/drawing/2014/main" id="{E55217A4-0F66-43C7-914D-B7FD72585DF5}"/>
              </a:ext>
            </a:extLst>
          </p:cNvPr>
          <p:cNvSpPr>
            <a:spLocks noGrp="1"/>
          </p:cNvSpPr>
          <p:nvPr>
            <p:ph type="body" sz="quarter" idx="20"/>
          </p:nvPr>
        </p:nvSpPr>
        <p:spPr/>
        <p:txBody>
          <a:bodyPr/>
          <a:lstStyle/>
          <a:p>
            <a:r>
              <a:rPr lang="en-US" dirty="0"/>
              <a:t>02</a:t>
            </a:r>
          </a:p>
        </p:txBody>
      </p:sp>
      <p:sp>
        <p:nvSpPr>
          <p:cNvPr id="21" name="Text Placeholder 20">
            <a:extLst>
              <a:ext uri="{FF2B5EF4-FFF2-40B4-BE49-F238E27FC236}">
                <a16:creationId xmlns:a16="http://schemas.microsoft.com/office/drawing/2014/main" id="{89EF090E-A8DF-4B86-83B6-D9C7FB1B4263}"/>
              </a:ext>
            </a:extLst>
          </p:cNvPr>
          <p:cNvSpPr>
            <a:spLocks noGrp="1"/>
          </p:cNvSpPr>
          <p:nvPr>
            <p:ph type="body" sz="quarter" idx="21"/>
          </p:nvPr>
        </p:nvSpPr>
        <p:spPr/>
        <p:txBody>
          <a:bodyPr/>
          <a:lstStyle/>
          <a:p>
            <a:r>
              <a:rPr lang="en-US" dirty="0"/>
              <a:t>03</a:t>
            </a:r>
          </a:p>
        </p:txBody>
      </p:sp>
      <p:sp>
        <p:nvSpPr>
          <p:cNvPr id="22" name="Text Placeholder 21">
            <a:extLst>
              <a:ext uri="{FF2B5EF4-FFF2-40B4-BE49-F238E27FC236}">
                <a16:creationId xmlns:a16="http://schemas.microsoft.com/office/drawing/2014/main" id="{C7A41B99-9873-4065-8D3B-C181FF454C81}"/>
              </a:ext>
            </a:extLst>
          </p:cNvPr>
          <p:cNvSpPr>
            <a:spLocks noGrp="1"/>
          </p:cNvSpPr>
          <p:nvPr>
            <p:ph type="body" sz="quarter" idx="22"/>
          </p:nvPr>
        </p:nvSpPr>
        <p:spPr/>
        <p:txBody>
          <a:bodyPr/>
          <a:lstStyle/>
          <a:p>
            <a:r>
              <a:rPr lang="en-US" dirty="0"/>
              <a:t>04</a:t>
            </a:r>
          </a:p>
        </p:txBody>
      </p:sp>
      <p:sp>
        <p:nvSpPr>
          <p:cNvPr id="23" name="Text Placeholder 22">
            <a:extLst>
              <a:ext uri="{FF2B5EF4-FFF2-40B4-BE49-F238E27FC236}">
                <a16:creationId xmlns:a16="http://schemas.microsoft.com/office/drawing/2014/main" id="{7828358A-A556-45C2-897B-E7FFDAF863AD}"/>
              </a:ext>
            </a:extLst>
          </p:cNvPr>
          <p:cNvSpPr>
            <a:spLocks noGrp="1"/>
          </p:cNvSpPr>
          <p:nvPr>
            <p:ph type="body" sz="quarter" idx="23"/>
          </p:nvPr>
        </p:nvSpPr>
        <p:spPr/>
        <p:txBody>
          <a:bodyPr/>
          <a:lstStyle/>
          <a:p>
            <a:r>
              <a:rPr lang="en-US" dirty="0"/>
              <a:t>05</a:t>
            </a:r>
          </a:p>
        </p:txBody>
      </p:sp>
      <p:sp>
        <p:nvSpPr>
          <p:cNvPr id="24" name="Text Placeholder 23">
            <a:extLst>
              <a:ext uri="{FF2B5EF4-FFF2-40B4-BE49-F238E27FC236}">
                <a16:creationId xmlns:a16="http://schemas.microsoft.com/office/drawing/2014/main" id="{B3F6B0C0-DD08-447E-97B8-F105FC2B4A46}"/>
              </a:ext>
            </a:extLst>
          </p:cNvPr>
          <p:cNvSpPr>
            <a:spLocks noGrp="1"/>
          </p:cNvSpPr>
          <p:nvPr>
            <p:ph type="body" sz="quarter" idx="24"/>
          </p:nvPr>
        </p:nvSpPr>
        <p:spPr/>
        <p:txBody>
          <a:bodyPr/>
          <a:lstStyle/>
          <a:p>
            <a:r>
              <a:rPr lang="en-US" dirty="0"/>
              <a:t>06</a:t>
            </a:r>
          </a:p>
        </p:txBody>
      </p:sp>
      <p:sp>
        <p:nvSpPr>
          <p:cNvPr id="25" name="Text Placeholder 24">
            <a:extLst>
              <a:ext uri="{FF2B5EF4-FFF2-40B4-BE49-F238E27FC236}">
                <a16:creationId xmlns:a16="http://schemas.microsoft.com/office/drawing/2014/main" id="{BF8805C8-136C-47C4-A4FD-C1A2B20C2FF5}"/>
              </a:ext>
            </a:extLst>
          </p:cNvPr>
          <p:cNvSpPr>
            <a:spLocks noGrp="1"/>
          </p:cNvSpPr>
          <p:nvPr>
            <p:ph type="body" sz="quarter" idx="25"/>
          </p:nvPr>
        </p:nvSpPr>
        <p:spPr/>
        <p:txBody>
          <a:bodyPr/>
          <a:lstStyle/>
          <a:p>
            <a:r>
              <a:rPr lang="en-US" dirty="0"/>
              <a:t>07</a:t>
            </a:r>
          </a:p>
        </p:txBody>
      </p:sp>
      <p:sp>
        <p:nvSpPr>
          <p:cNvPr id="26" name="Text Placeholder 25">
            <a:extLst>
              <a:ext uri="{FF2B5EF4-FFF2-40B4-BE49-F238E27FC236}">
                <a16:creationId xmlns:a16="http://schemas.microsoft.com/office/drawing/2014/main" id="{76457A6F-24FF-4288-876C-79F2039C7564}"/>
              </a:ext>
            </a:extLst>
          </p:cNvPr>
          <p:cNvSpPr>
            <a:spLocks noGrp="1"/>
          </p:cNvSpPr>
          <p:nvPr>
            <p:ph type="body" sz="quarter" idx="26"/>
          </p:nvPr>
        </p:nvSpPr>
        <p:spPr/>
        <p:txBody>
          <a:bodyPr/>
          <a:lstStyle/>
          <a:p>
            <a:r>
              <a:rPr lang="en-US" dirty="0"/>
              <a:t>08</a:t>
            </a:r>
          </a:p>
        </p:txBody>
      </p:sp>
      <p:sp>
        <p:nvSpPr>
          <p:cNvPr id="27" name="Text Placeholder 26">
            <a:extLst>
              <a:ext uri="{FF2B5EF4-FFF2-40B4-BE49-F238E27FC236}">
                <a16:creationId xmlns:a16="http://schemas.microsoft.com/office/drawing/2014/main" id="{3B9EBB5E-ABF3-4DB1-B71C-15152EFE03F3}"/>
              </a:ext>
            </a:extLst>
          </p:cNvPr>
          <p:cNvSpPr>
            <a:spLocks noGrp="1"/>
          </p:cNvSpPr>
          <p:nvPr>
            <p:ph type="body" sz="quarter" idx="27"/>
          </p:nvPr>
        </p:nvSpPr>
        <p:spPr/>
        <p:txBody>
          <a:bodyPr/>
          <a:lstStyle/>
          <a:p>
            <a:r>
              <a:rPr lang="en-US" dirty="0"/>
              <a:t>Text to be added</a:t>
            </a:r>
          </a:p>
        </p:txBody>
      </p:sp>
      <p:sp>
        <p:nvSpPr>
          <p:cNvPr id="67" name="Text Placeholder 66">
            <a:extLst>
              <a:ext uri="{FF2B5EF4-FFF2-40B4-BE49-F238E27FC236}">
                <a16:creationId xmlns:a16="http://schemas.microsoft.com/office/drawing/2014/main" id="{60D75778-B66B-47CA-A514-E88D9688C66E}"/>
              </a:ext>
            </a:extLst>
          </p:cNvPr>
          <p:cNvSpPr>
            <a:spLocks noGrp="1"/>
          </p:cNvSpPr>
          <p:nvPr>
            <p:ph type="body" sz="quarter" idx="28"/>
          </p:nvPr>
        </p:nvSpPr>
        <p:spPr/>
        <p:txBody>
          <a:bodyPr/>
          <a:lstStyle/>
          <a:p>
            <a:r>
              <a:rPr lang="en-US" dirty="0"/>
              <a:t>Azure Functions</a:t>
            </a:r>
          </a:p>
        </p:txBody>
      </p:sp>
    </p:spTree>
    <p:extLst>
      <p:ext uri="{BB962C8B-B14F-4D97-AF65-F5344CB8AC3E}">
        <p14:creationId xmlns:p14="http://schemas.microsoft.com/office/powerpoint/2010/main" val="145560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5674-B21D-4265-A881-FD43E6C9D4EE}"/>
              </a:ext>
            </a:extLst>
          </p:cNvPr>
          <p:cNvSpPr>
            <a:spLocks noGrp="1"/>
          </p:cNvSpPr>
          <p:nvPr>
            <p:ph type="title"/>
          </p:nvPr>
        </p:nvSpPr>
        <p:spPr/>
        <p:txBody>
          <a:bodyPr/>
          <a:lstStyle/>
          <a:p>
            <a:r>
              <a:rPr lang="en-US" dirty="0"/>
              <a:t>Infographic content representation</a:t>
            </a:r>
          </a:p>
        </p:txBody>
      </p:sp>
      <p:graphicFrame>
        <p:nvGraphicFramePr>
          <p:cNvPr id="4" name="Diagramm 21">
            <a:extLst>
              <a:ext uri="{FF2B5EF4-FFF2-40B4-BE49-F238E27FC236}">
                <a16:creationId xmlns:a16="http://schemas.microsoft.com/office/drawing/2014/main" id="{986A0061-6AA6-4129-9672-E9D2A7BF9D82}"/>
              </a:ext>
            </a:extLst>
          </p:cNvPr>
          <p:cNvGraphicFramePr/>
          <p:nvPr>
            <p:extLst>
              <p:ext uri="{D42A27DB-BD31-4B8C-83A1-F6EECF244321}">
                <p14:modId xmlns:p14="http://schemas.microsoft.com/office/powerpoint/2010/main" val="2961203008"/>
              </p:ext>
            </p:extLst>
          </p:nvPr>
        </p:nvGraphicFramePr>
        <p:xfrm>
          <a:off x="1000668" y="1773238"/>
          <a:ext cx="2087590" cy="19568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22">
            <a:extLst>
              <a:ext uri="{FF2B5EF4-FFF2-40B4-BE49-F238E27FC236}">
                <a16:creationId xmlns:a16="http://schemas.microsoft.com/office/drawing/2014/main" id="{5251A262-D287-4BD9-A569-DFAA3F941F18}"/>
              </a:ext>
            </a:extLst>
          </p:cNvPr>
          <p:cNvGraphicFramePr/>
          <p:nvPr>
            <p:extLst>
              <p:ext uri="{D42A27DB-BD31-4B8C-83A1-F6EECF244321}">
                <p14:modId xmlns:p14="http://schemas.microsoft.com/office/powerpoint/2010/main" val="2134799960"/>
              </p:ext>
            </p:extLst>
          </p:nvPr>
        </p:nvGraphicFramePr>
        <p:xfrm>
          <a:off x="1000668" y="3861060"/>
          <a:ext cx="2088000" cy="19568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Diagramm 23">
            <a:extLst>
              <a:ext uri="{FF2B5EF4-FFF2-40B4-BE49-F238E27FC236}">
                <a16:creationId xmlns:a16="http://schemas.microsoft.com/office/drawing/2014/main" id="{69749A3E-D657-4741-BFCF-8D58046A4287}"/>
              </a:ext>
            </a:extLst>
          </p:cNvPr>
          <p:cNvGraphicFramePr/>
          <p:nvPr>
            <p:extLst>
              <p:ext uri="{D42A27DB-BD31-4B8C-83A1-F6EECF244321}">
                <p14:modId xmlns:p14="http://schemas.microsoft.com/office/powerpoint/2010/main" val="1400167315"/>
              </p:ext>
            </p:extLst>
          </p:nvPr>
        </p:nvGraphicFramePr>
        <p:xfrm>
          <a:off x="6101218" y="3866770"/>
          <a:ext cx="2088000" cy="19568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Diagramm 24">
            <a:extLst>
              <a:ext uri="{FF2B5EF4-FFF2-40B4-BE49-F238E27FC236}">
                <a16:creationId xmlns:a16="http://schemas.microsoft.com/office/drawing/2014/main" id="{78A1D62D-92CE-429E-83D5-D99CBEB67B71}"/>
              </a:ext>
            </a:extLst>
          </p:cNvPr>
          <p:cNvGraphicFramePr/>
          <p:nvPr>
            <p:extLst>
              <p:ext uri="{D42A27DB-BD31-4B8C-83A1-F6EECF244321}">
                <p14:modId xmlns:p14="http://schemas.microsoft.com/office/powerpoint/2010/main" val="349741499"/>
              </p:ext>
            </p:extLst>
          </p:nvPr>
        </p:nvGraphicFramePr>
        <p:xfrm>
          <a:off x="6040668" y="1773238"/>
          <a:ext cx="2088000" cy="1956816"/>
        </p:xfrm>
        <a:graphic>
          <a:graphicData uri="http://schemas.openxmlformats.org/drawingml/2006/chart">
            <c:chart xmlns:c="http://schemas.openxmlformats.org/drawingml/2006/chart" xmlns:r="http://schemas.openxmlformats.org/officeDocument/2006/relationships" r:id="rId5"/>
          </a:graphicData>
        </a:graphic>
      </p:graphicFrame>
      <p:grpSp>
        <p:nvGrpSpPr>
          <p:cNvPr id="8" name="Group 7">
            <a:extLst>
              <a:ext uri="{FF2B5EF4-FFF2-40B4-BE49-F238E27FC236}">
                <a16:creationId xmlns:a16="http://schemas.microsoft.com/office/drawing/2014/main" id="{EC855A3C-169E-42DA-BAFC-952AE8C0F915}"/>
              </a:ext>
            </a:extLst>
          </p:cNvPr>
          <p:cNvGrpSpPr/>
          <p:nvPr/>
        </p:nvGrpSpPr>
        <p:grpSpPr>
          <a:xfrm>
            <a:off x="3019013" y="2222121"/>
            <a:ext cx="2651435" cy="1059051"/>
            <a:chOff x="2291395" y="2406687"/>
            <a:chExt cx="2651435" cy="1059051"/>
          </a:xfrm>
        </p:grpSpPr>
        <p:sp>
          <p:nvSpPr>
            <p:cNvPr id="22" name="Textfeld 25">
              <a:extLst>
                <a:ext uri="{FF2B5EF4-FFF2-40B4-BE49-F238E27FC236}">
                  <a16:creationId xmlns:a16="http://schemas.microsoft.com/office/drawing/2014/main" id="{EAB2853C-731C-4514-BA2C-038453B7BFB6}"/>
                </a:ext>
              </a:extLst>
            </p:cNvPr>
            <p:cNvSpPr txBox="1"/>
            <p:nvPr/>
          </p:nvSpPr>
          <p:spPr>
            <a:xfrm>
              <a:off x="2291395" y="2406687"/>
              <a:ext cx="1764467" cy="338554"/>
            </a:xfrm>
            <a:prstGeom prst="rect">
              <a:avLst/>
            </a:prstGeom>
            <a:noFill/>
          </p:spPr>
          <p:txBody>
            <a:bodyPr wrap="square" rtlCol="0">
              <a:spAutoFit/>
            </a:bodyPr>
            <a:lstStyle/>
            <a:p>
              <a:r>
                <a:rPr lang="en-GB" sz="1600" b="1" dirty="0">
                  <a:solidFill>
                    <a:srgbClr val="69AFD3"/>
                  </a:solidFill>
                  <a:latin typeface="+mj-lt"/>
                </a:rPr>
                <a:t>Placeholder</a:t>
              </a:r>
            </a:p>
          </p:txBody>
        </p:sp>
        <p:sp>
          <p:nvSpPr>
            <p:cNvPr id="23" name="Rechteck 29">
              <a:extLst>
                <a:ext uri="{FF2B5EF4-FFF2-40B4-BE49-F238E27FC236}">
                  <a16:creationId xmlns:a16="http://schemas.microsoft.com/office/drawing/2014/main" id="{D9FB186C-1AC9-4742-A7CC-B888637CC877}"/>
                </a:ext>
              </a:extLst>
            </p:cNvPr>
            <p:cNvSpPr/>
            <p:nvPr/>
          </p:nvSpPr>
          <p:spPr>
            <a:xfrm>
              <a:off x="2291396" y="2759391"/>
              <a:ext cx="2651434" cy="706347"/>
            </a:xfrm>
            <a:prstGeom prst="rect">
              <a:avLst/>
            </a:prstGeom>
          </p:spPr>
          <p:txBody>
            <a:bodyPr wrap="square">
              <a:spAutoFit/>
            </a:bodyPr>
            <a:lstStyle/>
            <a:p>
              <a:pPr lvl="0">
                <a:lnSpc>
                  <a:spcPct val="95000"/>
                </a:lnSpc>
                <a:spcAft>
                  <a:spcPts val="800"/>
                </a:spcAft>
                <a:defRPr/>
              </a:pPr>
              <a:r>
                <a:rPr lang="en-GB" sz="1400" noProof="1">
                  <a:latin typeface="+mj-lt"/>
                </a:rPr>
                <a:t>You can replace this with your own text. Placeholdertext.</a:t>
              </a:r>
            </a:p>
          </p:txBody>
        </p:sp>
      </p:grpSp>
      <p:grpSp>
        <p:nvGrpSpPr>
          <p:cNvPr id="9" name="Group 8">
            <a:extLst>
              <a:ext uri="{FF2B5EF4-FFF2-40B4-BE49-F238E27FC236}">
                <a16:creationId xmlns:a16="http://schemas.microsoft.com/office/drawing/2014/main" id="{48CB2825-8426-4F87-BCB0-58A03A4C39E6}"/>
              </a:ext>
            </a:extLst>
          </p:cNvPr>
          <p:cNvGrpSpPr/>
          <p:nvPr/>
        </p:nvGrpSpPr>
        <p:grpSpPr>
          <a:xfrm>
            <a:off x="3019013" y="4315631"/>
            <a:ext cx="2724969" cy="1047674"/>
            <a:chOff x="2291395" y="4485637"/>
            <a:chExt cx="2724969" cy="1047674"/>
          </a:xfrm>
        </p:grpSpPr>
        <p:sp>
          <p:nvSpPr>
            <p:cNvPr id="20" name="Textfeld 26">
              <a:extLst>
                <a:ext uri="{FF2B5EF4-FFF2-40B4-BE49-F238E27FC236}">
                  <a16:creationId xmlns:a16="http://schemas.microsoft.com/office/drawing/2014/main" id="{93505A15-4790-421C-AA9A-69EDCEDFD275}"/>
                </a:ext>
              </a:extLst>
            </p:cNvPr>
            <p:cNvSpPr txBox="1"/>
            <p:nvPr/>
          </p:nvSpPr>
          <p:spPr>
            <a:xfrm>
              <a:off x="2291395" y="4485637"/>
              <a:ext cx="2724969" cy="338554"/>
            </a:xfrm>
            <a:prstGeom prst="rect">
              <a:avLst/>
            </a:prstGeom>
            <a:noFill/>
          </p:spPr>
          <p:txBody>
            <a:bodyPr wrap="square" rtlCol="0">
              <a:spAutoFit/>
            </a:bodyPr>
            <a:lstStyle/>
            <a:p>
              <a:r>
                <a:rPr lang="en-GB" sz="1600" b="1" dirty="0">
                  <a:solidFill>
                    <a:srgbClr val="860864"/>
                  </a:solidFill>
                  <a:latin typeface="+mj-lt"/>
                </a:rPr>
                <a:t>Placeholder</a:t>
              </a:r>
            </a:p>
          </p:txBody>
        </p:sp>
        <p:sp>
          <p:nvSpPr>
            <p:cNvPr id="21" name="Rechteck 30">
              <a:extLst>
                <a:ext uri="{FF2B5EF4-FFF2-40B4-BE49-F238E27FC236}">
                  <a16:creationId xmlns:a16="http://schemas.microsoft.com/office/drawing/2014/main" id="{21E1E9DB-84E9-4D78-892F-1A14C4B47804}"/>
                </a:ext>
              </a:extLst>
            </p:cNvPr>
            <p:cNvSpPr/>
            <p:nvPr/>
          </p:nvSpPr>
          <p:spPr>
            <a:xfrm>
              <a:off x="2291396" y="4826964"/>
              <a:ext cx="2651434" cy="706347"/>
            </a:xfrm>
            <a:prstGeom prst="rect">
              <a:avLst/>
            </a:prstGeom>
          </p:spPr>
          <p:txBody>
            <a:bodyPr wrap="square">
              <a:spAutoFit/>
            </a:bodyPr>
            <a:lstStyle/>
            <a:p>
              <a:pPr lvl="0">
                <a:lnSpc>
                  <a:spcPct val="95000"/>
                </a:lnSpc>
                <a:spcAft>
                  <a:spcPts val="800"/>
                </a:spcAft>
                <a:defRPr/>
              </a:pPr>
              <a:r>
                <a:rPr lang="en-GB" sz="1400" noProof="1">
                  <a:latin typeface="+mj-lt"/>
                </a:rPr>
                <a:t>You can replace this with your own text. Placeholdertext.</a:t>
              </a:r>
            </a:p>
          </p:txBody>
        </p:sp>
      </p:grpSp>
      <p:grpSp>
        <p:nvGrpSpPr>
          <p:cNvPr id="10" name="Group 9">
            <a:extLst>
              <a:ext uri="{FF2B5EF4-FFF2-40B4-BE49-F238E27FC236}">
                <a16:creationId xmlns:a16="http://schemas.microsoft.com/office/drawing/2014/main" id="{C72DFB49-11CB-4276-AD76-245E3E1108C2}"/>
              </a:ext>
            </a:extLst>
          </p:cNvPr>
          <p:cNvGrpSpPr/>
          <p:nvPr/>
        </p:nvGrpSpPr>
        <p:grpSpPr>
          <a:xfrm>
            <a:off x="8049340" y="4321341"/>
            <a:ext cx="2662710" cy="1047674"/>
            <a:chOff x="7321722" y="4485637"/>
            <a:chExt cx="2662710" cy="1047674"/>
          </a:xfrm>
        </p:grpSpPr>
        <p:sp>
          <p:nvSpPr>
            <p:cNvPr id="18" name="Textfeld 27">
              <a:extLst>
                <a:ext uri="{FF2B5EF4-FFF2-40B4-BE49-F238E27FC236}">
                  <a16:creationId xmlns:a16="http://schemas.microsoft.com/office/drawing/2014/main" id="{A354702E-40DE-406C-A831-5486DFE5E3EA}"/>
                </a:ext>
              </a:extLst>
            </p:cNvPr>
            <p:cNvSpPr txBox="1"/>
            <p:nvPr/>
          </p:nvSpPr>
          <p:spPr>
            <a:xfrm>
              <a:off x="7321722" y="4485637"/>
              <a:ext cx="1764467" cy="338554"/>
            </a:xfrm>
            <a:prstGeom prst="rect">
              <a:avLst/>
            </a:prstGeom>
            <a:noFill/>
          </p:spPr>
          <p:txBody>
            <a:bodyPr wrap="square" rtlCol="0">
              <a:spAutoFit/>
            </a:bodyPr>
            <a:lstStyle/>
            <a:p>
              <a:r>
                <a:rPr lang="en-GB" sz="1600" b="1" dirty="0">
                  <a:solidFill>
                    <a:srgbClr val="00C37B"/>
                  </a:solidFill>
                  <a:latin typeface="+mj-lt"/>
                </a:rPr>
                <a:t>Placeholder</a:t>
              </a:r>
            </a:p>
          </p:txBody>
        </p:sp>
        <p:sp>
          <p:nvSpPr>
            <p:cNvPr id="19" name="Rechteck 31">
              <a:extLst>
                <a:ext uri="{FF2B5EF4-FFF2-40B4-BE49-F238E27FC236}">
                  <a16:creationId xmlns:a16="http://schemas.microsoft.com/office/drawing/2014/main" id="{F9FABD5E-6485-4DBE-A873-4A8E9C807BAF}"/>
                </a:ext>
              </a:extLst>
            </p:cNvPr>
            <p:cNvSpPr/>
            <p:nvPr/>
          </p:nvSpPr>
          <p:spPr>
            <a:xfrm>
              <a:off x="7332998" y="4826964"/>
              <a:ext cx="2651434" cy="706347"/>
            </a:xfrm>
            <a:prstGeom prst="rect">
              <a:avLst/>
            </a:prstGeom>
          </p:spPr>
          <p:txBody>
            <a:bodyPr wrap="square">
              <a:spAutoFit/>
            </a:bodyPr>
            <a:lstStyle/>
            <a:p>
              <a:pPr lvl="0">
                <a:lnSpc>
                  <a:spcPct val="95000"/>
                </a:lnSpc>
                <a:spcAft>
                  <a:spcPts val="800"/>
                </a:spcAft>
                <a:defRPr/>
              </a:pPr>
              <a:r>
                <a:rPr lang="en-GB" sz="1400" noProof="1">
                  <a:latin typeface="+mj-lt"/>
                </a:rPr>
                <a:t>You can replace this with your own text. Placeholdertext.</a:t>
              </a:r>
            </a:p>
          </p:txBody>
        </p:sp>
      </p:grpSp>
      <p:grpSp>
        <p:nvGrpSpPr>
          <p:cNvPr id="11" name="Group 10">
            <a:extLst>
              <a:ext uri="{FF2B5EF4-FFF2-40B4-BE49-F238E27FC236}">
                <a16:creationId xmlns:a16="http://schemas.microsoft.com/office/drawing/2014/main" id="{CD438100-DE47-41CB-BD38-FBAABEF342B7}"/>
              </a:ext>
            </a:extLst>
          </p:cNvPr>
          <p:cNvGrpSpPr/>
          <p:nvPr/>
        </p:nvGrpSpPr>
        <p:grpSpPr>
          <a:xfrm>
            <a:off x="8049340" y="2227809"/>
            <a:ext cx="2662710" cy="1047674"/>
            <a:chOff x="7321722" y="2390921"/>
            <a:chExt cx="2662710" cy="1047674"/>
          </a:xfrm>
        </p:grpSpPr>
        <p:sp>
          <p:nvSpPr>
            <p:cNvPr id="16" name="Textfeld 28">
              <a:extLst>
                <a:ext uri="{FF2B5EF4-FFF2-40B4-BE49-F238E27FC236}">
                  <a16:creationId xmlns:a16="http://schemas.microsoft.com/office/drawing/2014/main" id="{519F3C25-538D-423C-9519-EA0E09BB6CF8}"/>
                </a:ext>
              </a:extLst>
            </p:cNvPr>
            <p:cNvSpPr txBox="1"/>
            <p:nvPr/>
          </p:nvSpPr>
          <p:spPr>
            <a:xfrm>
              <a:off x="7321722" y="2390921"/>
              <a:ext cx="1764467" cy="338554"/>
            </a:xfrm>
            <a:prstGeom prst="rect">
              <a:avLst/>
            </a:prstGeom>
            <a:noFill/>
          </p:spPr>
          <p:txBody>
            <a:bodyPr wrap="square" rtlCol="0">
              <a:spAutoFit/>
            </a:bodyPr>
            <a:lstStyle/>
            <a:p>
              <a:r>
                <a:rPr lang="en-GB" sz="1600" b="1" dirty="0">
                  <a:solidFill>
                    <a:schemeClr val="accent4"/>
                  </a:solidFill>
                  <a:latin typeface="+mj-lt"/>
                </a:rPr>
                <a:t>Placeholder</a:t>
              </a:r>
            </a:p>
          </p:txBody>
        </p:sp>
        <p:sp>
          <p:nvSpPr>
            <p:cNvPr id="17" name="Rechteck 32">
              <a:extLst>
                <a:ext uri="{FF2B5EF4-FFF2-40B4-BE49-F238E27FC236}">
                  <a16:creationId xmlns:a16="http://schemas.microsoft.com/office/drawing/2014/main" id="{730E8F5E-566D-43F3-A54B-19FF9DC00EC8}"/>
                </a:ext>
              </a:extLst>
            </p:cNvPr>
            <p:cNvSpPr/>
            <p:nvPr/>
          </p:nvSpPr>
          <p:spPr>
            <a:xfrm>
              <a:off x="7332998" y="2732248"/>
              <a:ext cx="2651434" cy="706347"/>
            </a:xfrm>
            <a:prstGeom prst="rect">
              <a:avLst/>
            </a:prstGeom>
          </p:spPr>
          <p:txBody>
            <a:bodyPr wrap="square">
              <a:spAutoFit/>
            </a:bodyPr>
            <a:lstStyle/>
            <a:p>
              <a:pPr lvl="0">
                <a:lnSpc>
                  <a:spcPct val="95000"/>
                </a:lnSpc>
                <a:spcAft>
                  <a:spcPts val="800"/>
                </a:spcAft>
                <a:defRPr/>
              </a:pPr>
              <a:r>
                <a:rPr lang="en-GB" sz="1400" noProof="1">
                  <a:latin typeface="+mj-lt"/>
                </a:rPr>
                <a:t>You can replace this with your own text. Placeholdertext.</a:t>
              </a:r>
            </a:p>
          </p:txBody>
        </p:sp>
      </p:grpSp>
      <p:sp>
        <p:nvSpPr>
          <p:cNvPr id="12" name="Textfeld 33">
            <a:extLst>
              <a:ext uri="{FF2B5EF4-FFF2-40B4-BE49-F238E27FC236}">
                <a16:creationId xmlns:a16="http://schemas.microsoft.com/office/drawing/2014/main" id="{C8F24A83-7006-48BA-9A79-A2D57DE2E9D8}"/>
              </a:ext>
            </a:extLst>
          </p:cNvPr>
          <p:cNvSpPr txBox="1"/>
          <p:nvPr/>
        </p:nvSpPr>
        <p:spPr>
          <a:xfrm>
            <a:off x="1651567" y="2566981"/>
            <a:ext cx="785792" cy="369332"/>
          </a:xfrm>
          <a:prstGeom prst="rect">
            <a:avLst/>
          </a:prstGeom>
          <a:noFill/>
        </p:spPr>
        <p:txBody>
          <a:bodyPr wrap="none" rtlCol="0" anchor="ctr">
            <a:spAutoFit/>
          </a:bodyPr>
          <a:lstStyle/>
          <a:p>
            <a:pPr algn="ctr"/>
            <a:r>
              <a:rPr lang="en-GB" spc="150" dirty="0">
                <a:solidFill>
                  <a:srgbClr val="69AFD3"/>
                </a:solidFill>
                <a:latin typeface="+mj-lt"/>
              </a:rPr>
              <a:t>90%</a:t>
            </a:r>
          </a:p>
        </p:txBody>
      </p:sp>
      <p:sp>
        <p:nvSpPr>
          <p:cNvPr id="13" name="Textfeld 34">
            <a:extLst>
              <a:ext uri="{FF2B5EF4-FFF2-40B4-BE49-F238E27FC236}">
                <a16:creationId xmlns:a16="http://schemas.microsoft.com/office/drawing/2014/main" id="{3EBBF659-7DDB-4F53-950B-AB48DBB70F30}"/>
              </a:ext>
            </a:extLst>
          </p:cNvPr>
          <p:cNvSpPr txBox="1"/>
          <p:nvPr/>
        </p:nvSpPr>
        <p:spPr>
          <a:xfrm>
            <a:off x="1651772" y="4654803"/>
            <a:ext cx="785792" cy="369332"/>
          </a:xfrm>
          <a:prstGeom prst="rect">
            <a:avLst/>
          </a:prstGeom>
          <a:noFill/>
        </p:spPr>
        <p:txBody>
          <a:bodyPr wrap="none" rtlCol="0" anchor="ctr">
            <a:spAutoFit/>
          </a:bodyPr>
          <a:lstStyle/>
          <a:p>
            <a:pPr algn="ctr"/>
            <a:r>
              <a:rPr lang="en-GB" spc="150" dirty="0">
                <a:solidFill>
                  <a:srgbClr val="860864"/>
                </a:solidFill>
                <a:latin typeface="+mj-lt"/>
              </a:rPr>
              <a:t>80%</a:t>
            </a:r>
          </a:p>
        </p:txBody>
      </p:sp>
      <p:sp>
        <p:nvSpPr>
          <p:cNvPr id="14" name="Textfeld 35">
            <a:extLst>
              <a:ext uri="{FF2B5EF4-FFF2-40B4-BE49-F238E27FC236}">
                <a16:creationId xmlns:a16="http://schemas.microsoft.com/office/drawing/2014/main" id="{678EDD7A-070C-4E76-9922-BA6DA6D82DB7}"/>
              </a:ext>
            </a:extLst>
          </p:cNvPr>
          <p:cNvSpPr txBox="1"/>
          <p:nvPr/>
        </p:nvSpPr>
        <p:spPr>
          <a:xfrm>
            <a:off x="6752322" y="4660513"/>
            <a:ext cx="785792" cy="369332"/>
          </a:xfrm>
          <a:prstGeom prst="rect">
            <a:avLst/>
          </a:prstGeom>
          <a:noFill/>
        </p:spPr>
        <p:txBody>
          <a:bodyPr wrap="none" rtlCol="0" anchor="ctr">
            <a:spAutoFit/>
          </a:bodyPr>
          <a:lstStyle/>
          <a:p>
            <a:pPr algn="ctr"/>
            <a:r>
              <a:rPr lang="en-GB" spc="150" dirty="0">
                <a:solidFill>
                  <a:srgbClr val="00C37B"/>
                </a:solidFill>
                <a:latin typeface="+mj-lt"/>
              </a:rPr>
              <a:t>60%</a:t>
            </a:r>
          </a:p>
        </p:txBody>
      </p:sp>
      <p:sp>
        <p:nvSpPr>
          <p:cNvPr id="15" name="Textfeld 36">
            <a:extLst>
              <a:ext uri="{FF2B5EF4-FFF2-40B4-BE49-F238E27FC236}">
                <a16:creationId xmlns:a16="http://schemas.microsoft.com/office/drawing/2014/main" id="{BF23A2D1-AD25-4017-8EF6-DE72C9E02782}"/>
              </a:ext>
            </a:extLst>
          </p:cNvPr>
          <p:cNvSpPr txBox="1"/>
          <p:nvPr/>
        </p:nvSpPr>
        <p:spPr>
          <a:xfrm>
            <a:off x="6691772" y="2566981"/>
            <a:ext cx="785792" cy="369332"/>
          </a:xfrm>
          <a:prstGeom prst="rect">
            <a:avLst/>
          </a:prstGeom>
          <a:noFill/>
        </p:spPr>
        <p:txBody>
          <a:bodyPr wrap="none" rtlCol="0" anchor="ctr">
            <a:spAutoFit/>
          </a:bodyPr>
          <a:lstStyle/>
          <a:p>
            <a:pPr algn="ctr"/>
            <a:r>
              <a:rPr lang="en-GB" spc="150" dirty="0">
                <a:solidFill>
                  <a:schemeClr val="accent4"/>
                </a:solidFill>
                <a:latin typeface="+mj-lt"/>
              </a:rPr>
              <a:t>75%</a:t>
            </a:r>
          </a:p>
        </p:txBody>
      </p:sp>
    </p:spTree>
    <p:extLst>
      <p:ext uri="{BB962C8B-B14F-4D97-AF65-F5344CB8AC3E}">
        <p14:creationId xmlns:p14="http://schemas.microsoft.com/office/powerpoint/2010/main" val="4204977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883C-5C52-46DA-A00A-D8428F72C109}"/>
              </a:ext>
            </a:extLst>
          </p:cNvPr>
          <p:cNvSpPr>
            <a:spLocks noGrp="1"/>
          </p:cNvSpPr>
          <p:nvPr>
            <p:ph type="title"/>
          </p:nvPr>
        </p:nvSpPr>
        <p:spPr/>
        <p:txBody>
          <a:bodyPr/>
          <a:lstStyle/>
          <a:p>
            <a:r>
              <a:rPr lang="en-US" dirty="0"/>
              <a:t>Infographic content representation</a:t>
            </a:r>
          </a:p>
        </p:txBody>
      </p:sp>
      <p:graphicFrame>
        <p:nvGraphicFramePr>
          <p:cNvPr id="3" name="Inhaltsplatzhalter 45" descr="PresentationLoad.com">
            <a:extLst>
              <a:ext uri="{FF2B5EF4-FFF2-40B4-BE49-F238E27FC236}">
                <a16:creationId xmlns:a16="http://schemas.microsoft.com/office/drawing/2014/main" id="{0602336D-36F0-4A09-8AE8-14F03A0AAEC8}"/>
              </a:ext>
            </a:extLst>
          </p:cNvPr>
          <p:cNvGraphicFramePr>
            <a:graphicFrameLocks/>
          </p:cNvGraphicFramePr>
          <p:nvPr>
            <p:extLst>
              <p:ext uri="{D42A27DB-BD31-4B8C-83A1-F6EECF244321}">
                <p14:modId xmlns:p14="http://schemas.microsoft.com/office/powerpoint/2010/main" val="2809111870"/>
              </p:ext>
            </p:extLst>
          </p:nvPr>
        </p:nvGraphicFramePr>
        <p:xfrm>
          <a:off x="355411" y="2133346"/>
          <a:ext cx="2508783" cy="3110753"/>
        </p:xfrm>
        <a:graphic>
          <a:graphicData uri="http://schemas.openxmlformats.org/drawingml/2006/chart">
            <c:chart xmlns:c="http://schemas.openxmlformats.org/drawingml/2006/chart" xmlns:r="http://schemas.openxmlformats.org/officeDocument/2006/relationships" r:id="rId2"/>
          </a:graphicData>
        </a:graphic>
      </p:graphicFrame>
      <p:sp>
        <p:nvSpPr>
          <p:cNvPr id="4" name="Rechteck 89">
            <a:extLst>
              <a:ext uri="{FF2B5EF4-FFF2-40B4-BE49-F238E27FC236}">
                <a16:creationId xmlns:a16="http://schemas.microsoft.com/office/drawing/2014/main" id="{8FD289F0-F9FA-46BB-8E69-7AE7C5E03C96}"/>
              </a:ext>
            </a:extLst>
          </p:cNvPr>
          <p:cNvSpPr/>
          <p:nvPr/>
        </p:nvSpPr>
        <p:spPr bwMode="gray">
          <a:xfrm>
            <a:off x="3249420" y="2704811"/>
            <a:ext cx="3029646" cy="6578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36000" bIns="36000" rtlCol="0" anchor="ctr" anchorCtr="0"/>
          <a:lstStyle/>
          <a:p>
            <a:r>
              <a:rPr lang="en-GB" sz="4800" dirty="0">
                <a:solidFill>
                  <a:srgbClr val="15596B"/>
                </a:solidFill>
                <a:latin typeface="+mj-lt"/>
              </a:rPr>
              <a:t>83</a:t>
            </a:r>
            <a:r>
              <a:rPr lang="en-GB" sz="4000" dirty="0">
                <a:solidFill>
                  <a:srgbClr val="15596B"/>
                </a:solidFill>
                <a:latin typeface="+mj-lt"/>
              </a:rPr>
              <a:t>%</a:t>
            </a:r>
          </a:p>
        </p:txBody>
      </p:sp>
      <p:sp>
        <p:nvSpPr>
          <p:cNvPr id="5" name="Rechteck 90">
            <a:extLst>
              <a:ext uri="{FF2B5EF4-FFF2-40B4-BE49-F238E27FC236}">
                <a16:creationId xmlns:a16="http://schemas.microsoft.com/office/drawing/2014/main" id="{C2844195-FE37-4977-8E04-B360F54EB899}"/>
              </a:ext>
            </a:extLst>
          </p:cNvPr>
          <p:cNvSpPr/>
          <p:nvPr/>
        </p:nvSpPr>
        <p:spPr bwMode="gray">
          <a:xfrm>
            <a:off x="3249422" y="3685807"/>
            <a:ext cx="2148488" cy="629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r>
              <a:rPr lang="en-GB" sz="1050" dirty="0">
                <a:solidFill>
                  <a:schemeClr val="tx1"/>
                </a:solidFill>
                <a:latin typeface="+mj-lt"/>
              </a:rPr>
              <a:t>This text can be replaced with your own text.</a:t>
            </a:r>
          </a:p>
        </p:txBody>
      </p:sp>
      <p:sp>
        <p:nvSpPr>
          <p:cNvPr id="6" name="Rechteck 91">
            <a:extLst>
              <a:ext uri="{FF2B5EF4-FFF2-40B4-BE49-F238E27FC236}">
                <a16:creationId xmlns:a16="http://schemas.microsoft.com/office/drawing/2014/main" id="{C7935496-FCAB-45F4-B542-7096B10D55D8}"/>
              </a:ext>
            </a:extLst>
          </p:cNvPr>
          <p:cNvSpPr/>
          <p:nvPr/>
        </p:nvSpPr>
        <p:spPr bwMode="gray">
          <a:xfrm>
            <a:off x="3249421" y="3239406"/>
            <a:ext cx="2642583" cy="461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nSpc>
                <a:spcPts val="4300"/>
              </a:lnSpc>
            </a:pPr>
            <a:r>
              <a:rPr lang="en-GB" sz="1600" b="1" dirty="0">
                <a:solidFill>
                  <a:srgbClr val="15596B"/>
                </a:solidFill>
                <a:latin typeface="+mj-lt"/>
              </a:rPr>
              <a:t>Placeholder</a:t>
            </a:r>
          </a:p>
        </p:txBody>
      </p:sp>
      <p:cxnSp>
        <p:nvCxnSpPr>
          <p:cNvPr id="7" name="Gerade Verbindung 69">
            <a:extLst>
              <a:ext uri="{FF2B5EF4-FFF2-40B4-BE49-F238E27FC236}">
                <a16:creationId xmlns:a16="http://schemas.microsoft.com/office/drawing/2014/main" id="{B8B0338F-2469-449F-8CF1-33575D1E808E}"/>
              </a:ext>
            </a:extLst>
          </p:cNvPr>
          <p:cNvCxnSpPr/>
          <p:nvPr/>
        </p:nvCxnSpPr>
        <p:spPr bwMode="gray">
          <a:xfrm>
            <a:off x="3057708" y="2438618"/>
            <a:ext cx="0" cy="2052000"/>
          </a:xfrm>
          <a:prstGeom prst="line">
            <a:avLst/>
          </a:prstGeom>
          <a:solidFill>
            <a:schemeClr val="accent5"/>
          </a:solidFill>
          <a:ln w="571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Gleichschenkliges Dreieck 1">
            <a:extLst>
              <a:ext uri="{FF2B5EF4-FFF2-40B4-BE49-F238E27FC236}">
                <a16:creationId xmlns:a16="http://schemas.microsoft.com/office/drawing/2014/main" id="{994892CC-C8ED-4197-9514-3E1A1E5344FC}"/>
              </a:ext>
            </a:extLst>
          </p:cNvPr>
          <p:cNvSpPr/>
          <p:nvPr/>
        </p:nvSpPr>
        <p:spPr bwMode="gray">
          <a:xfrm rot="16200000">
            <a:off x="2862073" y="3421800"/>
            <a:ext cx="271525" cy="85636"/>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endParaRPr>
          </a:p>
        </p:txBody>
      </p:sp>
      <p:grpSp>
        <p:nvGrpSpPr>
          <p:cNvPr id="9" name="Gruppieren 38">
            <a:extLst>
              <a:ext uri="{FF2B5EF4-FFF2-40B4-BE49-F238E27FC236}">
                <a16:creationId xmlns:a16="http://schemas.microsoft.com/office/drawing/2014/main" id="{A52F7134-0D6B-4720-949C-7E33F8F6DB2B}"/>
              </a:ext>
            </a:extLst>
          </p:cNvPr>
          <p:cNvGrpSpPr/>
          <p:nvPr/>
        </p:nvGrpSpPr>
        <p:grpSpPr bwMode="gray">
          <a:xfrm>
            <a:off x="1245740" y="3306361"/>
            <a:ext cx="677754" cy="618399"/>
            <a:chOff x="5691188" y="3032125"/>
            <a:chExt cx="806450" cy="792163"/>
          </a:xfrm>
          <a:solidFill>
            <a:schemeClr val="tx1"/>
          </a:solidFill>
        </p:grpSpPr>
        <p:sp>
          <p:nvSpPr>
            <p:cNvPr id="10" name="Freeform 13">
              <a:extLst>
                <a:ext uri="{FF2B5EF4-FFF2-40B4-BE49-F238E27FC236}">
                  <a16:creationId xmlns:a16="http://schemas.microsoft.com/office/drawing/2014/main" id="{60CA82C5-3FF8-4C73-B761-B067548A7F7C}"/>
                </a:ext>
              </a:extLst>
            </p:cNvPr>
            <p:cNvSpPr>
              <a:spLocks/>
            </p:cNvSpPr>
            <p:nvPr/>
          </p:nvSpPr>
          <p:spPr bwMode="gray">
            <a:xfrm>
              <a:off x="6164263" y="3032125"/>
              <a:ext cx="333375" cy="536575"/>
            </a:xfrm>
            <a:custGeom>
              <a:avLst/>
              <a:gdLst>
                <a:gd name="T0" fmla="*/ 80 w 89"/>
                <a:gd name="T1" fmla="*/ 143 h 143"/>
                <a:gd name="T2" fmla="*/ 87 w 89"/>
                <a:gd name="T3" fmla="*/ 141 h 143"/>
                <a:gd name="T4" fmla="*/ 89 w 89"/>
                <a:gd name="T5" fmla="*/ 135 h 143"/>
                <a:gd name="T6" fmla="*/ 87 w 89"/>
                <a:gd name="T7" fmla="*/ 123 h 143"/>
                <a:gd name="T8" fmla="*/ 57 w 89"/>
                <a:gd name="T9" fmla="*/ 93 h 143"/>
                <a:gd name="T10" fmla="*/ 51 w 89"/>
                <a:gd name="T11" fmla="*/ 90 h 143"/>
                <a:gd name="T12" fmla="*/ 50 w 89"/>
                <a:gd name="T13" fmla="*/ 84 h 143"/>
                <a:gd name="T14" fmla="*/ 55 w 89"/>
                <a:gd name="T15" fmla="*/ 78 h 143"/>
                <a:gd name="T16" fmla="*/ 56 w 89"/>
                <a:gd name="T17" fmla="*/ 76 h 143"/>
                <a:gd name="T18" fmla="*/ 61 w 89"/>
                <a:gd name="T19" fmla="*/ 67 h 143"/>
                <a:gd name="T20" fmla="*/ 65 w 89"/>
                <a:gd name="T21" fmla="*/ 63 h 143"/>
                <a:gd name="T22" fmla="*/ 68 w 89"/>
                <a:gd name="T23" fmla="*/ 44 h 143"/>
                <a:gd name="T24" fmla="*/ 65 w 89"/>
                <a:gd name="T25" fmla="*/ 41 h 143"/>
                <a:gd name="T26" fmla="*/ 44 w 89"/>
                <a:gd name="T27" fmla="*/ 6 h 143"/>
                <a:gd name="T28" fmla="*/ 32 w 89"/>
                <a:gd name="T29" fmla="*/ 1 h 143"/>
                <a:gd name="T30" fmla="*/ 30 w 89"/>
                <a:gd name="T31" fmla="*/ 1 h 143"/>
                <a:gd name="T32" fmla="*/ 25 w 89"/>
                <a:gd name="T33" fmla="*/ 0 h 143"/>
                <a:gd name="T34" fmla="*/ 24 w 89"/>
                <a:gd name="T35" fmla="*/ 0 h 143"/>
                <a:gd name="T36" fmla="*/ 16 w 89"/>
                <a:gd name="T37" fmla="*/ 5 h 143"/>
                <a:gd name="T38" fmla="*/ 8 w 89"/>
                <a:gd name="T39" fmla="*/ 13 h 143"/>
                <a:gd name="T40" fmla="*/ 8 w 89"/>
                <a:gd name="T41" fmla="*/ 14 h 143"/>
                <a:gd name="T42" fmla="*/ 0 w 89"/>
                <a:gd name="T43" fmla="*/ 29 h 143"/>
                <a:gd name="T44" fmla="*/ 3 w 89"/>
                <a:gd name="T45" fmla="*/ 34 h 143"/>
                <a:gd name="T46" fmla="*/ 8 w 89"/>
                <a:gd name="T47" fmla="*/ 31 h 143"/>
                <a:gd name="T48" fmla="*/ 16 w 89"/>
                <a:gd name="T49" fmla="*/ 17 h 143"/>
                <a:gd name="T50" fmla="*/ 17 w 89"/>
                <a:gd name="T51" fmla="*/ 12 h 143"/>
                <a:gd name="T52" fmla="*/ 18 w 89"/>
                <a:gd name="T53" fmla="*/ 11 h 143"/>
                <a:gd name="T54" fmla="*/ 18 w 89"/>
                <a:gd name="T55" fmla="*/ 11 h 143"/>
                <a:gd name="T56" fmla="*/ 23 w 89"/>
                <a:gd name="T57" fmla="*/ 8 h 143"/>
                <a:gd name="T58" fmla="*/ 25 w 89"/>
                <a:gd name="T59" fmla="*/ 8 h 143"/>
                <a:gd name="T60" fmla="*/ 27 w 89"/>
                <a:gd name="T61" fmla="*/ 8 h 143"/>
                <a:gd name="T62" fmla="*/ 30 w 89"/>
                <a:gd name="T63" fmla="*/ 9 h 143"/>
                <a:gd name="T64" fmla="*/ 41 w 89"/>
                <a:gd name="T65" fmla="*/ 13 h 143"/>
                <a:gd name="T66" fmla="*/ 57 w 89"/>
                <a:gd name="T67" fmla="*/ 43 h 143"/>
                <a:gd name="T68" fmla="*/ 59 w 89"/>
                <a:gd name="T69" fmla="*/ 46 h 143"/>
                <a:gd name="T70" fmla="*/ 61 w 89"/>
                <a:gd name="T71" fmla="*/ 47 h 143"/>
                <a:gd name="T72" fmla="*/ 58 w 89"/>
                <a:gd name="T73" fmla="*/ 60 h 143"/>
                <a:gd name="T74" fmla="*/ 57 w 89"/>
                <a:gd name="T75" fmla="*/ 60 h 143"/>
                <a:gd name="T76" fmla="*/ 54 w 89"/>
                <a:gd name="T77" fmla="*/ 63 h 143"/>
                <a:gd name="T78" fmla="*/ 49 w 89"/>
                <a:gd name="T79" fmla="*/ 71 h 143"/>
                <a:gd name="T80" fmla="*/ 48 w 89"/>
                <a:gd name="T81" fmla="*/ 74 h 143"/>
                <a:gd name="T82" fmla="*/ 44 w 89"/>
                <a:gd name="T83" fmla="*/ 79 h 143"/>
                <a:gd name="T84" fmla="*/ 42 w 89"/>
                <a:gd name="T85" fmla="*/ 82 h 143"/>
                <a:gd name="T86" fmla="*/ 43 w 89"/>
                <a:gd name="T87" fmla="*/ 94 h 143"/>
                <a:gd name="T88" fmla="*/ 46 w 89"/>
                <a:gd name="T89" fmla="*/ 96 h 143"/>
                <a:gd name="T90" fmla="*/ 54 w 89"/>
                <a:gd name="T91" fmla="*/ 101 h 143"/>
                <a:gd name="T92" fmla="*/ 79 w 89"/>
                <a:gd name="T93" fmla="*/ 125 h 143"/>
                <a:gd name="T94" fmla="*/ 82 w 89"/>
                <a:gd name="T95" fmla="*/ 135 h 143"/>
                <a:gd name="T96" fmla="*/ 82 w 89"/>
                <a:gd name="T97" fmla="*/ 135 h 143"/>
                <a:gd name="T98" fmla="*/ 78 w 89"/>
                <a:gd name="T99" fmla="*/ 135 h 143"/>
                <a:gd name="T100" fmla="*/ 75 w 89"/>
                <a:gd name="T101" fmla="*/ 135 h 143"/>
                <a:gd name="T102" fmla="*/ 18 w 89"/>
                <a:gd name="T103" fmla="*/ 135 h 143"/>
                <a:gd name="T104" fmla="*/ 14 w 89"/>
                <a:gd name="T105" fmla="*/ 139 h 143"/>
                <a:gd name="T106" fmla="*/ 18 w 89"/>
                <a:gd name="T107" fmla="*/ 143 h 143"/>
                <a:gd name="T108" fmla="*/ 80 w 89"/>
                <a:gd name="T109"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143">
                  <a:moveTo>
                    <a:pt x="80" y="143"/>
                  </a:moveTo>
                  <a:cubicBezTo>
                    <a:pt x="83" y="143"/>
                    <a:pt x="85" y="143"/>
                    <a:pt x="87" y="141"/>
                  </a:cubicBezTo>
                  <a:cubicBezTo>
                    <a:pt x="89" y="139"/>
                    <a:pt x="89" y="137"/>
                    <a:pt x="89" y="135"/>
                  </a:cubicBezTo>
                  <a:cubicBezTo>
                    <a:pt x="89" y="132"/>
                    <a:pt x="89" y="130"/>
                    <a:pt x="87" y="123"/>
                  </a:cubicBezTo>
                  <a:cubicBezTo>
                    <a:pt x="84" y="115"/>
                    <a:pt x="72" y="100"/>
                    <a:pt x="57" y="93"/>
                  </a:cubicBezTo>
                  <a:cubicBezTo>
                    <a:pt x="51" y="90"/>
                    <a:pt x="51" y="90"/>
                    <a:pt x="51" y="90"/>
                  </a:cubicBezTo>
                  <a:cubicBezTo>
                    <a:pt x="50" y="88"/>
                    <a:pt x="50" y="86"/>
                    <a:pt x="50" y="84"/>
                  </a:cubicBezTo>
                  <a:cubicBezTo>
                    <a:pt x="52" y="82"/>
                    <a:pt x="53" y="81"/>
                    <a:pt x="55" y="78"/>
                  </a:cubicBezTo>
                  <a:cubicBezTo>
                    <a:pt x="55" y="77"/>
                    <a:pt x="56" y="76"/>
                    <a:pt x="56" y="76"/>
                  </a:cubicBezTo>
                  <a:cubicBezTo>
                    <a:pt x="58" y="73"/>
                    <a:pt x="59" y="70"/>
                    <a:pt x="61" y="67"/>
                  </a:cubicBezTo>
                  <a:cubicBezTo>
                    <a:pt x="62" y="66"/>
                    <a:pt x="64" y="65"/>
                    <a:pt x="65" y="63"/>
                  </a:cubicBezTo>
                  <a:cubicBezTo>
                    <a:pt x="68" y="58"/>
                    <a:pt x="70" y="48"/>
                    <a:pt x="68" y="44"/>
                  </a:cubicBezTo>
                  <a:cubicBezTo>
                    <a:pt x="68" y="42"/>
                    <a:pt x="67" y="41"/>
                    <a:pt x="65" y="41"/>
                  </a:cubicBezTo>
                  <a:cubicBezTo>
                    <a:pt x="65" y="24"/>
                    <a:pt x="57" y="11"/>
                    <a:pt x="44" y="6"/>
                  </a:cubicBezTo>
                  <a:cubicBezTo>
                    <a:pt x="42" y="5"/>
                    <a:pt x="38" y="3"/>
                    <a:pt x="32" y="1"/>
                  </a:cubicBezTo>
                  <a:cubicBezTo>
                    <a:pt x="31" y="1"/>
                    <a:pt x="30" y="1"/>
                    <a:pt x="30" y="1"/>
                  </a:cubicBezTo>
                  <a:cubicBezTo>
                    <a:pt x="28" y="0"/>
                    <a:pt x="27" y="0"/>
                    <a:pt x="25" y="0"/>
                  </a:cubicBezTo>
                  <a:cubicBezTo>
                    <a:pt x="25" y="0"/>
                    <a:pt x="24" y="0"/>
                    <a:pt x="24" y="0"/>
                  </a:cubicBezTo>
                  <a:cubicBezTo>
                    <a:pt x="20" y="0"/>
                    <a:pt x="17" y="2"/>
                    <a:pt x="16" y="5"/>
                  </a:cubicBezTo>
                  <a:cubicBezTo>
                    <a:pt x="13" y="6"/>
                    <a:pt x="9" y="8"/>
                    <a:pt x="8" y="13"/>
                  </a:cubicBezTo>
                  <a:cubicBezTo>
                    <a:pt x="8" y="13"/>
                    <a:pt x="8" y="14"/>
                    <a:pt x="8" y="14"/>
                  </a:cubicBezTo>
                  <a:cubicBezTo>
                    <a:pt x="4" y="18"/>
                    <a:pt x="2" y="23"/>
                    <a:pt x="0" y="29"/>
                  </a:cubicBezTo>
                  <a:cubicBezTo>
                    <a:pt x="0" y="31"/>
                    <a:pt x="1" y="33"/>
                    <a:pt x="3" y="34"/>
                  </a:cubicBezTo>
                  <a:cubicBezTo>
                    <a:pt x="5" y="34"/>
                    <a:pt x="7" y="33"/>
                    <a:pt x="8" y="31"/>
                  </a:cubicBezTo>
                  <a:cubicBezTo>
                    <a:pt x="9" y="25"/>
                    <a:pt x="12" y="20"/>
                    <a:pt x="16" y="17"/>
                  </a:cubicBezTo>
                  <a:cubicBezTo>
                    <a:pt x="17" y="16"/>
                    <a:pt x="18" y="14"/>
                    <a:pt x="17" y="12"/>
                  </a:cubicBezTo>
                  <a:cubicBezTo>
                    <a:pt x="18" y="12"/>
                    <a:pt x="18" y="11"/>
                    <a:pt x="18" y="11"/>
                  </a:cubicBezTo>
                  <a:cubicBezTo>
                    <a:pt x="18" y="11"/>
                    <a:pt x="18" y="11"/>
                    <a:pt x="18" y="11"/>
                  </a:cubicBezTo>
                  <a:cubicBezTo>
                    <a:pt x="20" y="11"/>
                    <a:pt x="22" y="11"/>
                    <a:pt x="23" y="8"/>
                  </a:cubicBezTo>
                  <a:cubicBezTo>
                    <a:pt x="23" y="8"/>
                    <a:pt x="24" y="8"/>
                    <a:pt x="25" y="8"/>
                  </a:cubicBezTo>
                  <a:cubicBezTo>
                    <a:pt x="26" y="8"/>
                    <a:pt x="26" y="8"/>
                    <a:pt x="27" y="8"/>
                  </a:cubicBezTo>
                  <a:cubicBezTo>
                    <a:pt x="28" y="8"/>
                    <a:pt x="29" y="9"/>
                    <a:pt x="30" y="9"/>
                  </a:cubicBezTo>
                  <a:cubicBezTo>
                    <a:pt x="35" y="10"/>
                    <a:pt x="39" y="12"/>
                    <a:pt x="41" y="13"/>
                  </a:cubicBezTo>
                  <a:cubicBezTo>
                    <a:pt x="52" y="17"/>
                    <a:pt x="58" y="28"/>
                    <a:pt x="57" y="43"/>
                  </a:cubicBezTo>
                  <a:cubicBezTo>
                    <a:pt x="57" y="44"/>
                    <a:pt x="58" y="45"/>
                    <a:pt x="59" y="46"/>
                  </a:cubicBezTo>
                  <a:cubicBezTo>
                    <a:pt x="59" y="47"/>
                    <a:pt x="60" y="47"/>
                    <a:pt x="61" y="47"/>
                  </a:cubicBezTo>
                  <a:cubicBezTo>
                    <a:pt x="61" y="50"/>
                    <a:pt x="60" y="55"/>
                    <a:pt x="58" y="60"/>
                  </a:cubicBezTo>
                  <a:cubicBezTo>
                    <a:pt x="57" y="60"/>
                    <a:pt x="57" y="60"/>
                    <a:pt x="57" y="60"/>
                  </a:cubicBezTo>
                  <a:cubicBezTo>
                    <a:pt x="56" y="60"/>
                    <a:pt x="55" y="61"/>
                    <a:pt x="54" y="63"/>
                  </a:cubicBezTo>
                  <a:cubicBezTo>
                    <a:pt x="53" y="66"/>
                    <a:pt x="51" y="68"/>
                    <a:pt x="49" y="71"/>
                  </a:cubicBezTo>
                  <a:cubicBezTo>
                    <a:pt x="49" y="72"/>
                    <a:pt x="48" y="73"/>
                    <a:pt x="48" y="74"/>
                  </a:cubicBezTo>
                  <a:cubicBezTo>
                    <a:pt x="46" y="76"/>
                    <a:pt x="45" y="78"/>
                    <a:pt x="44" y="79"/>
                  </a:cubicBezTo>
                  <a:cubicBezTo>
                    <a:pt x="43" y="80"/>
                    <a:pt x="42" y="81"/>
                    <a:pt x="42" y="82"/>
                  </a:cubicBezTo>
                  <a:cubicBezTo>
                    <a:pt x="42" y="85"/>
                    <a:pt x="42" y="90"/>
                    <a:pt x="43" y="94"/>
                  </a:cubicBezTo>
                  <a:cubicBezTo>
                    <a:pt x="44" y="95"/>
                    <a:pt x="44" y="96"/>
                    <a:pt x="46" y="96"/>
                  </a:cubicBezTo>
                  <a:cubicBezTo>
                    <a:pt x="54" y="101"/>
                    <a:pt x="54" y="101"/>
                    <a:pt x="54" y="101"/>
                  </a:cubicBezTo>
                  <a:cubicBezTo>
                    <a:pt x="67" y="106"/>
                    <a:pt x="78" y="119"/>
                    <a:pt x="79" y="125"/>
                  </a:cubicBezTo>
                  <a:cubicBezTo>
                    <a:pt x="82" y="133"/>
                    <a:pt x="82" y="133"/>
                    <a:pt x="82" y="135"/>
                  </a:cubicBezTo>
                  <a:cubicBezTo>
                    <a:pt x="82" y="135"/>
                    <a:pt x="82" y="135"/>
                    <a:pt x="82" y="135"/>
                  </a:cubicBezTo>
                  <a:cubicBezTo>
                    <a:pt x="82" y="135"/>
                    <a:pt x="79" y="135"/>
                    <a:pt x="78" y="135"/>
                  </a:cubicBezTo>
                  <a:cubicBezTo>
                    <a:pt x="77" y="135"/>
                    <a:pt x="76" y="135"/>
                    <a:pt x="75" y="135"/>
                  </a:cubicBezTo>
                  <a:cubicBezTo>
                    <a:pt x="18" y="135"/>
                    <a:pt x="18" y="135"/>
                    <a:pt x="18" y="135"/>
                  </a:cubicBezTo>
                  <a:cubicBezTo>
                    <a:pt x="16" y="135"/>
                    <a:pt x="14" y="137"/>
                    <a:pt x="14" y="139"/>
                  </a:cubicBezTo>
                  <a:cubicBezTo>
                    <a:pt x="14" y="141"/>
                    <a:pt x="16" y="143"/>
                    <a:pt x="18" y="143"/>
                  </a:cubicBezTo>
                  <a:lnTo>
                    <a:pt x="80" y="143"/>
                  </a:lnTo>
                  <a:close/>
                </a:path>
              </a:pathLst>
            </a:custGeom>
            <a:grpFill/>
            <a:ln w="9525">
              <a:solidFill>
                <a:srgbClr val="15596B"/>
              </a:solidFill>
              <a:round/>
              <a:headEnd/>
              <a:tailEnd/>
            </a:ln>
            <a:extLst/>
          </p:spPr>
          <p:txBody>
            <a:bodyPr vert="horz" wrap="square" lIns="91440" tIns="45720" rIns="91440" bIns="45720" numCol="1" anchor="t" anchorCtr="0" compatLnSpc="1">
              <a:prstTxWarp prst="textNoShape">
                <a:avLst/>
              </a:prstTxWarp>
            </a:bodyPr>
            <a:lstStyle/>
            <a:p>
              <a:endParaRPr lang="en-GB" dirty="0">
                <a:solidFill>
                  <a:schemeClr val="accent3"/>
                </a:solidFill>
                <a:latin typeface="+mj-lt"/>
              </a:endParaRPr>
            </a:p>
          </p:txBody>
        </p:sp>
        <p:sp>
          <p:nvSpPr>
            <p:cNvPr id="11" name="Freeform 14">
              <a:extLst>
                <a:ext uri="{FF2B5EF4-FFF2-40B4-BE49-F238E27FC236}">
                  <a16:creationId xmlns:a16="http://schemas.microsoft.com/office/drawing/2014/main" id="{753BA88B-E522-4FAC-A7ED-5E6365E844B4}"/>
                </a:ext>
              </a:extLst>
            </p:cNvPr>
            <p:cNvSpPr>
              <a:spLocks/>
            </p:cNvSpPr>
            <p:nvPr/>
          </p:nvSpPr>
          <p:spPr bwMode="gray">
            <a:xfrm>
              <a:off x="5691188" y="3032125"/>
              <a:ext cx="333375" cy="536575"/>
            </a:xfrm>
            <a:custGeom>
              <a:avLst/>
              <a:gdLst>
                <a:gd name="T0" fmla="*/ 72 w 89"/>
                <a:gd name="T1" fmla="*/ 143 h 143"/>
                <a:gd name="T2" fmla="*/ 76 w 89"/>
                <a:gd name="T3" fmla="*/ 139 h 143"/>
                <a:gd name="T4" fmla="*/ 72 w 89"/>
                <a:gd name="T5" fmla="*/ 135 h 143"/>
                <a:gd name="T6" fmla="*/ 13 w 89"/>
                <a:gd name="T7" fmla="*/ 135 h 143"/>
                <a:gd name="T8" fmla="*/ 11 w 89"/>
                <a:gd name="T9" fmla="*/ 135 h 143"/>
                <a:gd name="T10" fmla="*/ 8 w 89"/>
                <a:gd name="T11" fmla="*/ 135 h 143"/>
                <a:gd name="T12" fmla="*/ 8 w 89"/>
                <a:gd name="T13" fmla="*/ 135 h 143"/>
                <a:gd name="T14" fmla="*/ 10 w 89"/>
                <a:gd name="T15" fmla="*/ 125 h 143"/>
                <a:gd name="T16" fmla="*/ 38 w 89"/>
                <a:gd name="T17" fmla="*/ 101 h 143"/>
                <a:gd name="T18" fmla="*/ 47 w 89"/>
                <a:gd name="T19" fmla="*/ 95 h 143"/>
                <a:gd name="T20" fmla="*/ 47 w 89"/>
                <a:gd name="T21" fmla="*/ 93 h 143"/>
                <a:gd name="T22" fmla="*/ 48 w 89"/>
                <a:gd name="T23" fmla="*/ 83 h 143"/>
                <a:gd name="T24" fmla="*/ 47 w 89"/>
                <a:gd name="T25" fmla="*/ 79 h 143"/>
                <a:gd name="T26" fmla="*/ 42 w 89"/>
                <a:gd name="T27" fmla="*/ 74 h 143"/>
                <a:gd name="T28" fmla="*/ 41 w 89"/>
                <a:gd name="T29" fmla="*/ 71 h 143"/>
                <a:gd name="T30" fmla="*/ 36 w 89"/>
                <a:gd name="T31" fmla="*/ 63 h 143"/>
                <a:gd name="T32" fmla="*/ 33 w 89"/>
                <a:gd name="T33" fmla="*/ 60 h 143"/>
                <a:gd name="T34" fmla="*/ 32 w 89"/>
                <a:gd name="T35" fmla="*/ 59 h 143"/>
                <a:gd name="T36" fmla="*/ 29 w 89"/>
                <a:gd name="T37" fmla="*/ 47 h 143"/>
                <a:gd name="T38" fmla="*/ 32 w 89"/>
                <a:gd name="T39" fmla="*/ 46 h 143"/>
                <a:gd name="T40" fmla="*/ 33 w 89"/>
                <a:gd name="T41" fmla="*/ 43 h 143"/>
                <a:gd name="T42" fmla="*/ 42 w 89"/>
                <a:gd name="T43" fmla="*/ 17 h 143"/>
                <a:gd name="T44" fmla="*/ 43 w 89"/>
                <a:gd name="T45" fmla="*/ 13 h 143"/>
                <a:gd name="T46" fmla="*/ 44 w 89"/>
                <a:gd name="T47" fmla="*/ 13 h 143"/>
                <a:gd name="T48" fmla="*/ 45 w 89"/>
                <a:gd name="T49" fmla="*/ 13 h 143"/>
                <a:gd name="T50" fmla="*/ 49 w 89"/>
                <a:gd name="T51" fmla="*/ 9 h 143"/>
                <a:gd name="T52" fmla="*/ 51 w 89"/>
                <a:gd name="T53" fmla="*/ 8 h 143"/>
                <a:gd name="T54" fmla="*/ 52 w 89"/>
                <a:gd name="T55" fmla="*/ 8 h 143"/>
                <a:gd name="T56" fmla="*/ 56 w 89"/>
                <a:gd name="T57" fmla="*/ 9 h 143"/>
                <a:gd name="T58" fmla="*/ 67 w 89"/>
                <a:gd name="T59" fmla="*/ 13 h 143"/>
                <a:gd name="T60" fmla="*/ 81 w 89"/>
                <a:gd name="T61" fmla="*/ 29 h 143"/>
                <a:gd name="T62" fmla="*/ 86 w 89"/>
                <a:gd name="T63" fmla="*/ 31 h 143"/>
                <a:gd name="T64" fmla="*/ 89 w 89"/>
                <a:gd name="T65" fmla="*/ 26 h 143"/>
                <a:gd name="T66" fmla="*/ 70 w 89"/>
                <a:gd name="T67" fmla="*/ 6 h 143"/>
                <a:gd name="T68" fmla="*/ 58 w 89"/>
                <a:gd name="T69" fmla="*/ 1 h 143"/>
                <a:gd name="T70" fmla="*/ 53 w 89"/>
                <a:gd name="T71" fmla="*/ 0 h 143"/>
                <a:gd name="T72" fmla="*/ 51 w 89"/>
                <a:gd name="T73" fmla="*/ 0 h 143"/>
                <a:gd name="T74" fmla="*/ 49 w 89"/>
                <a:gd name="T75" fmla="*/ 0 h 143"/>
                <a:gd name="T76" fmla="*/ 42 w 89"/>
                <a:gd name="T77" fmla="*/ 5 h 143"/>
                <a:gd name="T78" fmla="*/ 34 w 89"/>
                <a:gd name="T79" fmla="*/ 13 h 143"/>
                <a:gd name="T80" fmla="*/ 34 w 89"/>
                <a:gd name="T81" fmla="*/ 14 h 143"/>
                <a:gd name="T82" fmla="*/ 25 w 89"/>
                <a:gd name="T83" fmla="*/ 40 h 143"/>
                <a:gd name="T84" fmla="*/ 21 w 89"/>
                <a:gd name="T85" fmla="*/ 44 h 143"/>
                <a:gd name="T86" fmla="*/ 25 w 89"/>
                <a:gd name="T87" fmla="*/ 63 h 143"/>
                <a:gd name="T88" fmla="*/ 29 w 89"/>
                <a:gd name="T89" fmla="*/ 67 h 143"/>
                <a:gd name="T90" fmla="*/ 34 w 89"/>
                <a:gd name="T91" fmla="*/ 76 h 143"/>
                <a:gd name="T92" fmla="*/ 35 w 89"/>
                <a:gd name="T93" fmla="*/ 78 h 143"/>
                <a:gd name="T94" fmla="*/ 40 w 89"/>
                <a:gd name="T95" fmla="*/ 84 h 143"/>
                <a:gd name="T96" fmla="*/ 40 w 89"/>
                <a:gd name="T97" fmla="*/ 91 h 143"/>
                <a:gd name="T98" fmla="*/ 35 w 89"/>
                <a:gd name="T99" fmla="*/ 93 h 143"/>
                <a:gd name="T100" fmla="*/ 2 w 89"/>
                <a:gd name="T101" fmla="*/ 123 h 143"/>
                <a:gd name="T102" fmla="*/ 0 w 89"/>
                <a:gd name="T103" fmla="*/ 135 h 143"/>
                <a:gd name="T104" fmla="*/ 2 w 89"/>
                <a:gd name="T105" fmla="*/ 141 h 143"/>
                <a:gd name="T106" fmla="*/ 9 w 89"/>
                <a:gd name="T107" fmla="*/ 143 h 143"/>
                <a:gd name="T108" fmla="*/ 72 w 89"/>
                <a:gd name="T109"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143">
                  <a:moveTo>
                    <a:pt x="72" y="143"/>
                  </a:moveTo>
                  <a:cubicBezTo>
                    <a:pt x="74" y="143"/>
                    <a:pt x="76" y="141"/>
                    <a:pt x="76" y="139"/>
                  </a:cubicBezTo>
                  <a:cubicBezTo>
                    <a:pt x="76" y="137"/>
                    <a:pt x="74" y="135"/>
                    <a:pt x="72" y="135"/>
                  </a:cubicBezTo>
                  <a:cubicBezTo>
                    <a:pt x="13" y="135"/>
                    <a:pt x="13" y="135"/>
                    <a:pt x="13" y="135"/>
                  </a:cubicBezTo>
                  <a:cubicBezTo>
                    <a:pt x="12" y="135"/>
                    <a:pt x="11" y="135"/>
                    <a:pt x="11" y="135"/>
                  </a:cubicBezTo>
                  <a:cubicBezTo>
                    <a:pt x="10" y="135"/>
                    <a:pt x="8" y="135"/>
                    <a:pt x="8" y="135"/>
                  </a:cubicBezTo>
                  <a:cubicBezTo>
                    <a:pt x="8" y="135"/>
                    <a:pt x="8" y="135"/>
                    <a:pt x="8" y="135"/>
                  </a:cubicBezTo>
                  <a:cubicBezTo>
                    <a:pt x="8" y="135"/>
                    <a:pt x="8" y="131"/>
                    <a:pt x="10" y="125"/>
                  </a:cubicBezTo>
                  <a:cubicBezTo>
                    <a:pt x="11" y="118"/>
                    <a:pt x="26" y="105"/>
                    <a:pt x="38" y="101"/>
                  </a:cubicBezTo>
                  <a:cubicBezTo>
                    <a:pt x="44" y="98"/>
                    <a:pt x="46" y="95"/>
                    <a:pt x="47" y="95"/>
                  </a:cubicBezTo>
                  <a:cubicBezTo>
                    <a:pt x="47" y="94"/>
                    <a:pt x="47" y="94"/>
                    <a:pt x="47" y="93"/>
                  </a:cubicBezTo>
                  <a:cubicBezTo>
                    <a:pt x="48" y="89"/>
                    <a:pt x="48" y="84"/>
                    <a:pt x="48" y="83"/>
                  </a:cubicBezTo>
                  <a:cubicBezTo>
                    <a:pt x="49" y="81"/>
                    <a:pt x="48" y="80"/>
                    <a:pt x="47" y="79"/>
                  </a:cubicBezTo>
                  <a:cubicBezTo>
                    <a:pt x="45" y="78"/>
                    <a:pt x="44" y="76"/>
                    <a:pt x="42" y="74"/>
                  </a:cubicBezTo>
                  <a:cubicBezTo>
                    <a:pt x="42" y="73"/>
                    <a:pt x="41" y="72"/>
                    <a:pt x="41" y="71"/>
                  </a:cubicBezTo>
                  <a:cubicBezTo>
                    <a:pt x="39" y="69"/>
                    <a:pt x="37" y="66"/>
                    <a:pt x="36" y="63"/>
                  </a:cubicBezTo>
                  <a:cubicBezTo>
                    <a:pt x="35" y="61"/>
                    <a:pt x="34" y="60"/>
                    <a:pt x="33" y="60"/>
                  </a:cubicBezTo>
                  <a:cubicBezTo>
                    <a:pt x="33" y="60"/>
                    <a:pt x="32" y="60"/>
                    <a:pt x="32" y="59"/>
                  </a:cubicBezTo>
                  <a:cubicBezTo>
                    <a:pt x="30" y="55"/>
                    <a:pt x="29" y="50"/>
                    <a:pt x="29" y="47"/>
                  </a:cubicBezTo>
                  <a:cubicBezTo>
                    <a:pt x="30" y="47"/>
                    <a:pt x="31" y="47"/>
                    <a:pt x="32" y="46"/>
                  </a:cubicBezTo>
                  <a:cubicBezTo>
                    <a:pt x="32" y="46"/>
                    <a:pt x="33" y="44"/>
                    <a:pt x="33" y="43"/>
                  </a:cubicBezTo>
                  <a:cubicBezTo>
                    <a:pt x="32" y="32"/>
                    <a:pt x="36" y="23"/>
                    <a:pt x="42" y="17"/>
                  </a:cubicBezTo>
                  <a:cubicBezTo>
                    <a:pt x="43" y="16"/>
                    <a:pt x="44" y="14"/>
                    <a:pt x="43" y="13"/>
                  </a:cubicBezTo>
                  <a:cubicBezTo>
                    <a:pt x="44" y="13"/>
                    <a:pt x="44" y="13"/>
                    <a:pt x="44" y="13"/>
                  </a:cubicBezTo>
                  <a:cubicBezTo>
                    <a:pt x="44" y="13"/>
                    <a:pt x="45" y="13"/>
                    <a:pt x="45" y="13"/>
                  </a:cubicBezTo>
                  <a:cubicBezTo>
                    <a:pt x="47" y="13"/>
                    <a:pt x="49" y="11"/>
                    <a:pt x="49" y="9"/>
                  </a:cubicBezTo>
                  <a:cubicBezTo>
                    <a:pt x="49" y="9"/>
                    <a:pt x="50" y="8"/>
                    <a:pt x="51" y="8"/>
                  </a:cubicBezTo>
                  <a:cubicBezTo>
                    <a:pt x="51" y="8"/>
                    <a:pt x="52" y="8"/>
                    <a:pt x="52" y="8"/>
                  </a:cubicBezTo>
                  <a:cubicBezTo>
                    <a:pt x="53" y="8"/>
                    <a:pt x="54" y="8"/>
                    <a:pt x="56" y="9"/>
                  </a:cubicBezTo>
                  <a:cubicBezTo>
                    <a:pt x="60" y="10"/>
                    <a:pt x="63" y="11"/>
                    <a:pt x="67" y="13"/>
                  </a:cubicBezTo>
                  <a:cubicBezTo>
                    <a:pt x="74" y="16"/>
                    <a:pt x="78" y="21"/>
                    <a:pt x="81" y="29"/>
                  </a:cubicBezTo>
                  <a:cubicBezTo>
                    <a:pt x="82" y="31"/>
                    <a:pt x="84" y="32"/>
                    <a:pt x="86" y="31"/>
                  </a:cubicBezTo>
                  <a:cubicBezTo>
                    <a:pt x="88" y="30"/>
                    <a:pt x="89" y="28"/>
                    <a:pt x="89" y="26"/>
                  </a:cubicBezTo>
                  <a:cubicBezTo>
                    <a:pt x="85" y="16"/>
                    <a:pt x="79" y="9"/>
                    <a:pt x="70" y="6"/>
                  </a:cubicBezTo>
                  <a:cubicBezTo>
                    <a:pt x="66" y="4"/>
                    <a:pt x="62" y="2"/>
                    <a:pt x="58" y="1"/>
                  </a:cubicBezTo>
                  <a:cubicBezTo>
                    <a:pt x="56" y="1"/>
                    <a:pt x="55" y="0"/>
                    <a:pt x="53" y="0"/>
                  </a:cubicBezTo>
                  <a:cubicBezTo>
                    <a:pt x="53" y="0"/>
                    <a:pt x="52" y="0"/>
                    <a:pt x="51" y="0"/>
                  </a:cubicBezTo>
                  <a:cubicBezTo>
                    <a:pt x="50" y="0"/>
                    <a:pt x="50" y="0"/>
                    <a:pt x="49" y="0"/>
                  </a:cubicBezTo>
                  <a:cubicBezTo>
                    <a:pt x="47" y="0"/>
                    <a:pt x="44" y="2"/>
                    <a:pt x="42" y="5"/>
                  </a:cubicBezTo>
                  <a:cubicBezTo>
                    <a:pt x="39" y="6"/>
                    <a:pt x="35" y="8"/>
                    <a:pt x="34" y="13"/>
                  </a:cubicBezTo>
                  <a:cubicBezTo>
                    <a:pt x="34" y="13"/>
                    <a:pt x="34" y="14"/>
                    <a:pt x="34" y="14"/>
                  </a:cubicBezTo>
                  <a:cubicBezTo>
                    <a:pt x="29" y="19"/>
                    <a:pt x="25" y="28"/>
                    <a:pt x="25" y="40"/>
                  </a:cubicBezTo>
                  <a:cubicBezTo>
                    <a:pt x="23" y="41"/>
                    <a:pt x="22" y="42"/>
                    <a:pt x="21" y="44"/>
                  </a:cubicBezTo>
                  <a:cubicBezTo>
                    <a:pt x="20" y="48"/>
                    <a:pt x="22" y="58"/>
                    <a:pt x="25" y="63"/>
                  </a:cubicBezTo>
                  <a:cubicBezTo>
                    <a:pt x="26" y="65"/>
                    <a:pt x="28" y="66"/>
                    <a:pt x="29" y="67"/>
                  </a:cubicBezTo>
                  <a:cubicBezTo>
                    <a:pt x="31" y="71"/>
                    <a:pt x="32" y="73"/>
                    <a:pt x="34" y="76"/>
                  </a:cubicBezTo>
                  <a:cubicBezTo>
                    <a:pt x="34" y="76"/>
                    <a:pt x="35" y="77"/>
                    <a:pt x="35" y="78"/>
                  </a:cubicBezTo>
                  <a:cubicBezTo>
                    <a:pt x="37" y="81"/>
                    <a:pt x="39" y="83"/>
                    <a:pt x="40" y="84"/>
                  </a:cubicBezTo>
                  <a:cubicBezTo>
                    <a:pt x="40" y="86"/>
                    <a:pt x="40" y="89"/>
                    <a:pt x="40" y="91"/>
                  </a:cubicBezTo>
                  <a:cubicBezTo>
                    <a:pt x="39" y="91"/>
                    <a:pt x="38" y="92"/>
                    <a:pt x="35" y="93"/>
                  </a:cubicBezTo>
                  <a:cubicBezTo>
                    <a:pt x="21" y="99"/>
                    <a:pt x="4" y="113"/>
                    <a:pt x="2" y="123"/>
                  </a:cubicBezTo>
                  <a:cubicBezTo>
                    <a:pt x="0" y="130"/>
                    <a:pt x="0" y="135"/>
                    <a:pt x="0" y="135"/>
                  </a:cubicBezTo>
                  <a:cubicBezTo>
                    <a:pt x="0" y="138"/>
                    <a:pt x="1" y="140"/>
                    <a:pt x="2" y="141"/>
                  </a:cubicBezTo>
                  <a:cubicBezTo>
                    <a:pt x="4" y="143"/>
                    <a:pt x="6" y="143"/>
                    <a:pt x="9" y="143"/>
                  </a:cubicBezTo>
                  <a:lnTo>
                    <a:pt x="72" y="143"/>
                  </a:lnTo>
                  <a:close/>
                </a:path>
              </a:pathLst>
            </a:custGeom>
            <a:grpFill/>
            <a:ln w="9525">
              <a:solidFill>
                <a:srgbClr val="15596B"/>
              </a:solidFill>
              <a:round/>
              <a:headEnd/>
              <a:tailEnd/>
            </a:ln>
            <a:extLst/>
          </p:spPr>
          <p:txBody>
            <a:bodyPr vert="horz" wrap="square" lIns="91440" tIns="45720" rIns="91440" bIns="45720" numCol="1" anchor="t" anchorCtr="0" compatLnSpc="1">
              <a:prstTxWarp prst="textNoShape">
                <a:avLst/>
              </a:prstTxWarp>
            </a:bodyPr>
            <a:lstStyle/>
            <a:p>
              <a:endParaRPr lang="en-GB" dirty="0">
                <a:solidFill>
                  <a:schemeClr val="accent3"/>
                </a:solidFill>
                <a:latin typeface="+mj-lt"/>
              </a:endParaRPr>
            </a:p>
          </p:txBody>
        </p:sp>
        <p:sp>
          <p:nvSpPr>
            <p:cNvPr id="12" name="Freeform 15">
              <a:extLst>
                <a:ext uri="{FF2B5EF4-FFF2-40B4-BE49-F238E27FC236}">
                  <a16:creationId xmlns:a16="http://schemas.microsoft.com/office/drawing/2014/main" id="{14150763-F28F-43A1-9292-00983BEF40EC}"/>
                </a:ext>
              </a:extLst>
            </p:cNvPr>
            <p:cNvSpPr>
              <a:spLocks noEditPoints="1"/>
            </p:cNvSpPr>
            <p:nvPr/>
          </p:nvSpPr>
          <p:spPr bwMode="gray">
            <a:xfrm>
              <a:off x="5781676" y="3136900"/>
              <a:ext cx="625475" cy="687388"/>
            </a:xfrm>
            <a:custGeom>
              <a:avLst/>
              <a:gdLst>
                <a:gd name="T0" fmla="*/ 167 w 167"/>
                <a:gd name="T1" fmla="*/ 174 h 183"/>
                <a:gd name="T2" fmla="*/ 116 w 167"/>
                <a:gd name="T3" fmla="*/ 122 h 183"/>
                <a:gd name="T4" fmla="*/ 106 w 167"/>
                <a:gd name="T5" fmla="*/ 109 h 183"/>
                <a:gd name="T6" fmla="*/ 114 w 167"/>
                <a:gd name="T7" fmla="*/ 98 h 183"/>
                <a:gd name="T8" fmla="*/ 124 w 167"/>
                <a:gd name="T9" fmla="*/ 83 h 183"/>
                <a:gd name="T10" fmla="*/ 125 w 167"/>
                <a:gd name="T11" fmla="*/ 55 h 183"/>
                <a:gd name="T12" fmla="*/ 84 w 167"/>
                <a:gd name="T13" fmla="*/ 6 h 183"/>
                <a:gd name="T14" fmla="*/ 77 w 167"/>
                <a:gd name="T15" fmla="*/ 1 h 183"/>
                <a:gd name="T16" fmla="*/ 67 w 167"/>
                <a:gd name="T17" fmla="*/ 8 h 183"/>
                <a:gd name="T18" fmla="*/ 54 w 167"/>
                <a:gd name="T19" fmla="*/ 20 h 183"/>
                <a:gd name="T20" fmla="*/ 43 w 167"/>
                <a:gd name="T21" fmla="*/ 55 h 183"/>
                <a:gd name="T22" fmla="*/ 43 w 167"/>
                <a:gd name="T23" fmla="*/ 83 h 183"/>
                <a:gd name="T24" fmla="*/ 54 w 167"/>
                <a:gd name="T25" fmla="*/ 98 h 183"/>
                <a:gd name="T26" fmla="*/ 63 w 167"/>
                <a:gd name="T27" fmla="*/ 109 h 183"/>
                <a:gd name="T28" fmla="*/ 56 w 167"/>
                <a:gd name="T29" fmla="*/ 122 h 183"/>
                <a:gd name="T30" fmla="*/ 0 w 167"/>
                <a:gd name="T31" fmla="*/ 173 h 183"/>
                <a:gd name="T32" fmla="*/ 13 w 167"/>
                <a:gd name="T33" fmla="*/ 183 h 183"/>
                <a:gd name="T34" fmla="*/ 159 w 167"/>
                <a:gd name="T35" fmla="*/ 175 h 183"/>
                <a:gd name="T36" fmla="*/ 154 w 167"/>
                <a:gd name="T37" fmla="*/ 175 h 183"/>
                <a:gd name="T38" fmla="*/ 17 w 167"/>
                <a:gd name="T39" fmla="*/ 175 h 183"/>
                <a:gd name="T40" fmla="*/ 13 w 167"/>
                <a:gd name="T41" fmla="*/ 175 h 183"/>
                <a:gd name="T42" fmla="*/ 8 w 167"/>
                <a:gd name="T43" fmla="*/ 174 h 183"/>
                <a:gd name="T44" fmla="*/ 59 w 167"/>
                <a:gd name="T45" fmla="*/ 129 h 183"/>
                <a:gd name="T46" fmla="*/ 69 w 167"/>
                <a:gd name="T47" fmla="*/ 121 h 183"/>
                <a:gd name="T48" fmla="*/ 69 w 167"/>
                <a:gd name="T49" fmla="*/ 104 h 183"/>
                <a:gd name="T50" fmla="*/ 61 w 167"/>
                <a:gd name="T51" fmla="*/ 94 h 183"/>
                <a:gd name="T52" fmla="*/ 51 w 167"/>
                <a:gd name="T53" fmla="*/ 80 h 183"/>
                <a:gd name="T54" fmla="*/ 46 w 167"/>
                <a:gd name="T55" fmla="*/ 62 h 183"/>
                <a:gd name="T56" fmla="*/ 50 w 167"/>
                <a:gd name="T57" fmla="*/ 61 h 183"/>
                <a:gd name="T58" fmla="*/ 63 w 167"/>
                <a:gd name="T59" fmla="*/ 24 h 183"/>
                <a:gd name="T60" fmla="*/ 71 w 167"/>
                <a:gd name="T61" fmla="*/ 18 h 183"/>
                <a:gd name="T62" fmla="*/ 75 w 167"/>
                <a:gd name="T63" fmla="*/ 16 h 183"/>
                <a:gd name="T64" fmla="*/ 75 w 167"/>
                <a:gd name="T65" fmla="*/ 10 h 183"/>
                <a:gd name="T66" fmla="*/ 96 w 167"/>
                <a:gd name="T67" fmla="*/ 18 h 183"/>
                <a:gd name="T68" fmla="*/ 118 w 167"/>
                <a:gd name="T69" fmla="*/ 61 h 183"/>
                <a:gd name="T70" fmla="*/ 121 w 167"/>
                <a:gd name="T71" fmla="*/ 62 h 183"/>
                <a:gd name="T72" fmla="*/ 116 w 167"/>
                <a:gd name="T73" fmla="*/ 80 h 183"/>
                <a:gd name="T74" fmla="*/ 107 w 167"/>
                <a:gd name="T75" fmla="*/ 94 h 183"/>
                <a:gd name="T76" fmla="*/ 99 w 167"/>
                <a:gd name="T77" fmla="*/ 104 h 183"/>
                <a:gd name="T78" fmla="*/ 99 w 167"/>
                <a:gd name="T79" fmla="*/ 121 h 183"/>
                <a:gd name="T80" fmla="*/ 112 w 167"/>
                <a:gd name="T81" fmla="*/ 129 h 183"/>
                <a:gd name="T82" fmla="*/ 159 w 167"/>
                <a:gd name="T83" fmla="*/ 17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183">
                  <a:moveTo>
                    <a:pt x="156" y="183"/>
                  </a:moveTo>
                  <a:cubicBezTo>
                    <a:pt x="164" y="183"/>
                    <a:pt x="167" y="180"/>
                    <a:pt x="167" y="174"/>
                  </a:cubicBezTo>
                  <a:cubicBezTo>
                    <a:pt x="167" y="170"/>
                    <a:pt x="167" y="168"/>
                    <a:pt x="164" y="158"/>
                  </a:cubicBezTo>
                  <a:cubicBezTo>
                    <a:pt x="161" y="147"/>
                    <a:pt x="130" y="128"/>
                    <a:pt x="116" y="122"/>
                  </a:cubicBezTo>
                  <a:cubicBezTo>
                    <a:pt x="107" y="118"/>
                    <a:pt x="107" y="118"/>
                    <a:pt x="107" y="118"/>
                  </a:cubicBezTo>
                  <a:cubicBezTo>
                    <a:pt x="106" y="115"/>
                    <a:pt x="106" y="112"/>
                    <a:pt x="106" y="109"/>
                  </a:cubicBezTo>
                  <a:cubicBezTo>
                    <a:pt x="108" y="107"/>
                    <a:pt x="110" y="104"/>
                    <a:pt x="112" y="101"/>
                  </a:cubicBezTo>
                  <a:cubicBezTo>
                    <a:pt x="112" y="100"/>
                    <a:pt x="113" y="99"/>
                    <a:pt x="114" y="98"/>
                  </a:cubicBezTo>
                  <a:cubicBezTo>
                    <a:pt x="116" y="95"/>
                    <a:pt x="118" y="92"/>
                    <a:pt x="120" y="87"/>
                  </a:cubicBezTo>
                  <a:cubicBezTo>
                    <a:pt x="122" y="86"/>
                    <a:pt x="123" y="85"/>
                    <a:pt x="124" y="83"/>
                  </a:cubicBezTo>
                  <a:cubicBezTo>
                    <a:pt x="128" y="76"/>
                    <a:pt x="131" y="64"/>
                    <a:pt x="129" y="59"/>
                  </a:cubicBezTo>
                  <a:cubicBezTo>
                    <a:pt x="128" y="57"/>
                    <a:pt x="127" y="56"/>
                    <a:pt x="125" y="55"/>
                  </a:cubicBezTo>
                  <a:cubicBezTo>
                    <a:pt x="125" y="34"/>
                    <a:pt x="115" y="17"/>
                    <a:pt x="99" y="11"/>
                  </a:cubicBezTo>
                  <a:cubicBezTo>
                    <a:pt x="96" y="10"/>
                    <a:pt x="91" y="8"/>
                    <a:pt x="84" y="6"/>
                  </a:cubicBezTo>
                  <a:cubicBezTo>
                    <a:pt x="81" y="5"/>
                    <a:pt x="79" y="3"/>
                    <a:pt x="79" y="3"/>
                  </a:cubicBezTo>
                  <a:cubicBezTo>
                    <a:pt x="79" y="2"/>
                    <a:pt x="78" y="1"/>
                    <a:pt x="77" y="1"/>
                  </a:cubicBezTo>
                  <a:cubicBezTo>
                    <a:pt x="77" y="0"/>
                    <a:pt x="75" y="0"/>
                    <a:pt x="74" y="0"/>
                  </a:cubicBezTo>
                  <a:cubicBezTo>
                    <a:pt x="71" y="1"/>
                    <a:pt x="69" y="5"/>
                    <a:pt x="67" y="8"/>
                  </a:cubicBezTo>
                  <a:cubicBezTo>
                    <a:pt x="67" y="8"/>
                    <a:pt x="67" y="9"/>
                    <a:pt x="67" y="10"/>
                  </a:cubicBezTo>
                  <a:cubicBezTo>
                    <a:pt x="61" y="11"/>
                    <a:pt x="56" y="14"/>
                    <a:pt x="54" y="20"/>
                  </a:cubicBezTo>
                  <a:cubicBezTo>
                    <a:pt x="54" y="20"/>
                    <a:pt x="54" y="21"/>
                    <a:pt x="54" y="21"/>
                  </a:cubicBezTo>
                  <a:cubicBezTo>
                    <a:pt x="48" y="28"/>
                    <a:pt x="43" y="38"/>
                    <a:pt x="43" y="55"/>
                  </a:cubicBezTo>
                  <a:cubicBezTo>
                    <a:pt x="41" y="55"/>
                    <a:pt x="39" y="57"/>
                    <a:pt x="39" y="59"/>
                  </a:cubicBezTo>
                  <a:cubicBezTo>
                    <a:pt x="37" y="64"/>
                    <a:pt x="40" y="76"/>
                    <a:pt x="43" y="83"/>
                  </a:cubicBezTo>
                  <a:cubicBezTo>
                    <a:pt x="44" y="85"/>
                    <a:pt x="46" y="86"/>
                    <a:pt x="48" y="87"/>
                  </a:cubicBezTo>
                  <a:cubicBezTo>
                    <a:pt x="50" y="92"/>
                    <a:pt x="52" y="95"/>
                    <a:pt x="54" y="98"/>
                  </a:cubicBezTo>
                  <a:cubicBezTo>
                    <a:pt x="55" y="99"/>
                    <a:pt x="55" y="100"/>
                    <a:pt x="56" y="101"/>
                  </a:cubicBezTo>
                  <a:cubicBezTo>
                    <a:pt x="58" y="105"/>
                    <a:pt x="60" y="107"/>
                    <a:pt x="63" y="109"/>
                  </a:cubicBezTo>
                  <a:cubicBezTo>
                    <a:pt x="63" y="112"/>
                    <a:pt x="62" y="116"/>
                    <a:pt x="62" y="118"/>
                  </a:cubicBezTo>
                  <a:cubicBezTo>
                    <a:pt x="61" y="119"/>
                    <a:pt x="59" y="121"/>
                    <a:pt x="56" y="122"/>
                  </a:cubicBezTo>
                  <a:cubicBezTo>
                    <a:pt x="42" y="127"/>
                    <a:pt x="7" y="145"/>
                    <a:pt x="4" y="159"/>
                  </a:cubicBezTo>
                  <a:cubicBezTo>
                    <a:pt x="1" y="168"/>
                    <a:pt x="0" y="172"/>
                    <a:pt x="0" y="173"/>
                  </a:cubicBezTo>
                  <a:cubicBezTo>
                    <a:pt x="0" y="173"/>
                    <a:pt x="0" y="173"/>
                    <a:pt x="0" y="173"/>
                  </a:cubicBezTo>
                  <a:cubicBezTo>
                    <a:pt x="0" y="183"/>
                    <a:pt x="9" y="183"/>
                    <a:pt x="13" y="183"/>
                  </a:cubicBezTo>
                  <a:lnTo>
                    <a:pt x="156" y="183"/>
                  </a:lnTo>
                  <a:close/>
                  <a:moveTo>
                    <a:pt x="159" y="175"/>
                  </a:moveTo>
                  <a:cubicBezTo>
                    <a:pt x="159" y="175"/>
                    <a:pt x="158" y="175"/>
                    <a:pt x="156" y="175"/>
                  </a:cubicBezTo>
                  <a:cubicBezTo>
                    <a:pt x="156" y="175"/>
                    <a:pt x="155" y="175"/>
                    <a:pt x="154" y="175"/>
                  </a:cubicBezTo>
                  <a:cubicBezTo>
                    <a:pt x="153" y="175"/>
                    <a:pt x="152" y="175"/>
                    <a:pt x="151" y="175"/>
                  </a:cubicBezTo>
                  <a:cubicBezTo>
                    <a:pt x="17" y="175"/>
                    <a:pt x="17" y="175"/>
                    <a:pt x="17" y="175"/>
                  </a:cubicBezTo>
                  <a:cubicBezTo>
                    <a:pt x="16" y="175"/>
                    <a:pt x="15" y="175"/>
                    <a:pt x="15" y="175"/>
                  </a:cubicBezTo>
                  <a:cubicBezTo>
                    <a:pt x="13" y="175"/>
                    <a:pt x="13" y="175"/>
                    <a:pt x="13" y="175"/>
                  </a:cubicBezTo>
                  <a:cubicBezTo>
                    <a:pt x="9" y="175"/>
                    <a:pt x="9" y="175"/>
                    <a:pt x="8" y="175"/>
                  </a:cubicBezTo>
                  <a:cubicBezTo>
                    <a:pt x="8" y="175"/>
                    <a:pt x="8" y="174"/>
                    <a:pt x="8" y="174"/>
                  </a:cubicBezTo>
                  <a:cubicBezTo>
                    <a:pt x="9" y="172"/>
                    <a:pt x="10" y="168"/>
                    <a:pt x="12" y="161"/>
                  </a:cubicBezTo>
                  <a:cubicBezTo>
                    <a:pt x="13" y="153"/>
                    <a:pt x="40" y="136"/>
                    <a:pt x="59" y="129"/>
                  </a:cubicBezTo>
                  <a:cubicBezTo>
                    <a:pt x="65" y="127"/>
                    <a:pt x="68" y="123"/>
                    <a:pt x="69" y="122"/>
                  </a:cubicBezTo>
                  <a:cubicBezTo>
                    <a:pt x="69" y="122"/>
                    <a:pt x="69" y="122"/>
                    <a:pt x="69" y="121"/>
                  </a:cubicBezTo>
                  <a:cubicBezTo>
                    <a:pt x="71" y="116"/>
                    <a:pt x="71" y="109"/>
                    <a:pt x="71" y="107"/>
                  </a:cubicBezTo>
                  <a:cubicBezTo>
                    <a:pt x="71" y="106"/>
                    <a:pt x="70" y="105"/>
                    <a:pt x="69" y="104"/>
                  </a:cubicBezTo>
                  <a:cubicBezTo>
                    <a:pt x="67" y="103"/>
                    <a:pt x="65" y="100"/>
                    <a:pt x="63" y="97"/>
                  </a:cubicBezTo>
                  <a:cubicBezTo>
                    <a:pt x="62" y="96"/>
                    <a:pt x="62" y="95"/>
                    <a:pt x="61" y="94"/>
                  </a:cubicBezTo>
                  <a:cubicBezTo>
                    <a:pt x="59" y="90"/>
                    <a:pt x="57" y="87"/>
                    <a:pt x="55" y="82"/>
                  </a:cubicBezTo>
                  <a:cubicBezTo>
                    <a:pt x="54" y="81"/>
                    <a:pt x="53" y="80"/>
                    <a:pt x="51" y="80"/>
                  </a:cubicBezTo>
                  <a:cubicBezTo>
                    <a:pt x="51" y="80"/>
                    <a:pt x="51" y="79"/>
                    <a:pt x="50" y="79"/>
                  </a:cubicBezTo>
                  <a:cubicBezTo>
                    <a:pt x="47" y="73"/>
                    <a:pt x="46" y="65"/>
                    <a:pt x="46" y="62"/>
                  </a:cubicBezTo>
                  <a:cubicBezTo>
                    <a:pt x="46" y="62"/>
                    <a:pt x="47" y="62"/>
                    <a:pt x="47" y="62"/>
                  </a:cubicBezTo>
                  <a:cubicBezTo>
                    <a:pt x="48" y="62"/>
                    <a:pt x="49" y="62"/>
                    <a:pt x="50" y="61"/>
                  </a:cubicBezTo>
                  <a:cubicBezTo>
                    <a:pt x="51" y="60"/>
                    <a:pt x="51" y="59"/>
                    <a:pt x="51" y="58"/>
                  </a:cubicBezTo>
                  <a:cubicBezTo>
                    <a:pt x="50" y="39"/>
                    <a:pt x="57" y="29"/>
                    <a:pt x="63" y="24"/>
                  </a:cubicBezTo>
                  <a:cubicBezTo>
                    <a:pt x="64" y="23"/>
                    <a:pt x="65" y="21"/>
                    <a:pt x="64" y="19"/>
                  </a:cubicBezTo>
                  <a:cubicBezTo>
                    <a:pt x="67" y="18"/>
                    <a:pt x="70" y="18"/>
                    <a:pt x="71" y="18"/>
                  </a:cubicBezTo>
                  <a:cubicBezTo>
                    <a:pt x="71" y="18"/>
                    <a:pt x="71" y="18"/>
                    <a:pt x="71" y="18"/>
                  </a:cubicBezTo>
                  <a:cubicBezTo>
                    <a:pt x="72" y="18"/>
                    <a:pt x="74" y="17"/>
                    <a:pt x="75" y="16"/>
                  </a:cubicBezTo>
                  <a:cubicBezTo>
                    <a:pt x="75" y="15"/>
                    <a:pt x="75" y="13"/>
                    <a:pt x="75" y="12"/>
                  </a:cubicBezTo>
                  <a:cubicBezTo>
                    <a:pt x="75" y="12"/>
                    <a:pt x="75" y="11"/>
                    <a:pt x="75" y="10"/>
                  </a:cubicBezTo>
                  <a:cubicBezTo>
                    <a:pt x="77" y="12"/>
                    <a:pt x="79" y="13"/>
                    <a:pt x="81" y="13"/>
                  </a:cubicBezTo>
                  <a:cubicBezTo>
                    <a:pt x="88" y="15"/>
                    <a:pt x="93" y="17"/>
                    <a:pt x="96" y="18"/>
                  </a:cubicBezTo>
                  <a:cubicBezTo>
                    <a:pt x="110" y="24"/>
                    <a:pt x="118" y="38"/>
                    <a:pt x="117" y="58"/>
                  </a:cubicBezTo>
                  <a:cubicBezTo>
                    <a:pt x="117" y="59"/>
                    <a:pt x="117" y="60"/>
                    <a:pt x="118" y="61"/>
                  </a:cubicBezTo>
                  <a:cubicBezTo>
                    <a:pt x="119" y="62"/>
                    <a:pt x="120" y="62"/>
                    <a:pt x="121" y="62"/>
                  </a:cubicBezTo>
                  <a:cubicBezTo>
                    <a:pt x="121" y="62"/>
                    <a:pt x="121" y="62"/>
                    <a:pt x="121" y="62"/>
                  </a:cubicBezTo>
                  <a:cubicBezTo>
                    <a:pt x="122" y="65"/>
                    <a:pt x="120" y="73"/>
                    <a:pt x="117" y="79"/>
                  </a:cubicBezTo>
                  <a:cubicBezTo>
                    <a:pt x="117" y="79"/>
                    <a:pt x="116" y="80"/>
                    <a:pt x="116" y="80"/>
                  </a:cubicBezTo>
                  <a:cubicBezTo>
                    <a:pt x="115" y="80"/>
                    <a:pt x="113" y="81"/>
                    <a:pt x="113" y="82"/>
                  </a:cubicBezTo>
                  <a:cubicBezTo>
                    <a:pt x="111" y="87"/>
                    <a:pt x="109" y="90"/>
                    <a:pt x="107" y="94"/>
                  </a:cubicBezTo>
                  <a:cubicBezTo>
                    <a:pt x="106" y="95"/>
                    <a:pt x="106" y="96"/>
                    <a:pt x="105" y="97"/>
                  </a:cubicBezTo>
                  <a:cubicBezTo>
                    <a:pt x="103" y="100"/>
                    <a:pt x="101" y="103"/>
                    <a:pt x="99" y="104"/>
                  </a:cubicBezTo>
                  <a:cubicBezTo>
                    <a:pt x="98" y="105"/>
                    <a:pt x="98" y="106"/>
                    <a:pt x="98" y="107"/>
                  </a:cubicBezTo>
                  <a:cubicBezTo>
                    <a:pt x="98" y="110"/>
                    <a:pt x="98" y="116"/>
                    <a:pt x="99" y="121"/>
                  </a:cubicBezTo>
                  <a:cubicBezTo>
                    <a:pt x="100" y="123"/>
                    <a:pt x="100" y="123"/>
                    <a:pt x="101" y="124"/>
                  </a:cubicBezTo>
                  <a:cubicBezTo>
                    <a:pt x="112" y="129"/>
                    <a:pt x="112" y="129"/>
                    <a:pt x="112" y="129"/>
                  </a:cubicBezTo>
                  <a:cubicBezTo>
                    <a:pt x="130" y="137"/>
                    <a:pt x="154" y="154"/>
                    <a:pt x="156" y="161"/>
                  </a:cubicBezTo>
                  <a:cubicBezTo>
                    <a:pt x="159" y="170"/>
                    <a:pt x="159" y="171"/>
                    <a:pt x="159" y="174"/>
                  </a:cubicBezTo>
                  <a:cubicBezTo>
                    <a:pt x="159" y="174"/>
                    <a:pt x="159" y="175"/>
                    <a:pt x="159" y="175"/>
                  </a:cubicBezTo>
                  <a:close/>
                </a:path>
              </a:pathLst>
            </a:custGeom>
            <a:grpFill/>
            <a:ln w="9525">
              <a:solidFill>
                <a:srgbClr val="15596B"/>
              </a:solidFill>
              <a:round/>
              <a:headEnd/>
              <a:tailEnd/>
            </a:ln>
            <a:extLst/>
          </p:spPr>
          <p:txBody>
            <a:bodyPr vert="horz" wrap="square" lIns="91440" tIns="45720" rIns="91440" bIns="45720" numCol="1" anchor="t" anchorCtr="0" compatLnSpc="1">
              <a:prstTxWarp prst="textNoShape">
                <a:avLst/>
              </a:prstTxWarp>
            </a:bodyPr>
            <a:lstStyle/>
            <a:p>
              <a:endParaRPr lang="en-GB" dirty="0">
                <a:solidFill>
                  <a:schemeClr val="accent3"/>
                </a:solidFill>
                <a:latin typeface="+mj-lt"/>
              </a:endParaRPr>
            </a:p>
          </p:txBody>
        </p:sp>
      </p:grpSp>
      <p:graphicFrame>
        <p:nvGraphicFramePr>
          <p:cNvPr id="13" name="Inhaltsplatzhalter 45" descr="PresentationLoad.com">
            <a:extLst>
              <a:ext uri="{FF2B5EF4-FFF2-40B4-BE49-F238E27FC236}">
                <a16:creationId xmlns:a16="http://schemas.microsoft.com/office/drawing/2014/main" id="{1CA02475-E87A-4F7D-84F9-D7AEC418661D}"/>
              </a:ext>
            </a:extLst>
          </p:cNvPr>
          <p:cNvGraphicFramePr>
            <a:graphicFrameLocks/>
          </p:cNvGraphicFramePr>
          <p:nvPr>
            <p:extLst>
              <p:ext uri="{D42A27DB-BD31-4B8C-83A1-F6EECF244321}">
                <p14:modId xmlns:p14="http://schemas.microsoft.com/office/powerpoint/2010/main" val="274614421"/>
              </p:ext>
            </p:extLst>
          </p:nvPr>
        </p:nvGraphicFramePr>
        <p:xfrm>
          <a:off x="6215608" y="2133346"/>
          <a:ext cx="2508783" cy="3106737"/>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hteck 66">
            <a:extLst>
              <a:ext uri="{FF2B5EF4-FFF2-40B4-BE49-F238E27FC236}">
                <a16:creationId xmlns:a16="http://schemas.microsoft.com/office/drawing/2014/main" id="{62A64D62-76F8-4490-B716-550B3339E9DD}"/>
              </a:ext>
            </a:extLst>
          </p:cNvPr>
          <p:cNvSpPr/>
          <p:nvPr/>
        </p:nvSpPr>
        <p:spPr bwMode="gray">
          <a:xfrm>
            <a:off x="9125907" y="3671041"/>
            <a:ext cx="2245098" cy="629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r>
              <a:rPr lang="en-GB" sz="1050" dirty="0">
                <a:solidFill>
                  <a:schemeClr val="tx1"/>
                </a:solidFill>
                <a:latin typeface="+mj-lt"/>
              </a:rPr>
              <a:t>This text can be replaced with your own text.</a:t>
            </a:r>
          </a:p>
        </p:txBody>
      </p:sp>
      <p:sp>
        <p:nvSpPr>
          <p:cNvPr id="15" name="Rechteck 67">
            <a:extLst>
              <a:ext uri="{FF2B5EF4-FFF2-40B4-BE49-F238E27FC236}">
                <a16:creationId xmlns:a16="http://schemas.microsoft.com/office/drawing/2014/main" id="{B81B3DE9-41DB-4731-AE14-AF31F806F04C}"/>
              </a:ext>
            </a:extLst>
          </p:cNvPr>
          <p:cNvSpPr/>
          <p:nvPr/>
        </p:nvSpPr>
        <p:spPr bwMode="gray">
          <a:xfrm>
            <a:off x="9125907" y="3228648"/>
            <a:ext cx="2410544" cy="461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nSpc>
                <a:spcPts val="4300"/>
              </a:lnSpc>
            </a:pPr>
            <a:r>
              <a:rPr lang="en-GB" sz="1600" b="1" dirty="0">
                <a:solidFill>
                  <a:schemeClr val="accent4"/>
                </a:solidFill>
                <a:latin typeface="+mj-lt"/>
              </a:rPr>
              <a:t>Placeholder</a:t>
            </a:r>
            <a:endParaRPr lang="en-GB" sz="1600" b="1" spc="300" dirty="0">
              <a:solidFill>
                <a:schemeClr val="accent4"/>
              </a:solidFill>
              <a:latin typeface="+mj-lt"/>
            </a:endParaRPr>
          </a:p>
        </p:txBody>
      </p:sp>
      <p:sp>
        <p:nvSpPr>
          <p:cNvPr id="16" name="Rechteck 99">
            <a:extLst>
              <a:ext uri="{FF2B5EF4-FFF2-40B4-BE49-F238E27FC236}">
                <a16:creationId xmlns:a16="http://schemas.microsoft.com/office/drawing/2014/main" id="{4AFE5828-2592-4C76-9A37-F9D696A94FC6}"/>
              </a:ext>
            </a:extLst>
          </p:cNvPr>
          <p:cNvSpPr/>
          <p:nvPr/>
        </p:nvSpPr>
        <p:spPr bwMode="gray">
          <a:xfrm>
            <a:off x="9094024" y="2696359"/>
            <a:ext cx="2713048" cy="657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36000" bIns="36000" rtlCol="0" anchor="ctr" anchorCtr="0"/>
          <a:lstStyle/>
          <a:p>
            <a:r>
              <a:rPr lang="en-GB" sz="4800" dirty="0">
                <a:solidFill>
                  <a:schemeClr val="accent4"/>
                </a:solidFill>
                <a:latin typeface="+mj-lt"/>
              </a:rPr>
              <a:t>56</a:t>
            </a:r>
            <a:r>
              <a:rPr lang="en-GB" sz="4000" dirty="0">
                <a:solidFill>
                  <a:schemeClr val="accent4"/>
                </a:solidFill>
                <a:latin typeface="+mj-lt"/>
              </a:rPr>
              <a:t>%</a:t>
            </a:r>
          </a:p>
        </p:txBody>
      </p:sp>
      <p:cxnSp>
        <p:nvCxnSpPr>
          <p:cNvPr id="17" name="Gerade Verbindung 69">
            <a:extLst>
              <a:ext uri="{FF2B5EF4-FFF2-40B4-BE49-F238E27FC236}">
                <a16:creationId xmlns:a16="http://schemas.microsoft.com/office/drawing/2014/main" id="{C56C37FD-C152-42E7-B649-F3E60E672A36}"/>
              </a:ext>
            </a:extLst>
          </p:cNvPr>
          <p:cNvCxnSpPr/>
          <p:nvPr/>
        </p:nvCxnSpPr>
        <p:spPr bwMode="gray">
          <a:xfrm>
            <a:off x="8955146" y="2438618"/>
            <a:ext cx="0" cy="2052000"/>
          </a:xfrm>
          <a:prstGeom prst="line">
            <a:avLst/>
          </a:prstGeom>
          <a:solidFill>
            <a:schemeClr val="accent5"/>
          </a:solidFill>
          <a:ln w="571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Gleichschenkliges Dreieck 42">
            <a:extLst>
              <a:ext uri="{FF2B5EF4-FFF2-40B4-BE49-F238E27FC236}">
                <a16:creationId xmlns:a16="http://schemas.microsoft.com/office/drawing/2014/main" id="{FBF99D24-6897-491C-A75C-F6A2B218FB60}"/>
              </a:ext>
            </a:extLst>
          </p:cNvPr>
          <p:cNvSpPr/>
          <p:nvPr/>
        </p:nvSpPr>
        <p:spPr bwMode="gray">
          <a:xfrm rot="16200000">
            <a:off x="8759511" y="3421800"/>
            <a:ext cx="271525" cy="85636"/>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endParaRPr>
          </a:p>
        </p:txBody>
      </p:sp>
      <p:grpSp>
        <p:nvGrpSpPr>
          <p:cNvPr id="19" name="Group 18">
            <a:extLst>
              <a:ext uri="{FF2B5EF4-FFF2-40B4-BE49-F238E27FC236}">
                <a16:creationId xmlns:a16="http://schemas.microsoft.com/office/drawing/2014/main" id="{AB4F24D9-4536-4E38-8B33-3F8829E39E52}"/>
              </a:ext>
            </a:extLst>
          </p:cNvPr>
          <p:cNvGrpSpPr/>
          <p:nvPr/>
        </p:nvGrpSpPr>
        <p:grpSpPr>
          <a:xfrm>
            <a:off x="7037695" y="3306361"/>
            <a:ext cx="775864" cy="694087"/>
            <a:chOff x="5884029" y="3291613"/>
            <a:chExt cx="792350" cy="708835"/>
          </a:xfrm>
          <a:solidFill>
            <a:schemeClr val="accent4"/>
          </a:solidFill>
        </p:grpSpPr>
        <p:sp>
          <p:nvSpPr>
            <p:cNvPr id="20" name="Freeform 6">
              <a:extLst>
                <a:ext uri="{FF2B5EF4-FFF2-40B4-BE49-F238E27FC236}">
                  <a16:creationId xmlns:a16="http://schemas.microsoft.com/office/drawing/2014/main" id="{851E739C-4867-44A2-9D55-4E56F0F3B34F}"/>
                </a:ext>
              </a:extLst>
            </p:cNvPr>
            <p:cNvSpPr>
              <a:spLocks/>
            </p:cNvSpPr>
            <p:nvPr/>
          </p:nvSpPr>
          <p:spPr bwMode="gray">
            <a:xfrm>
              <a:off x="5884029" y="3291613"/>
              <a:ext cx="792350" cy="562671"/>
            </a:xfrm>
            <a:custGeom>
              <a:avLst/>
              <a:gdLst>
                <a:gd name="T0" fmla="*/ 237 w 241"/>
                <a:gd name="T1" fmla="*/ 60 h 184"/>
                <a:gd name="T2" fmla="*/ 232 w 241"/>
                <a:gd name="T3" fmla="*/ 63 h 184"/>
                <a:gd name="T4" fmla="*/ 201 w 241"/>
                <a:gd name="T5" fmla="*/ 140 h 184"/>
                <a:gd name="T6" fmla="*/ 88 w 241"/>
                <a:gd name="T7" fmla="*/ 140 h 184"/>
                <a:gd name="T8" fmla="*/ 87 w 241"/>
                <a:gd name="T9" fmla="*/ 140 h 184"/>
                <a:gd name="T10" fmla="*/ 57 w 241"/>
                <a:gd name="T11" fmla="*/ 18 h 184"/>
                <a:gd name="T12" fmla="*/ 37 w 241"/>
                <a:gd name="T13" fmla="*/ 0 h 184"/>
                <a:gd name="T14" fmla="*/ 4 w 241"/>
                <a:gd name="T15" fmla="*/ 0 h 184"/>
                <a:gd name="T16" fmla="*/ 0 w 241"/>
                <a:gd name="T17" fmla="*/ 4 h 184"/>
                <a:gd name="T18" fmla="*/ 4 w 241"/>
                <a:gd name="T19" fmla="*/ 8 h 184"/>
                <a:gd name="T20" fmla="*/ 37 w 241"/>
                <a:gd name="T21" fmla="*/ 8 h 184"/>
                <a:gd name="T22" fmla="*/ 49 w 241"/>
                <a:gd name="T23" fmla="*/ 20 h 184"/>
                <a:gd name="T24" fmla="*/ 85 w 241"/>
                <a:gd name="T25" fmla="*/ 164 h 184"/>
                <a:gd name="T26" fmla="*/ 105 w 241"/>
                <a:gd name="T27" fmla="*/ 184 h 184"/>
                <a:gd name="T28" fmla="*/ 200 w 241"/>
                <a:gd name="T29" fmla="*/ 184 h 184"/>
                <a:gd name="T30" fmla="*/ 204 w 241"/>
                <a:gd name="T31" fmla="*/ 180 h 184"/>
                <a:gd name="T32" fmla="*/ 200 w 241"/>
                <a:gd name="T33" fmla="*/ 176 h 184"/>
                <a:gd name="T34" fmla="*/ 105 w 241"/>
                <a:gd name="T35" fmla="*/ 176 h 184"/>
                <a:gd name="T36" fmla="*/ 93 w 241"/>
                <a:gd name="T37" fmla="*/ 163 h 184"/>
                <a:gd name="T38" fmla="*/ 89 w 241"/>
                <a:gd name="T39" fmla="*/ 148 h 184"/>
                <a:gd name="T40" fmla="*/ 204 w 241"/>
                <a:gd name="T41" fmla="*/ 148 h 184"/>
                <a:gd name="T42" fmla="*/ 208 w 241"/>
                <a:gd name="T43" fmla="*/ 145 h 184"/>
                <a:gd name="T44" fmla="*/ 240 w 241"/>
                <a:gd name="T45" fmla="*/ 65 h 184"/>
                <a:gd name="T46" fmla="*/ 237 w 241"/>
                <a:gd name="T47" fmla="*/ 6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1" h="184">
                  <a:moveTo>
                    <a:pt x="237" y="60"/>
                  </a:moveTo>
                  <a:cubicBezTo>
                    <a:pt x="235" y="59"/>
                    <a:pt x="233" y="60"/>
                    <a:pt x="232" y="63"/>
                  </a:cubicBezTo>
                  <a:cubicBezTo>
                    <a:pt x="201" y="140"/>
                    <a:pt x="201" y="140"/>
                    <a:pt x="201" y="140"/>
                  </a:cubicBezTo>
                  <a:cubicBezTo>
                    <a:pt x="88" y="140"/>
                    <a:pt x="88" y="140"/>
                    <a:pt x="88" y="140"/>
                  </a:cubicBezTo>
                  <a:cubicBezTo>
                    <a:pt x="88" y="140"/>
                    <a:pt x="88" y="140"/>
                    <a:pt x="87" y="140"/>
                  </a:cubicBezTo>
                  <a:cubicBezTo>
                    <a:pt x="57" y="18"/>
                    <a:pt x="57" y="18"/>
                    <a:pt x="57" y="18"/>
                  </a:cubicBezTo>
                  <a:cubicBezTo>
                    <a:pt x="53" y="3"/>
                    <a:pt x="42" y="0"/>
                    <a:pt x="37" y="0"/>
                  </a:cubicBezTo>
                  <a:cubicBezTo>
                    <a:pt x="4" y="0"/>
                    <a:pt x="4" y="0"/>
                    <a:pt x="4" y="0"/>
                  </a:cubicBezTo>
                  <a:cubicBezTo>
                    <a:pt x="2" y="0"/>
                    <a:pt x="0" y="2"/>
                    <a:pt x="0" y="4"/>
                  </a:cubicBezTo>
                  <a:cubicBezTo>
                    <a:pt x="0" y="6"/>
                    <a:pt x="2" y="8"/>
                    <a:pt x="4" y="8"/>
                  </a:cubicBezTo>
                  <a:cubicBezTo>
                    <a:pt x="37" y="8"/>
                    <a:pt x="37" y="8"/>
                    <a:pt x="37" y="8"/>
                  </a:cubicBezTo>
                  <a:cubicBezTo>
                    <a:pt x="38" y="8"/>
                    <a:pt x="46" y="8"/>
                    <a:pt x="49" y="20"/>
                  </a:cubicBezTo>
                  <a:cubicBezTo>
                    <a:pt x="85" y="164"/>
                    <a:pt x="85" y="164"/>
                    <a:pt x="85" y="164"/>
                  </a:cubicBezTo>
                  <a:cubicBezTo>
                    <a:pt x="85" y="165"/>
                    <a:pt x="89" y="184"/>
                    <a:pt x="105" y="184"/>
                  </a:cubicBezTo>
                  <a:cubicBezTo>
                    <a:pt x="200" y="184"/>
                    <a:pt x="200" y="184"/>
                    <a:pt x="200" y="184"/>
                  </a:cubicBezTo>
                  <a:cubicBezTo>
                    <a:pt x="202" y="184"/>
                    <a:pt x="204" y="182"/>
                    <a:pt x="204" y="180"/>
                  </a:cubicBezTo>
                  <a:cubicBezTo>
                    <a:pt x="204" y="178"/>
                    <a:pt x="202" y="176"/>
                    <a:pt x="200" y="176"/>
                  </a:cubicBezTo>
                  <a:cubicBezTo>
                    <a:pt x="105" y="176"/>
                    <a:pt x="105" y="176"/>
                    <a:pt x="105" y="176"/>
                  </a:cubicBezTo>
                  <a:cubicBezTo>
                    <a:pt x="96" y="176"/>
                    <a:pt x="93" y="163"/>
                    <a:pt x="93" y="163"/>
                  </a:cubicBezTo>
                  <a:cubicBezTo>
                    <a:pt x="89" y="148"/>
                    <a:pt x="89" y="148"/>
                    <a:pt x="89" y="148"/>
                  </a:cubicBezTo>
                  <a:cubicBezTo>
                    <a:pt x="204" y="148"/>
                    <a:pt x="204" y="148"/>
                    <a:pt x="204" y="148"/>
                  </a:cubicBezTo>
                  <a:cubicBezTo>
                    <a:pt x="206" y="148"/>
                    <a:pt x="207" y="147"/>
                    <a:pt x="208" y="145"/>
                  </a:cubicBezTo>
                  <a:cubicBezTo>
                    <a:pt x="240" y="65"/>
                    <a:pt x="240" y="65"/>
                    <a:pt x="240" y="65"/>
                  </a:cubicBezTo>
                  <a:cubicBezTo>
                    <a:pt x="241" y="63"/>
                    <a:pt x="240" y="61"/>
                    <a:pt x="237" y="60"/>
                  </a:cubicBezTo>
                  <a:close/>
                </a:path>
              </a:pathLst>
            </a:custGeom>
            <a:grpFill/>
            <a:ln w="9525">
              <a:solidFill>
                <a:srgbClr val="F37D83"/>
              </a:solidFill>
              <a:round/>
              <a:headEnd/>
              <a:tailEnd/>
            </a:ln>
            <a:extLst/>
          </p:spPr>
          <p:txBody>
            <a:bodyPr vert="horz" wrap="square" lIns="91440" tIns="45720" rIns="91440" bIns="45720" numCol="1" anchor="t" anchorCtr="0" compatLnSpc="1">
              <a:prstTxWarp prst="textNoShape">
                <a:avLst/>
              </a:prstTxWarp>
            </a:bodyPr>
            <a:lstStyle/>
            <a:p>
              <a:endParaRPr lang="en-GB" dirty="0">
                <a:latin typeface="+mj-lt"/>
              </a:endParaRPr>
            </a:p>
          </p:txBody>
        </p:sp>
        <p:sp>
          <p:nvSpPr>
            <p:cNvPr id="21" name="Freeform 7">
              <a:extLst>
                <a:ext uri="{FF2B5EF4-FFF2-40B4-BE49-F238E27FC236}">
                  <a16:creationId xmlns:a16="http://schemas.microsoft.com/office/drawing/2014/main" id="{F9FE95DE-E6B5-4E28-BF3D-5061BDFEFD39}"/>
                </a:ext>
              </a:extLst>
            </p:cNvPr>
            <p:cNvSpPr>
              <a:spLocks noEditPoints="1"/>
            </p:cNvSpPr>
            <p:nvPr/>
          </p:nvSpPr>
          <p:spPr bwMode="gray">
            <a:xfrm>
              <a:off x="6172283" y="3865925"/>
              <a:ext cx="144823" cy="134523"/>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6 h 44"/>
                <a:gd name="T12" fmla="*/ 8 w 44"/>
                <a:gd name="T13" fmla="*/ 22 h 44"/>
                <a:gd name="T14" fmla="*/ 22 w 44"/>
                <a:gd name="T15" fmla="*/ 8 h 44"/>
                <a:gd name="T16" fmla="*/ 36 w 44"/>
                <a:gd name="T17" fmla="*/ 22 h 44"/>
                <a:gd name="T18" fmla="*/ 22 w 44"/>
                <a:gd name="T19"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6"/>
                  </a:moveTo>
                  <a:cubicBezTo>
                    <a:pt x="14" y="36"/>
                    <a:pt x="8" y="30"/>
                    <a:pt x="8" y="22"/>
                  </a:cubicBezTo>
                  <a:cubicBezTo>
                    <a:pt x="8" y="14"/>
                    <a:pt x="14" y="8"/>
                    <a:pt x="22" y="8"/>
                  </a:cubicBezTo>
                  <a:cubicBezTo>
                    <a:pt x="30" y="8"/>
                    <a:pt x="36" y="14"/>
                    <a:pt x="36" y="22"/>
                  </a:cubicBezTo>
                  <a:cubicBezTo>
                    <a:pt x="36" y="30"/>
                    <a:pt x="30" y="36"/>
                    <a:pt x="22" y="36"/>
                  </a:cubicBezTo>
                  <a:close/>
                </a:path>
              </a:pathLst>
            </a:custGeom>
            <a:grpFill/>
            <a:ln w="9525">
              <a:solidFill>
                <a:srgbClr val="F37D83"/>
              </a:solidFill>
              <a:round/>
              <a:headEnd/>
              <a:tailEnd/>
            </a:ln>
            <a:extLst/>
          </p:spPr>
          <p:txBody>
            <a:bodyPr vert="horz" wrap="square" lIns="91440" tIns="45720" rIns="91440" bIns="45720" numCol="1" anchor="t" anchorCtr="0" compatLnSpc="1">
              <a:prstTxWarp prst="textNoShape">
                <a:avLst/>
              </a:prstTxWarp>
            </a:bodyPr>
            <a:lstStyle/>
            <a:p>
              <a:endParaRPr lang="en-GB" dirty="0">
                <a:latin typeface="+mj-lt"/>
              </a:endParaRPr>
            </a:p>
          </p:txBody>
        </p:sp>
        <p:sp>
          <p:nvSpPr>
            <p:cNvPr id="22" name="Freeform 8">
              <a:extLst>
                <a:ext uri="{FF2B5EF4-FFF2-40B4-BE49-F238E27FC236}">
                  <a16:creationId xmlns:a16="http://schemas.microsoft.com/office/drawing/2014/main" id="{BEA878A1-95E7-4040-80F5-0C4BE59AB432}"/>
                </a:ext>
              </a:extLst>
            </p:cNvPr>
            <p:cNvSpPr>
              <a:spLocks noEditPoints="1"/>
            </p:cNvSpPr>
            <p:nvPr/>
          </p:nvSpPr>
          <p:spPr bwMode="gray">
            <a:xfrm>
              <a:off x="6422939" y="3865925"/>
              <a:ext cx="144823" cy="134523"/>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6 h 44"/>
                <a:gd name="T12" fmla="*/ 8 w 44"/>
                <a:gd name="T13" fmla="*/ 22 h 44"/>
                <a:gd name="T14" fmla="*/ 22 w 44"/>
                <a:gd name="T15" fmla="*/ 8 h 44"/>
                <a:gd name="T16" fmla="*/ 36 w 44"/>
                <a:gd name="T17" fmla="*/ 22 h 44"/>
                <a:gd name="T18" fmla="*/ 22 w 44"/>
                <a:gd name="T19"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6"/>
                  </a:moveTo>
                  <a:cubicBezTo>
                    <a:pt x="14" y="36"/>
                    <a:pt x="8" y="30"/>
                    <a:pt x="8" y="22"/>
                  </a:cubicBezTo>
                  <a:cubicBezTo>
                    <a:pt x="8" y="14"/>
                    <a:pt x="14" y="8"/>
                    <a:pt x="22" y="8"/>
                  </a:cubicBezTo>
                  <a:cubicBezTo>
                    <a:pt x="30" y="8"/>
                    <a:pt x="36" y="14"/>
                    <a:pt x="36" y="22"/>
                  </a:cubicBezTo>
                  <a:cubicBezTo>
                    <a:pt x="36" y="30"/>
                    <a:pt x="30" y="36"/>
                    <a:pt x="22" y="36"/>
                  </a:cubicBezTo>
                  <a:close/>
                </a:path>
              </a:pathLst>
            </a:custGeom>
            <a:grpFill/>
            <a:ln w="9525">
              <a:solidFill>
                <a:srgbClr val="F37D83"/>
              </a:solidFill>
              <a:round/>
              <a:headEnd/>
              <a:tailEnd/>
            </a:ln>
            <a:extLst/>
          </p:spPr>
          <p:txBody>
            <a:bodyPr vert="horz" wrap="square" lIns="91440" tIns="45720" rIns="91440" bIns="45720" numCol="1" anchor="t" anchorCtr="0" compatLnSpc="1">
              <a:prstTxWarp prst="textNoShape">
                <a:avLst/>
              </a:prstTxWarp>
            </a:bodyPr>
            <a:lstStyle/>
            <a:p>
              <a:endParaRPr lang="en-GB" dirty="0">
                <a:latin typeface="+mj-lt"/>
              </a:endParaRPr>
            </a:p>
          </p:txBody>
        </p:sp>
        <p:sp>
          <p:nvSpPr>
            <p:cNvPr id="23" name="Freeform 9">
              <a:extLst>
                <a:ext uri="{FF2B5EF4-FFF2-40B4-BE49-F238E27FC236}">
                  <a16:creationId xmlns:a16="http://schemas.microsoft.com/office/drawing/2014/main" id="{9A3358F4-0E07-4C93-BA74-B6AEED0EC821}"/>
                </a:ext>
              </a:extLst>
            </p:cNvPr>
            <p:cNvSpPr>
              <a:spLocks/>
            </p:cNvSpPr>
            <p:nvPr/>
          </p:nvSpPr>
          <p:spPr bwMode="gray">
            <a:xfrm>
              <a:off x="6234947" y="3327831"/>
              <a:ext cx="253440" cy="293624"/>
            </a:xfrm>
            <a:custGeom>
              <a:avLst/>
              <a:gdLst>
                <a:gd name="T0" fmla="*/ 39 w 77"/>
                <a:gd name="T1" fmla="*/ 95 h 96"/>
                <a:gd name="T2" fmla="*/ 41 w 77"/>
                <a:gd name="T3" fmla="*/ 96 h 96"/>
                <a:gd name="T4" fmla="*/ 44 w 77"/>
                <a:gd name="T5" fmla="*/ 95 h 96"/>
                <a:gd name="T6" fmla="*/ 76 w 77"/>
                <a:gd name="T7" fmla="*/ 67 h 96"/>
                <a:gd name="T8" fmla="*/ 76 w 77"/>
                <a:gd name="T9" fmla="*/ 61 h 96"/>
                <a:gd name="T10" fmla="*/ 70 w 77"/>
                <a:gd name="T11" fmla="*/ 61 h 96"/>
                <a:gd name="T12" fmla="*/ 45 w 77"/>
                <a:gd name="T13" fmla="*/ 83 h 96"/>
                <a:gd name="T14" fmla="*/ 45 w 77"/>
                <a:gd name="T15" fmla="*/ 4 h 96"/>
                <a:gd name="T16" fmla="*/ 41 w 77"/>
                <a:gd name="T17" fmla="*/ 0 h 96"/>
                <a:gd name="T18" fmla="*/ 37 w 77"/>
                <a:gd name="T19" fmla="*/ 4 h 96"/>
                <a:gd name="T20" fmla="*/ 37 w 77"/>
                <a:gd name="T21" fmla="*/ 84 h 96"/>
                <a:gd name="T22" fmla="*/ 7 w 77"/>
                <a:gd name="T23" fmla="*/ 61 h 96"/>
                <a:gd name="T24" fmla="*/ 2 w 77"/>
                <a:gd name="T25" fmla="*/ 62 h 96"/>
                <a:gd name="T26" fmla="*/ 3 w 77"/>
                <a:gd name="T27" fmla="*/ 67 h 96"/>
                <a:gd name="T28" fmla="*/ 39 w 77"/>
                <a:gd name="T29" fmla="*/ 9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96">
                  <a:moveTo>
                    <a:pt x="39" y="95"/>
                  </a:moveTo>
                  <a:cubicBezTo>
                    <a:pt x="39" y="96"/>
                    <a:pt x="40" y="96"/>
                    <a:pt x="41" y="96"/>
                  </a:cubicBezTo>
                  <a:cubicBezTo>
                    <a:pt x="42" y="96"/>
                    <a:pt x="43" y="96"/>
                    <a:pt x="44" y="95"/>
                  </a:cubicBezTo>
                  <a:cubicBezTo>
                    <a:pt x="76" y="67"/>
                    <a:pt x="76" y="67"/>
                    <a:pt x="76" y="67"/>
                  </a:cubicBezTo>
                  <a:cubicBezTo>
                    <a:pt x="77" y="66"/>
                    <a:pt x="77" y="63"/>
                    <a:pt x="76" y="61"/>
                  </a:cubicBezTo>
                  <a:cubicBezTo>
                    <a:pt x="75" y="60"/>
                    <a:pt x="72" y="60"/>
                    <a:pt x="70" y="61"/>
                  </a:cubicBezTo>
                  <a:cubicBezTo>
                    <a:pt x="45" y="83"/>
                    <a:pt x="45" y="83"/>
                    <a:pt x="45" y="83"/>
                  </a:cubicBezTo>
                  <a:cubicBezTo>
                    <a:pt x="45" y="4"/>
                    <a:pt x="45" y="4"/>
                    <a:pt x="45" y="4"/>
                  </a:cubicBezTo>
                  <a:cubicBezTo>
                    <a:pt x="45" y="2"/>
                    <a:pt x="43" y="0"/>
                    <a:pt x="41" y="0"/>
                  </a:cubicBezTo>
                  <a:cubicBezTo>
                    <a:pt x="39" y="0"/>
                    <a:pt x="37" y="2"/>
                    <a:pt x="37" y="4"/>
                  </a:cubicBezTo>
                  <a:cubicBezTo>
                    <a:pt x="37" y="84"/>
                    <a:pt x="37" y="84"/>
                    <a:pt x="37" y="84"/>
                  </a:cubicBezTo>
                  <a:cubicBezTo>
                    <a:pt x="7" y="61"/>
                    <a:pt x="7" y="61"/>
                    <a:pt x="7" y="61"/>
                  </a:cubicBezTo>
                  <a:cubicBezTo>
                    <a:pt x="6" y="59"/>
                    <a:pt x="3" y="60"/>
                    <a:pt x="2" y="62"/>
                  </a:cubicBezTo>
                  <a:cubicBezTo>
                    <a:pt x="0" y="63"/>
                    <a:pt x="1" y="66"/>
                    <a:pt x="3" y="67"/>
                  </a:cubicBezTo>
                  <a:lnTo>
                    <a:pt x="39" y="95"/>
                  </a:lnTo>
                  <a:close/>
                </a:path>
              </a:pathLst>
            </a:custGeom>
            <a:grpFill/>
            <a:ln w="9525">
              <a:solidFill>
                <a:srgbClr val="F37D83"/>
              </a:solidFill>
              <a:round/>
              <a:headEnd/>
              <a:tailEnd/>
            </a:ln>
            <a:extLst/>
          </p:spPr>
          <p:txBody>
            <a:bodyPr vert="horz" wrap="square" lIns="91440" tIns="45720" rIns="91440" bIns="45720" numCol="1" anchor="t" anchorCtr="0" compatLnSpc="1">
              <a:prstTxWarp prst="textNoShape">
                <a:avLst/>
              </a:prstTxWarp>
            </a:bodyPr>
            <a:lstStyle/>
            <a:p>
              <a:endParaRPr lang="en-GB" dirty="0">
                <a:latin typeface="+mj-lt"/>
              </a:endParaRPr>
            </a:p>
          </p:txBody>
        </p:sp>
      </p:grpSp>
    </p:spTree>
    <p:extLst>
      <p:ext uri="{BB962C8B-B14F-4D97-AF65-F5344CB8AC3E}">
        <p14:creationId xmlns:p14="http://schemas.microsoft.com/office/powerpoint/2010/main" val="113892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5ADE-6046-42AC-960F-087597D56D4E}"/>
              </a:ext>
            </a:extLst>
          </p:cNvPr>
          <p:cNvSpPr>
            <a:spLocks noGrp="1"/>
          </p:cNvSpPr>
          <p:nvPr>
            <p:ph type="title"/>
          </p:nvPr>
        </p:nvSpPr>
        <p:spPr/>
        <p:txBody>
          <a:bodyPr/>
          <a:lstStyle/>
          <a:p>
            <a:r>
              <a:rPr lang="en-US" dirty="0"/>
              <a:t>Quote layout</a:t>
            </a:r>
          </a:p>
        </p:txBody>
      </p:sp>
      <p:grpSp>
        <p:nvGrpSpPr>
          <p:cNvPr id="31" name="Group 30">
            <a:extLst>
              <a:ext uri="{FF2B5EF4-FFF2-40B4-BE49-F238E27FC236}">
                <a16:creationId xmlns:a16="http://schemas.microsoft.com/office/drawing/2014/main" id="{F7CB9A20-8D20-420E-9694-E691A09B1D2E}"/>
              </a:ext>
            </a:extLst>
          </p:cNvPr>
          <p:cNvGrpSpPr/>
          <p:nvPr/>
        </p:nvGrpSpPr>
        <p:grpSpPr>
          <a:xfrm>
            <a:off x="3069431" y="1635221"/>
            <a:ext cx="6053138" cy="4230686"/>
            <a:chOff x="3067050" y="1803401"/>
            <a:chExt cx="6053138" cy="4230686"/>
          </a:xfrm>
        </p:grpSpPr>
        <p:sp>
          <p:nvSpPr>
            <p:cNvPr id="25" name="Freeform 5">
              <a:extLst>
                <a:ext uri="{FF2B5EF4-FFF2-40B4-BE49-F238E27FC236}">
                  <a16:creationId xmlns:a16="http://schemas.microsoft.com/office/drawing/2014/main" id="{1C576A44-4BC6-4A65-9F14-D65807AF1EA2}"/>
                </a:ext>
              </a:extLst>
            </p:cNvPr>
            <p:cNvSpPr>
              <a:spLocks/>
            </p:cNvSpPr>
            <p:nvPr/>
          </p:nvSpPr>
          <p:spPr bwMode="auto">
            <a:xfrm>
              <a:off x="3071813" y="2041525"/>
              <a:ext cx="6048375" cy="3771900"/>
            </a:xfrm>
            <a:custGeom>
              <a:avLst/>
              <a:gdLst>
                <a:gd name="T0" fmla="*/ 1425 w 1426"/>
                <a:gd name="T1" fmla="*/ 61 h 888"/>
                <a:gd name="T2" fmla="*/ 1364 w 1426"/>
                <a:gd name="T3" fmla="*/ 0 h 888"/>
                <a:gd name="T4" fmla="*/ 317 w 1426"/>
                <a:gd name="T5" fmla="*/ 1 h 888"/>
                <a:gd name="T6" fmla="*/ 328 w 1426"/>
                <a:gd name="T7" fmla="*/ 39 h 888"/>
                <a:gd name="T8" fmla="*/ 256 w 1426"/>
                <a:gd name="T9" fmla="*/ 110 h 888"/>
                <a:gd name="T10" fmla="*/ 194 w 1426"/>
                <a:gd name="T11" fmla="*/ 74 h 888"/>
                <a:gd name="T12" fmla="*/ 132 w 1426"/>
                <a:gd name="T13" fmla="*/ 110 h 888"/>
                <a:gd name="T14" fmla="*/ 61 w 1426"/>
                <a:gd name="T15" fmla="*/ 39 h 888"/>
                <a:gd name="T16" fmla="*/ 66 w 1426"/>
                <a:gd name="T17" fmla="*/ 1 h 888"/>
                <a:gd name="T18" fmla="*/ 61 w 1426"/>
                <a:gd name="T19" fmla="*/ 1 h 888"/>
                <a:gd name="T20" fmla="*/ 0 w 1426"/>
                <a:gd name="T21" fmla="*/ 62 h 888"/>
                <a:gd name="T22" fmla="*/ 0 w 1426"/>
                <a:gd name="T23" fmla="*/ 827 h 888"/>
                <a:gd name="T24" fmla="*/ 61 w 1426"/>
                <a:gd name="T25" fmla="*/ 888 h 888"/>
                <a:gd name="T26" fmla="*/ 1110 w 1426"/>
                <a:gd name="T27" fmla="*/ 887 h 888"/>
                <a:gd name="T28" fmla="*/ 1099 w 1426"/>
                <a:gd name="T29" fmla="*/ 849 h 888"/>
                <a:gd name="T30" fmla="*/ 1171 w 1426"/>
                <a:gd name="T31" fmla="*/ 778 h 888"/>
                <a:gd name="T32" fmla="*/ 1233 w 1426"/>
                <a:gd name="T33" fmla="*/ 814 h 888"/>
                <a:gd name="T34" fmla="*/ 1295 w 1426"/>
                <a:gd name="T35" fmla="*/ 778 h 888"/>
                <a:gd name="T36" fmla="*/ 1366 w 1426"/>
                <a:gd name="T37" fmla="*/ 849 h 888"/>
                <a:gd name="T38" fmla="*/ 1360 w 1426"/>
                <a:gd name="T39" fmla="*/ 887 h 888"/>
                <a:gd name="T40" fmla="*/ 1365 w 1426"/>
                <a:gd name="T41" fmla="*/ 887 h 888"/>
                <a:gd name="T42" fmla="*/ 1426 w 1426"/>
                <a:gd name="T43" fmla="*/ 826 h 888"/>
                <a:gd name="T44" fmla="*/ 1425 w 1426"/>
                <a:gd name="T45" fmla="*/ 61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6" h="888">
                  <a:moveTo>
                    <a:pt x="1425" y="61"/>
                  </a:moveTo>
                  <a:cubicBezTo>
                    <a:pt x="1425" y="28"/>
                    <a:pt x="1398" y="0"/>
                    <a:pt x="1364" y="0"/>
                  </a:cubicBezTo>
                  <a:cubicBezTo>
                    <a:pt x="317" y="1"/>
                    <a:pt x="317" y="1"/>
                    <a:pt x="317" y="1"/>
                  </a:cubicBezTo>
                  <a:cubicBezTo>
                    <a:pt x="324" y="12"/>
                    <a:pt x="328" y="25"/>
                    <a:pt x="328" y="39"/>
                  </a:cubicBezTo>
                  <a:cubicBezTo>
                    <a:pt x="328" y="78"/>
                    <a:pt x="296" y="110"/>
                    <a:pt x="256" y="110"/>
                  </a:cubicBezTo>
                  <a:cubicBezTo>
                    <a:pt x="230" y="110"/>
                    <a:pt x="206" y="96"/>
                    <a:pt x="194" y="74"/>
                  </a:cubicBezTo>
                  <a:cubicBezTo>
                    <a:pt x="182" y="96"/>
                    <a:pt x="159" y="110"/>
                    <a:pt x="132" y="110"/>
                  </a:cubicBezTo>
                  <a:cubicBezTo>
                    <a:pt x="93" y="110"/>
                    <a:pt x="61" y="78"/>
                    <a:pt x="61" y="39"/>
                  </a:cubicBezTo>
                  <a:cubicBezTo>
                    <a:pt x="61" y="25"/>
                    <a:pt x="63" y="12"/>
                    <a:pt x="66" y="1"/>
                  </a:cubicBezTo>
                  <a:cubicBezTo>
                    <a:pt x="61" y="1"/>
                    <a:pt x="61" y="1"/>
                    <a:pt x="61" y="1"/>
                  </a:cubicBezTo>
                  <a:cubicBezTo>
                    <a:pt x="27" y="1"/>
                    <a:pt x="0" y="28"/>
                    <a:pt x="0" y="62"/>
                  </a:cubicBezTo>
                  <a:cubicBezTo>
                    <a:pt x="0" y="827"/>
                    <a:pt x="0" y="827"/>
                    <a:pt x="0" y="827"/>
                  </a:cubicBezTo>
                  <a:cubicBezTo>
                    <a:pt x="0" y="860"/>
                    <a:pt x="28" y="888"/>
                    <a:pt x="61" y="888"/>
                  </a:cubicBezTo>
                  <a:cubicBezTo>
                    <a:pt x="1110" y="887"/>
                    <a:pt x="1110" y="887"/>
                    <a:pt x="1110" y="887"/>
                  </a:cubicBezTo>
                  <a:cubicBezTo>
                    <a:pt x="1103" y="876"/>
                    <a:pt x="1099" y="863"/>
                    <a:pt x="1099" y="849"/>
                  </a:cubicBezTo>
                  <a:cubicBezTo>
                    <a:pt x="1099" y="810"/>
                    <a:pt x="1131" y="778"/>
                    <a:pt x="1171" y="778"/>
                  </a:cubicBezTo>
                  <a:cubicBezTo>
                    <a:pt x="1197" y="778"/>
                    <a:pt x="1220" y="792"/>
                    <a:pt x="1233" y="814"/>
                  </a:cubicBezTo>
                  <a:cubicBezTo>
                    <a:pt x="1245" y="793"/>
                    <a:pt x="1268" y="778"/>
                    <a:pt x="1295" y="778"/>
                  </a:cubicBezTo>
                  <a:cubicBezTo>
                    <a:pt x="1334" y="778"/>
                    <a:pt x="1366" y="810"/>
                    <a:pt x="1366" y="849"/>
                  </a:cubicBezTo>
                  <a:cubicBezTo>
                    <a:pt x="1366" y="863"/>
                    <a:pt x="1364" y="876"/>
                    <a:pt x="1360" y="887"/>
                  </a:cubicBezTo>
                  <a:cubicBezTo>
                    <a:pt x="1365" y="887"/>
                    <a:pt x="1365" y="887"/>
                    <a:pt x="1365" y="887"/>
                  </a:cubicBezTo>
                  <a:cubicBezTo>
                    <a:pt x="1398" y="887"/>
                    <a:pt x="1426" y="860"/>
                    <a:pt x="1426" y="826"/>
                  </a:cubicBezTo>
                  <a:lnTo>
                    <a:pt x="1425" y="61"/>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6" name="Freeform 6">
              <a:extLst>
                <a:ext uri="{FF2B5EF4-FFF2-40B4-BE49-F238E27FC236}">
                  <a16:creationId xmlns:a16="http://schemas.microsoft.com/office/drawing/2014/main" id="{A4995269-3CD4-4104-AAFC-903C2FE6B291}"/>
                </a:ext>
              </a:extLst>
            </p:cNvPr>
            <p:cNvSpPr>
              <a:spLocks/>
            </p:cNvSpPr>
            <p:nvPr/>
          </p:nvSpPr>
          <p:spPr bwMode="auto">
            <a:xfrm>
              <a:off x="3457575" y="1803401"/>
              <a:ext cx="352425" cy="574675"/>
            </a:xfrm>
            <a:custGeom>
              <a:avLst/>
              <a:gdLst>
                <a:gd name="T0" fmla="*/ 0 w 83"/>
                <a:gd name="T1" fmla="*/ 96 h 135"/>
                <a:gd name="T2" fmla="*/ 40 w 83"/>
                <a:gd name="T3" fmla="*/ 135 h 135"/>
                <a:gd name="T4" fmla="*/ 79 w 83"/>
                <a:gd name="T5" fmla="*/ 96 h 135"/>
                <a:gd name="T6" fmla="*/ 54 w 83"/>
                <a:gd name="T7" fmla="*/ 59 h 135"/>
                <a:gd name="T8" fmla="*/ 83 w 83"/>
                <a:gd name="T9" fmla="*/ 0 h 135"/>
                <a:gd name="T10" fmla="*/ 62 w 83"/>
                <a:gd name="T11" fmla="*/ 0 h 135"/>
                <a:gd name="T12" fmla="*/ 0 w 83"/>
                <a:gd name="T13" fmla="*/ 96 h 135"/>
              </a:gdLst>
              <a:ahLst/>
              <a:cxnLst>
                <a:cxn ang="0">
                  <a:pos x="T0" y="T1"/>
                </a:cxn>
                <a:cxn ang="0">
                  <a:pos x="T2" y="T3"/>
                </a:cxn>
                <a:cxn ang="0">
                  <a:pos x="T4" y="T5"/>
                </a:cxn>
                <a:cxn ang="0">
                  <a:pos x="T6" y="T7"/>
                </a:cxn>
                <a:cxn ang="0">
                  <a:pos x="T8" y="T9"/>
                </a:cxn>
                <a:cxn ang="0">
                  <a:pos x="T10" y="T11"/>
                </a:cxn>
                <a:cxn ang="0">
                  <a:pos x="T12" y="T13"/>
                </a:cxn>
              </a:cxnLst>
              <a:rect l="0" t="0" r="r" b="b"/>
              <a:pathLst>
                <a:path w="83" h="135">
                  <a:moveTo>
                    <a:pt x="0" y="96"/>
                  </a:moveTo>
                  <a:cubicBezTo>
                    <a:pt x="0" y="117"/>
                    <a:pt x="18" y="135"/>
                    <a:pt x="40" y="135"/>
                  </a:cubicBezTo>
                  <a:cubicBezTo>
                    <a:pt x="62" y="135"/>
                    <a:pt x="79" y="118"/>
                    <a:pt x="79" y="96"/>
                  </a:cubicBezTo>
                  <a:cubicBezTo>
                    <a:pt x="79" y="79"/>
                    <a:pt x="69" y="64"/>
                    <a:pt x="54" y="59"/>
                  </a:cubicBezTo>
                  <a:cubicBezTo>
                    <a:pt x="62" y="19"/>
                    <a:pt x="83" y="0"/>
                    <a:pt x="83" y="0"/>
                  </a:cubicBezTo>
                  <a:cubicBezTo>
                    <a:pt x="62" y="0"/>
                    <a:pt x="62" y="0"/>
                    <a:pt x="62" y="0"/>
                  </a:cubicBezTo>
                  <a:cubicBezTo>
                    <a:pt x="62" y="0"/>
                    <a:pt x="0" y="33"/>
                    <a:pt x="0" y="96"/>
                  </a:cubicBezTo>
                  <a:close/>
                </a:path>
              </a:pathLst>
            </a:custGeom>
            <a:solidFill>
              <a:srgbClr val="15596B"/>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7" name="Freeform 7">
              <a:extLst>
                <a:ext uri="{FF2B5EF4-FFF2-40B4-BE49-F238E27FC236}">
                  <a16:creationId xmlns:a16="http://schemas.microsoft.com/office/drawing/2014/main" id="{78E53DBE-21B2-404A-AC08-B9257CE0704C}"/>
                </a:ext>
              </a:extLst>
            </p:cNvPr>
            <p:cNvSpPr>
              <a:spLocks/>
            </p:cNvSpPr>
            <p:nvPr/>
          </p:nvSpPr>
          <p:spPr bwMode="auto">
            <a:xfrm>
              <a:off x="3987800" y="1803401"/>
              <a:ext cx="347663" cy="574675"/>
            </a:xfrm>
            <a:custGeom>
              <a:avLst/>
              <a:gdLst>
                <a:gd name="T0" fmla="*/ 82 w 82"/>
                <a:gd name="T1" fmla="*/ 0 h 135"/>
                <a:gd name="T2" fmla="*/ 61 w 82"/>
                <a:gd name="T3" fmla="*/ 0 h 135"/>
                <a:gd name="T4" fmla="*/ 0 w 82"/>
                <a:gd name="T5" fmla="*/ 96 h 135"/>
                <a:gd name="T6" fmla="*/ 39 w 82"/>
                <a:gd name="T7" fmla="*/ 135 h 135"/>
                <a:gd name="T8" fmla="*/ 79 w 82"/>
                <a:gd name="T9" fmla="*/ 96 h 135"/>
                <a:gd name="T10" fmla="*/ 53 w 82"/>
                <a:gd name="T11" fmla="*/ 59 h 135"/>
                <a:gd name="T12" fmla="*/ 82 w 8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82" h="135">
                  <a:moveTo>
                    <a:pt x="82" y="0"/>
                  </a:moveTo>
                  <a:cubicBezTo>
                    <a:pt x="61" y="0"/>
                    <a:pt x="61" y="0"/>
                    <a:pt x="61" y="0"/>
                  </a:cubicBezTo>
                  <a:cubicBezTo>
                    <a:pt x="61" y="0"/>
                    <a:pt x="0" y="33"/>
                    <a:pt x="0" y="96"/>
                  </a:cubicBezTo>
                  <a:cubicBezTo>
                    <a:pt x="0" y="118"/>
                    <a:pt x="17" y="135"/>
                    <a:pt x="39" y="135"/>
                  </a:cubicBezTo>
                  <a:cubicBezTo>
                    <a:pt x="61" y="135"/>
                    <a:pt x="79" y="118"/>
                    <a:pt x="79" y="96"/>
                  </a:cubicBezTo>
                  <a:cubicBezTo>
                    <a:pt x="79" y="79"/>
                    <a:pt x="68" y="64"/>
                    <a:pt x="53" y="59"/>
                  </a:cubicBezTo>
                  <a:cubicBezTo>
                    <a:pt x="62" y="20"/>
                    <a:pt x="82" y="0"/>
                    <a:pt x="82" y="0"/>
                  </a:cubicBezTo>
                  <a:close/>
                </a:path>
              </a:pathLst>
            </a:custGeom>
            <a:solidFill>
              <a:srgbClr val="15596B"/>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8" name="Freeform 8">
              <a:extLst>
                <a:ext uri="{FF2B5EF4-FFF2-40B4-BE49-F238E27FC236}">
                  <a16:creationId xmlns:a16="http://schemas.microsoft.com/office/drawing/2014/main" id="{13E6D6AF-47DB-460F-B1AF-B07C2AB7EAD2}"/>
                </a:ext>
              </a:extLst>
            </p:cNvPr>
            <p:cNvSpPr>
              <a:spLocks/>
            </p:cNvSpPr>
            <p:nvPr/>
          </p:nvSpPr>
          <p:spPr bwMode="auto">
            <a:xfrm>
              <a:off x="8378825" y="5461000"/>
              <a:ext cx="347663" cy="573087"/>
            </a:xfrm>
            <a:custGeom>
              <a:avLst/>
              <a:gdLst>
                <a:gd name="T0" fmla="*/ 82 w 82"/>
                <a:gd name="T1" fmla="*/ 39 h 135"/>
                <a:gd name="T2" fmla="*/ 43 w 82"/>
                <a:gd name="T3" fmla="*/ 0 h 135"/>
                <a:gd name="T4" fmla="*/ 3 w 82"/>
                <a:gd name="T5" fmla="*/ 39 h 135"/>
                <a:gd name="T6" fmla="*/ 29 w 82"/>
                <a:gd name="T7" fmla="*/ 76 h 135"/>
                <a:gd name="T8" fmla="*/ 0 w 82"/>
                <a:gd name="T9" fmla="*/ 135 h 135"/>
                <a:gd name="T10" fmla="*/ 21 w 82"/>
                <a:gd name="T11" fmla="*/ 135 h 135"/>
                <a:gd name="T12" fmla="*/ 82 w 82"/>
                <a:gd name="T13" fmla="*/ 39 h 135"/>
              </a:gdLst>
              <a:ahLst/>
              <a:cxnLst>
                <a:cxn ang="0">
                  <a:pos x="T0" y="T1"/>
                </a:cxn>
                <a:cxn ang="0">
                  <a:pos x="T2" y="T3"/>
                </a:cxn>
                <a:cxn ang="0">
                  <a:pos x="T4" y="T5"/>
                </a:cxn>
                <a:cxn ang="0">
                  <a:pos x="T6" y="T7"/>
                </a:cxn>
                <a:cxn ang="0">
                  <a:pos x="T8" y="T9"/>
                </a:cxn>
                <a:cxn ang="0">
                  <a:pos x="T10" y="T11"/>
                </a:cxn>
                <a:cxn ang="0">
                  <a:pos x="T12" y="T13"/>
                </a:cxn>
              </a:cxnLst>
              <a:rect l="0" t="0" r="r" b="b"/>
              <a:pathLst>
                <a:path w="82" h="135">
                  <a:moveTo>
                    <a:pt x="82" y="39"/>
                  </a:moveTo>
                  <a:cubicBezTo>
                    <a:pt x="82" y="18"/>
                    <a:pt x="64" y="0"/>
                    <a:pt x="43" y="0"/>
                  </a:cubicBezTo>
                  <a:cubicBezTo>
                    <a:pt x="21" y="0"/>
                    <a:pt x="3" y="17"/>
                    <a:pt x="3" y="39"/>
                  </a:cubicBezTo>
                  <a:cubicBezTo>
                    <a:pt x="3" y="56"/>
                    <a:pt x="14" y="71"/>
                    <a:pt x="29" y="76"/>
                  </a:cubicBezTo>
                  <a:cubicBezTo>
                    <a:pt x="20" y="116"/>
                    <a:pt x="0" y="135"/>
                    <a:pt x="0" y="135"/>
                  </a:cubicBezTo>
                  <a:cubicBezTo>
                    <a:pt x="21" y="135"/>
                    <a:pt x="21" y="135"/>
                    <a:pt x="21" y="135"/>
                  </a:cubicBezTo>
                  <a:cubicBezTo>
                    <a:pt x="21" y="135"/>
                    <a:pt x="82" y="102"/>
                    <a:pt x="82" y="39"/>
                  </a:cubicBezTo>
                  <a:close/>
                </a:path>
              </a:pathLst>
            </a:custGeom>
            <a:solidFill>
              <a:srgbClr val="15596B"/>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9" name="Freeform 9">
              <a:extLst>
                <a:ext uri="{FF2B5EF4-FFF2-40B4-BE49-F238E27FC236}">
                  <a16:creationId xmlns:a16="http://schemas.microsoft.com/office/drawing/2014/main" id="{19DDD33A-5A95-474A-AC15-D2C1FCAC9EB8}"/>
                </a:ext>
              </a:extLst>
            </p:cNvPr>
            <p:cNvSpPr>
              <a:spLocks/>
            </p:cNvSpPr>
            <p:nvPr/>
          </p:nvSpPr>
          <p:spPr bwMode="auto">
            <a:xfrm>
              <a:off x="7848600" y="5461000"/>
              <a:ext cx="350838" cy="573087"/>
            </a:xfrm>
            <a:custGeom>
              <a:avLst/>
              <a:gdLst>
                <a:gd name="T0" fmla="*/ 0 w 83"/>
                <a:gd name="T1" fmla="*/ 135 h 135"/>
                <a:gd name="T2" fmla="*/ 21 w 83"/>
                <a:gd name="T3" fmla="*/ 135 h 135"/>
                <a:gd name="T4" fmla="*/ 83 w 83"/>
                <a:gd name="T5" fmla="*/ 39 h 135"/>
                <a:gd name="T6" fmla="*/ 43 w 83"/>
                <a:gd name="T7" fmla="*/ 0 h 135"/>
                <a:gd name="T8" fmla="*/ 4 w 83"/>
                <a:gd name="T9" fmla="*/ 39 h 135"/>
                <a:gd name="T10" fmla="*/ 29 w 83"/>
                <a:gd name="T11" fmla="*/ 76 h 135"/>
                <a:gd name="T12" fmla="*/ 0 w 83"/>
                <a:gd name="T13" fmla="*/ 135 h 135"/>
              </a:gdLst>
              <a:ahLst/>
              <a:cxnLst>
                <a:cxn ang="0">
                  <a:pos x="T0" y="T1"/>
                </a:cxn>
                <a:cxn ang="0">
                  <a:pos x="T2" y="T3"/>
                </a:cxn>
                <a:cxn ang="0">
                  <a:pos x="T4" y="T5"/>
                </a:cxn>
                <a:cxn ang="0">
                  <a:pos x="T6" y="T7"/>
                </a:cxn>
                <a:cxn ang="0">
                  <a:pos x="T8" y="T9"/>
                </a:cxn>
                <a:cxn ang="0">
                  <a:pos x="T10" y="T11"/>
                </a:cxn>
                <a:cxn ang="0">
                  <a:pos x="T12" y="T13"/>
                </a:cxn>
              </a:cxnLst>
              <a:rect l="0" t="0" r="r" b="b"/>
              <a:pathLst>
                <a:path w="83" h="135">
                  <a:moveTo>
                    <a:pt x="0" y="135"/>
                  </a:moveTo>
                  <a:cubicBezTo>
                    <a:pt x="21" y="135"/>
                    <a:pt x="21" y="135"/>
                    <a:pt x="21" y="135"/>
                  </a:cubicBezTo>
                  <a:cubicBezTo>
                    <a:pt x="21" y="135"/>
                    <a:pt x="83" y="102"/>
                    <a:pt x="83" y="39"/>
                  </a:cubicBezTo>
                  <a:cubicBezTo>
                    <a:pt x="83" y="17"/>
                    <a:pt x="65" y="0"/>
                    <a:pt x="43" y="0"/>
                  </a:cubicBezTo>
                  <a:cubicBezTo>
                    <a:pt x="21" y="0"/>
                    <a:pt x="4" y="17"/>
                    <a:pt x="4" y="39"/>
                  </a:cubicBezTo>
                  <a:cubicBezTo>
                    <a:pt x="4" y="56"/>
                    <a:pt x="14" y="71"/>
                    <a:pt x="29" y="76"/>
                  </a:cubicBezTo>
                  <a:cubicBezTo>
                    <a:pt x="21" y="115"/>
                    <a:pt x="0" y="135"/>
                    <a:pt x="0" y="135"/>
                  </a:cubicBezTo>
                  <a:close/>
                </a:path>
              </a:pathLst>
            </a:custGeom>
            <a:solidFill>
              <a:srgbClr val="15596B"/>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0" name="Freeform 10">
              <a:extLst>
                <a:ext uri="{FF2B5EF4-FFF2-40B4-BE49-F238E27FC236}">
                  <a16:creationId xmlns:a16="http://schemas.microsoft.com/office/drawing/2014/main" id="{DFD6AB5C-45BE-4E67-A2A6-F2A061E3128F}"/>
                </a:ext>
              </a:extLst>
            </p:cNvPr>
            <p:cNvSpPr>
              <a:spLocks/>
            </p:cNvSpPr>
            <p:nvPr/>
          </p:nvSpPr>
          <p:spPr bwMode="auto">
            <a:xfrm>
              <a:off x="3067050" y="2033588"/>
              <a:ext cx="6049963" cy="3767137"/>
            </a:xfrm>
            <a:custGeom>
              <a:avLst/>
              <a:gdLst>
                <a:gd name="T0" fmla="*/ 1425 w 1426"/>
                <a:gd name="T1" fmla="*/ 61 h 887"/>
                <a:gd name="T2" fmla="*/ 1364 w 1426"/>
                <a:gd name="T3" fmla="*/ 0 h 887"/>
                <a:gd name="T4" fmla="*/ 317 w 1426"/>
                <a:gd name="T5" fmla="*/ 0 h 887"/>
                <a:gd name="T6" fmla="*/ 328 w 1426"/>
                <a:gd name="T7" fmla="*/ 39 h 887"/>
                <a:gd name="T8" fmla="*/ 256 w 1426"/>
                <a:gd name="T9" fmla="*/ 110 h 887"/>
                <a:gd name="T10" fmla="*/ 194 w 1426"/>
                <a:gd name="T11" fmla="*/ 74 h 887"/>
                <a:gd name="T12" fmla="*/ 132 w 1426"/>
                <a:gd name="T13" fmla="*/ 110 h 887"/>
                <a:gd name="T14" fmla="*/ 61 w 1426"/>
                <a:gd name="T15" fmla="*/ 38 h 887"/>
                <a:gd name="T16" fmla="*/ 67 w 1426"/>
                <a:gd name="T17" fmla="*/ 0 h 887"/>
                <a:gd name="T18" fmla="*/ 61 w 1426"/>
                <a:gd name="T19" fmla="*/ 0 h 887"/>
                <a:gd name="T20" fmla="*/ 0 w 1426"/>
                <a:gd name="T21" fmla="*/ 61 h 887"/>
                <a:gd name="T22" fmla="*/ 0 w 1426"/>
                <a:gd name="T23" fmla="*/ 826 h 887"/>
                <a:gd name="T24" fmla="*/ 61 w 1426"/>
                <a:gd name="T25" fmla="*/ 887 h 887"/>
                <a:gd name="T26" fmla="*/ 1110 w 1426"/>
                <a:gd name="T27" fmla="*/ 887 h 887"/>
                <a:gd name="T28" fmla="*/ 1099 w 1426"/>
                <a:gd name="T29" fmla="*/ 849 h 887"/>
                <a:gd name="T30" fmla="*/ 1171 w 1426"/>
                <a:gd name="T31" fmla="*/ 777 h 887"/>
                <a:gd name="T32" fmla="*/ 1233 w 1426"/>
                <a:gd name="T33" fmla="*/ 814 h 887"/>
                <a:gd name="T34" fmla="*/ 1295 w 1426"/>
                <a:gd name="T35" fmla="*/ 778 h 887"/>
                <a:gd name="T36" fmla="*/ 1366 w 1426"/>
                <a:gd name="T37" fmla="*/ 849 h 887"/>
                <a:gd name="T38" fmla="*/ 1360 w 1426"/>
                <a:gd name="T39" fmla="*/ 887 h 887"/>
                <a:gd name="T40" fmla="*/ 1365 w 1426"/>
                <a:gd name="T41" fmla="*/ 887 h 887"/>
                <a:gd name="T42" fmla="*/ 1426 w 1426"/>
                <a:gd name="T43" fmla="*/ 826 h 887"/>
                <a:gd name="T44" fmla="*/ 1425 w 1426"/>
                <a:gd name="T45" fmla="*/ 61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6" h="887">
                  <a:moveTo>
                    <a:pt x="1425" y="61"/>
                  </a:moveTo>
                  <a:cubicBezTo>
                    <a:pt x="1425" y="27"/>
                    <a:pt x="1398" y="0"/>
                    <a:pt x="1364" y="0"/>
                  </a:cubicBezTo>
                  <a:cubicBezTo>
                    <a:pt x="317" y="0"/>
                    <a:pt x="317" y="0"/>
                    <a:pt x="317" y="0"/>
                  </a:cubicBezTo>
                  <a:cubicBezTo>
                    <a:pt x="324" y="12"/>
                    <a:pt x="328" y="25"/>
                    <a:pt x="328" y="39"/>
                  </a:cubicBezTo>
                  <a:cubicBezTo>
                    <a:pt x="328" y="78"/>
                    <a:pt x="296" y="110"/>
                    <a:pt x="256" y="110"/>
                  </a:cubicBezTo>
                  <a:cubicBezTo>
                    <a:pt x="230" y="110"/>
                    <a:pt x="207" y="95"/>
                    <a:pt x="194" y="74"/>
                  </a:cubicBezTo>
                  <a:cubicBezTo>
                    <a:pt x="182" y="95"/>
                    <a:pt x="159" y="110"/>
                    <a:pt x="132" y="110"/>
                  </a:cubicBezTo>
                  <a:cubicBezTo>
                    <a:pt x="93" y="110"/>
                    <a:pt x="61" y="78"/>
                    <a:pt x="61" y="38"/>
                  </a:cubicBezTo>
                  <a:cubicBezTo>
                    <a:pt x="61" y="24"/>
                    <a:pt x="63" y="12"/>
                    <a:pt x="67" y="0"/>
                  </a:cubicBezTo>
                  <a:cubicBezTo>
                    <a:pt x="61" y="0"/>
                    <a:pt x="61" y="0"/>
                    <a:pt x="61" y="0"/>
                  </a:cubicBezTo>
                  <a:cubicBezTo>
                    <a:pt x="27" y="0"/>
                    <a:pt x="0" y="28"/>
                    <a:pt x="0" y="61"/>
                  </a:cubicBezTo>
                  <a:cubicBezTo>
                    <a:pt x="0" y="826"/>
                    <a:pt x="0" y="826"/>
                    <a:pt x="0" y="826"/>
                  </a:cubicBezTo>
                  <a:cubicBezTo>
                    <a:pt x="0" y="860"/>
                    <a:pt x="28" y="887"/>
                    <a:pt x="61" y="887"/>
                  </a:cubicBezTo>
                  <a:cubicBezTo>
                    <a:pt x="1110" y="887"/>
                    <a:pt x="1110" y="887"/>
                    <a:pt x="1110" y="887"/>
                  </a:cubicBezTo>
                  <a:cubicBezTo>
                    <a:pt x="1103" y="876"/>
                    <a:pt x="1099" y="863"/>
                    <a:pt x="1099" y="849"/>
                  </a:cubicBezTo>
                  <a:cubicBezTo>
                    <a:pt x="1099" y="809"/>
                    <a:pt x="1131" y="777"/>
                    <a:pt x="1171" y="777"/>
                  </a:cubicBezTo>
                  <a:cubicBezTo>
                    <a:pt x="1197" y="777"/>
                    <a:pt x="1220" y="792"/>
                    <a:pt x="1233" y="814"/>
                  </a:cubicBezTo>
                  <a:cubicBezTo>
                    <a:pt x="1245" y="792"/>
                    <a:pt x="1268" y="778"/>
                    <a:pt x="1295" y="778"/>
                  </a:cubicBezTo>
                  <a:cubicBezTo>
                    <a:pt x="1334" y="778"/>
                    <a:pt x="1366" y="810"/>
                    <a:pt x="1366" y="849"/>
                  </a:cubicBezTo>
                  <a:cubicBezTo>
                    <a:pt x="1366" y="863"/>
                    <a:pt x="1364" y="876"/>
                    <a:pt x="1360" y="887"/>
                  </a:cubicBezTo>
                  <a:cubicBezTo>
                    <a:pt x="1365" y="887"/>
                    <a:pt x="1365" y="887"/>
                    <a:pt x="1365" y="887"/>
                  </a:cubicBezTo>
                  <a:cubicBezTo>
                    <a:pt x="1398" y="887"/>
                    <a:pt x="1426" y="860"/>
                    <a:pt x="1426" y="826"/>
                  </a:cubicBezTo>
                  <a:lnTo>
                    <a:pt x="1425" y="6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2" name="TextBox 31">
            <a:extLst>
              <a:ext uri="{FF2B5EF4-FFF2-40B4-BE49-F238E27FC236}">
                <a16:creationId xmlns:a16="http://schemas.microsoft.com/office/drawing/2014/main" id="{4992C753-354B-4FE9-A008-F4E63E0519CE}"/>
              </a:ext>
            </a:extLst>
          </p:cNvPr>
          <p:cNvSpPr txBox="1"/>
          <p:nvPr/>
        </p:nvSpPr>
        <p:spPr bwMode="auto">
          <a:xfrm>
            <a:off x="3988084" y="3519732"/>
            <a:ext cx="4215833" cy="461665"/>
          </a:xfrm>
          <a:prstGeom prst="rect">
            <a:avLst/>
          </a:prstGeom>
          <a:noFill/>
          <a:ln w="9525">
            <a:noFill/>
            <a:miter lim="800000"/>
            <a:headEnd/>
            <a:tailEnd/>
          </a:ln>
        </p:spPr>
        <p:txBody>
          <a:bodyPr wrap="square" rtlCol="0">
            <a:spAutoFit/>
          </a:bodyPr>
          <a:lstStyle/>
          <a:p>
            <a:pPr algn="ctr"/>
            <a:r>
              <a:rPr lang="en-GB" sz="2400" dirty="0">
                <a:latin typeface="+mj-lt"/>
                <a:cs typeface="Calibri" pitchFamily="34" charset="0"/>
              </a:rPr>
              <a:t>Quote to be added</a:t>
            </a:r>
            <a:endParaRPr lang="en-GB" sz="1600" dirty="0">
              <a:latin typeface="+mj-lt"/>
              <a:cs typeface="Calibri" pitchFamily="34" charset="0"/>
            </a:endParaRPr>
          </a:p>
        </p:txBody>
      </p:sp>
    </p:spTree>
    <p:extLst>
      <p:ext uri="{BB962C8B-B14F-4D97-AF65-F5344CB8AC3E}">
        <p14:creationId xmlns:p14="http://schemas.microsoft.com/office/powerpoint/2010/main" val="123016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F119DC-2D00-4905-95AC-AA0B05586156}"/>
              </a:ext>
            </a:extLst>
          </p:cNvPr>
          <p:cNvSpPr/>
          <p:nvPr/>
        </p:nvSpPr>
        <p:spPr>
          <a:xfrm>
            <a:off x="0" y="1808163"/>
            <a:ext cx="12192000" cy="296156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 name="Title 1">
            <a:extLst>
              <a:ext uri="{FF2B5EF4-FFF2-40B4-BE49-F238E27FC236}">
                <a16:creationId xmlns:a16="http://schemas.microsoft.com/office/drawing/2014/main" id="{7EC4B642-5071-4E39-A0D1-DD05233EC041}"/>
              </a:ext>
            </a:extLst>
          </p:cNvPr>
          <p:cNvSpPr>
            <a:spLocks noGrp="1"/>
          </p:cNvSpPr>
          <p:nvPr>
            <p:ph type="title"/>
          </p:nvPr>
        </p:nvSpPr>
        <p:spPr/>
        <p:txBody>
          <a:bodyPr/>
          <a:lstStyle/>
          <a:p>
            <a:r>
              <a:rPr lang="en-US" dirty="0"/>
              <a:t>Quote layout</a:t>
            </a:r>
          </a:p>
        </p:txBody>
      </p:sp>
      <p:grpSp>
        <p:nvGrpSpPr>
          <p:cNvPr id="9" name="Group 8">
            <a:extLst>
              <a:ext uri="{FF2B5EF4-FFF2-40B4-BE49-F238E27FC236}">
                <a16:creationId xmlns:a16="http://schemas.microsoft.com/office/drawing/2014/main" id="{404F314E-6B0D-478E-982A-2B5AF8122B30}"/>
              </a:ext>
            </a:extLst>
          </p:cNvPr>
          <p:cNvGrpSpPr/>
          <p:nvPr/>
        </p:nvGrpSpPr>
        <p:grpSpPr>
          <a:xfrm>
            <a:off x="1501077" y="1858558"/>
            <a:ext cx="9189847" cy="3529518"/>
            <a:chOff x="2063552" y="1858558"/>
            <a:chExt cx="9189847" cy="3529518"/>
          </a:xfrm>
        </p:grpSpPr>
        <p:sp>
          <p:nvSpPr>
            <p:cNvPr id="3" name="TextBox 2">
              <a:extLst>
                <a:ext uri="{FF2B5EF4-FFF2-40B4-BE49-F238E27FC236}">
                  <a16:creationId xmlns:a16="http://schemas.microsoft.com/office/drawing/2014/main" id="{E617C059-5297-4B1C-B2C4-05A300B3A743}"/>
                </a:ext>
              </a:extLst>
            </p:cNvPr>
            <p:cNvSpPr txBox="1"/>
            <p:nvPr/>
          </p:nvSpPr>
          <p:spPr bwMode="auto">
            <a:xfrm>
              <a:off x="4727848" y="3025921"/>
              <a:ext cx="6525551" cy="461665"/>
            </a:xfrm>
            <a:prstGeom prst="rect">
              <a:avLst/>
            </a:prstGeom>
            <a:noFill/>
            <a:ln w="9525">
              <a:noFill/>
              <a:miter lim="800000"/>
              <a:headEnd/>
              <a:tailEnd/>
            </a:ln>
          </p:spPr>
          <p:txBody>
            <a:bodyPr wrap="square" rtlCol="0">
              <a:spAutoFit/>
            </a:bodyPr>
            <a:lstStyle/>
            <a:p>
              <a:r>
                <a:rPr lang="en-GB" sz="2400" dirty="0">
                  <a:solidFill>
                    <a:schemeClr val="bg1"/>
                  </a:solidFill>
                  <a:latin typeface="+mj-lt"/>
                  <a:cs typeface="Calibri" pitchFamily="34" charset="0"/>
                </a:rPr>
                <a:t>Quote to be added</a:t>
              </a:r>
              <a:endParaRPr lang="en-GB" sz="1600" dirty="0">
                <a:solidFill>
                  <a:schemeClr val="bg1"/>
                </a:solidFill>
                <a:latin typeface="+mj-lt"/>
                <a:cs typeface="Calibri" pitchFamily="34" charset="0"/>
              </a:endParaRPr>
            </a:p>
          </p:txBody>
        </p:sp>
        <p:sp>
          <p:nvSpPr>
            <p:cNvPr id="4" name="Rectangle 3">
              <a:extLst>
                <a:ext uri="{FF2B5EF4-FFF2-40B4-BE49-F238E27FC236}">
                  <a16:creationId xmlns:a16="http://schemas.microsoft.com/office/drawing/2014/main" id="{CAF7A18B-175F-4AFE-99AB-68FD9A6E1694}"/>
                </a:ext>
              </a:extLst>
            </p:cNvPr>
            <p:cNvSpPr/>
            <p:nvPr/>
          </p:nvSpPr>
          <p:spPr>
            <a:xfrm>
              <a:off x="10502873" y="3818416"/>
              <a:ext cx="750526" cy="1569660"/>
            </a:xfrm>
            <a:prstGeom prst="rect">
              <a:avLst/>
            </a:prstGeom>
          </p:spPr>
          <p:txBody>
            <a:bodyPr wrap="none">
              <a:spAutoFit/>
            </a:bodyPr>
            <a:lstStyle/>
            <a:p>
              <a:r>
                <a:rPr lang="en-GB" sz="9600" dirty="0">
                  <a:solidFill>
                    <a:schemeClr val="bg1"/>
                  </a:solidFill>
                  <a:latin typeface="+mj-lt"/>
                  <a:cs typeface="Arial" pitchFamily="34" charset="0"/>
                  <a:sym typeface="Calibri"/>
                </a:rPr>
                <a:t>”</a:t>
              </a:r>
            </a:p>
          </p:txBody>
        </p:sp>
        <p:sp>
          <p:nvSpPr>
            <p:cNvPr id="5" name="Rectangle 4">
              <a:extLst>
                <a:ext uri="{FF2B5EF4-FFF2-40B4-BE49-F238E27FC236}">
                  <a16:creationId xmlns:a16="http://schemas.microsoft.com/office/drawing/2014/main" id="{DC1E3DD4-CC7D-4A6F-BAEB-CB750D06451C}"/>
                </a:ext>
              </a:extLst>
            </p:cNvPr>
            <p:cNvSpPr/>
            <p:nvPr/>
          </p:nvSpPr>
          <p:spPr>
            <a:xfrm>
              <a:off x="4727848" y="1858558"/>
              <a:ext cx="750526" cy="1569660"/>
            </a:xfrm>
            <a:prstGeom prst="rect">
              <a:avLst/>
            </a:prstGeom>
          </p:spPr>
          <p:txBody>
            <a:bodyPr wrap="none">
              <a:spAutoFit/>
            </a:bodyPr>
            <a:lstStyle/>
            <a:p>
              <a:r>
                <a:rPr lang="en-GB" sz="9600" dirty="0">
                  <a:solidFill>
                    <a:schemeClr val="bg1"/>
                  </a:solidFill>
                  <a:latin typeface="+mj-lt"/>
                  <a:cs typeface="Arial" pitchFamily="34" charset="0"/>
                  <a:sym typeface="Calibri"/>
                </a:rPr>
                <a:t>“</a:t>
              </a:r>
            </a:p>
          </p:txBody>
        </p:sp>
        <p:sp>
          <p:nvSpPr>
            <p:cNvPr id="8" name="Rectangle: Rounded Corners 7">
              <a:extLst>
                <a:ext uri="{FF2B5EF4-FFF2-40B4-BE49-F238E27FC236}">
                  <a16:creationId xmlns:a16="http://schemas.microsoft.com/office/drawing/2014/main" id="{0F47B4D4-EA35-4717-9984-A1114E2EF0FB}"/>
                </a:ext>
              </a:extLst>
            </p:cNvPr>
            <p:cNvSpPr/>
            <p:nvPr/>
          </p:nvSpPr>
          <p:spPr>
            <a:xfrm>
              <a:off x="2063552" y="2049740"/>
              <a:ext cx="2242518" cy="247840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Picture of the person to be added</a:t>
              </a:r>
            </a:p>
          </p:txBody>
        </p:sp>
      </p:grpSp>
    </p:spTree>
    <p:extLst>
      <p:ext uri="{BB962C8B-B14F-4D97-AF65-F5344CB8AC3E}">
        <p14:creationId xmlns:p14="http://schemas.microsoft.com/office/powerpoint/2010/main" val="90802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EF9BCF8-14EC-4961-82E0-2783C827DA33}"/>
              </a:ext>
            </a:extLst>
          </p:cNvPr>
          <p:cNvSpPr>
            <a:spLocks noGrp="1"/>
          </p:cNvSpPr>
          <p:nvPr>
            <p:ph type="title"/>
          </p:nvPr>
        </p:nvSpPr>
        <p:spPr/>
        <p:txBody>
          <a:bodyPr/>
          <a:lstStyle/>
          <a:p>
            <a:r>
              <a:rPr lang="en-US" dirty="0"/>
              <a:t>CV</a:t>
            </a:r>
          </a:p>
        </p:txBody>
      </p:sp>
      <p:grpSp>
        <p:nvGrpSpPr>
          <p:cNvPr id="4" name="Group 3">
            <a:extLst>
              <a:ext uri="{FF2B5EF4-FFF2-40B4-BE49-F238E27FC236}">
                <a16:creationId xmlns:a16="http://schemas.microsoft.com/office/drawing/2014/main" id="{3A474C3E-6E29-4C76-8324-77C4CD54CDD5}"/>
              </a:ext>
            </a:extLst>
          </p:cNvPr>
          <p:cNvGrpSpPr/>
          <p:nvPr/>
        </p:nvGrpSpPr>
        <p:grpSpPr>
          <a:xfrm>
            <a:off x="549538" y="1088740"/>
            <a:ext cx="5438449" cy="5293010"/>
            <a:chOff x="550199" y="1088740"/>
            <a:chExt cx="5438449" cy="5293010"/>
          </a:xfrm>
        </p:grpSpPr>
        <p:sp>
          <p:nvSpPr>
            <p:cNvPr id="6" name="Rectangle 5">
              <a:extLst>
                <a:ext uri="{FF2B5EF4-FFF2-40B4-BE49-F238E27FC236}">
                  <a16:creationId xmlns:a16="http://schemas.microsoft.com/office/drawing/2014/main" id="{A2D56D39-41D2-48D8-B247-DAAFCD7080CC}"/>
                </a:ext>
              </a:extLst>
            </p:cNvPr>
            <p:cNvSpPr/>
            <p:nvPr/>
          </p:nvSpPr>
          <p:spPr>
            <a:xfrm>
              <a:off x="550199" y="2348880"/>
              <a:ext cx="5438449" cy="4032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spcAft>
                  <a:spcPts val="200"/>
                </a:spcAft>
                <a:defRPr/>
              </a:pPr>
              <a:r>
                <a:rPr lang="en-GB" sz="1400" dirty="0">
                  <a:solidFill>
                    <a:schemeClr val="accent1"/>
                  </a:solidFill>
                  <a:latin typeface="+mj-lt"/>
                  <a:cs typeface="Calibri" pitchFamily="34" charset="0"/>
                </a:rPr>
                <a:t>Overview</a:t>
              </a:r>
            </a:p>
            <a:p>
              <a:pPr marL="0" lvl="1" eaLnBrk="0" fontAlgn="base" hangingPunct="0">
                <a:spcAft>
                  <a:spcPts val="200"/>
                </a:spcAft>
                <a:buClr>
                  <a:srgbClr val="B10034"/>
                </a:buClr>
                <a:buSzPct val="120000"/>
                <a:tabLst>
                  <a:tab pos="809625" algn="l"/>
                </a:tabLst>
                <a:defRPr/>
              </a:pPr>
              <a:r>
                <a:rPr lang="en-GB" sz="1200" dirty="0">
                  <a:solidFill>
                    <a:srgbClr val="000000"/>
                  </a:solidFill>
                  <a:latin typeface="+mj-lt"/>
                  <a:cs typeface="Calibri" pitchFamily="34" charset="0"/>
                </a:rPr>
                <a:t>xxx</a:t>
              </a:r>
            </a:p>
            <a:p>
              <a:pPr eaLnBrk="0" hangingPunct="0">
                <a:spcAft>
                  <a:spcPts val="200"/>
                </a:spcAft>
                <a:defRPr/>
              </a:pPr>
              <a:r>
                <a:rPr lang="en-GB" sz="1400" dirty="0">
                  <a:solidFill>
                    <a:schemeClr val="accent1"/>
                  </a:solidFill>
                  <a:latin typeface="+mj-lt"/>
                  <a:cs typeface="Calibri" pitchFamily="34" charset="0"/>
                </a:rPr>
                <a:t>Expertise Areas</a:t>
              </a:r>
            </a:p>
            <a:p>
              <a:pPr marL="188913" lvl="1" indent="-188913">
                <a:spcAft>
                  <a:spcPts val="200"/>
                </a:spcAft>
                <a:buClr>
                  <a:schemeClr val="accent1"/>
                </a:buClr>
                <a:buSzPct val="100000"/>
                <a:buFont typeface="Wingdings" pitchFamily="2" charset="2"/>
                <a:buChar char="§"/>
                <a:tabLst>
                  <a:tab pos="809625" algn="l"/>
                </a:tabLst>
                <a:defRPr/>
              </a:pPr>
              <a:r>
                <a:rPr lang="en-US" sz="1200" dirty="0">
                  <a:solidFill>
                    <a:srgbClr val="000000"/>
                  </a:solidFill>
                  <a:latin typeface="+mj-lt"/>
                  <a:cs typeface="Calibri" pitchFamily="34" charset="0"/>
                </a:rPr>
                <a:t>xxx</a:t>
              </a:r>
              <a:endParaRPr lang="en-GB" sz="1200" dirty="0">
                <a:solidFill>
                  <a:srgbClr val="000000"/>
                </a:solidFill>
                <a:latin typeface="+mj-lt"/>
                <a:cs typeface="Calibri" pitchFamily="34" charset="0"/>
              </a:endParaRPr>
            </a:p>
            <a:p>
              <a:pPr>
                <a:spcAft>
                  <a:spcPts val="200"/>
                </a:spcAft>
                <a:defRPr/>
              </a:pPr>
              <a:r>
                <a:rPr lang="en-GB" sz="1400" dirty="0">
                  <a:solidFill>
                    <a:schemeClr val="accent1"/>
                  </a:solidFill>
                  <a:latin typeface="+mj-lt"/>
                  <a:cs typeface="Calibri" pitchFamily="34" charset="0"/>
                </a:rPr>
                <a:t>Relevant Experience</a:t>
              </a:r>
            </a:p>
            <a:p>
              <a:pPr marL="188913" lvl="1" indent="-188913" fontAlgn="base">
                <a:spcAft>
                  <a:spcPts val="200"/>
                </a:spcAft>
                <a:buClr>
                  <a:schemeClr val="accent1"/>
                </a:buClr>
                <a:buSzPct val="100000"/>
                <a:buFont typeface="Wingdings" pitchFamily="2" charset="2"/>
                <a:buChar char="§"/>
                <a:tabLst>
                  <a:tab pos="809625" algn="l"/>
                </a:tabLst>
                <a:defRPr/>
              </a:pPr>
              <a:r>
                <a:rPr lang="en-US" sz="1200" dirty="0">
                  <a:solidFill>
                    <a:schemeClr val="tx1"/>
                  </a:solidFill>
                  <a:latin typeface="+mj-lt"/>
                  <a:cs typeface="Calibri" pitchFamily="34" charset="0"/>
                </a:rPr>
                <a:t>xxx</a:t>
              </a:r>
              <a:endParaRPr lang="en-GB" sz="1200" dirty="0">
                <a:solidFill>
                  <a:schemeClr val="tx1"/>
                </a:solidFill>
                <a:latin typeface="+mj-lt"/>
                <a:cs typeface="Calibri" pitchFamily="34" charset="0"/>
              </a:endParaRPr>
            </a:p>
          </p:txBody>
        </p:sp>
        <p:sp>
          <p:nvSpPr>
            <p:cNvPr id="7" name="Rectangle 6">
              <a:extLst>
                <a:ext uri="{FF2B5EF4-FFF2-40B4-BE49-F238E27FC236}">
                  <a16:creationId xmlns:a16="http://schemas.microsoft.com/office/drawing/2014/main" id="{3225EB18-E9C6-4EDF-9306-81792CF4AB5D}"/>
                </a:ext>
              </a:extLst>
            </p:cNvPr>
            <p:cNvSpPr/>
            <p:nvPr/>
          </p:nvSpPr>
          <p:spPr>
            <a:xfrm rot="5400000">
              <a:off x="3236222" y="-408488"/>
              <a:ext cx="67063" cy="5437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endParaRPr>
            </a:p>
          </p:txBody>
        </p:sp>
        <p:grpSp>
          <p:nvGrpSpPr>
            <p:cNvPr id="3" name="Group 2">
              <a:extLst>
                <a:ext uri="{FF2B5EF4-FFF2-40B4-BE49-F238E27FC236}">
                  <a16:creationId xmlns:a16="http://schemas.microsoft.com/office/drawing/2014/main" id="{BE6EF397-0712-4783-B647-57B1FF50FD60}"/>
                </a:ext>
              </a:extLst>
            </p:cNvPr>
            <p:cNvGrpSpPr/>
            <p:nvPr/>
          </p:nvGrpSpPr>
          <p:grpSpPr>
            <a:xfrm>
              <a:off x="550199" y="1088740"/>
              <a:ext cx="5438449" cy="1116000"/>
              <a:chOff x="227349" y="1088740"/>
              <a:chExt cx="5438449" cy="1116000"/>
            </a:xfrm>
          </p:grpSpPr>
          <p:sp>
            <p:nvSpPr>
              <p:cNvPr id="13" name="TextBox 12">
                <a:extLst>
                  <a:ext uri="{FF2B5EF4-FFF2-40B4-BE49-F238E27FC236}">
                    <a16:creationId xmlns:a16="http://schemas.microsoft.com/office/drawing/2014/main" id="{82FB871B-12DF-494D-89E5-27483FD1C140}"/>
                  </a:ext>
                </a:extLst>
              </p:cNvPr>
              <p:cNvSpPr txBox="1"/>
              <p:nvPr/>
            </p:nvSpPr>
            <p:spPr>
              <a:xfrm>
                <a:off x="1348737" y="1088740"/>
                <a:ext cx="4317061" cy="1116000"/>
              </a:xfrm>
              <a:prstGeom prst="rect">
                <a:avLst/>
              </a:prstGeom>
              <a:solidFill>
                <a:schemeClr val="bg1"/>
              </a:solidFill>
            </p:spPr>
            <p:txBody>
              <a:bodyPr wrap="square" lIns="72000" tIns="36000" rIns="0" bIns="36000" rtlCol="0" anchor="ctr" anchorCtr="0">
                <a:noAutofit/>
              </a:bodyPr>
              <a:lstStyle/>
              <a:p>
                <a:pPr>
                  <a:spcAft>
                    <a:spcPts val="200"/>
                  </a:spcAft>
                </a:pPr>
                <a:r>
                  <a:rPr lang="en-GB" sz="2400" spc="200" dirty="0">
                    <a:solidFill>
                      <a:schemeClr val="tx2"/>
                    </a:solidFill>
                    <a:latin typeface="+mj-lt"/>
                    <a:cs typeface="Calibri" pitchFamily="34" charset="0"/>
                  </a:rPr>
                  <a:t>NAME</a:t>
                </a:r>
              </a:p>
              <a:p>
                <a:pPr>
                  <a:spcAft>
                    <a:spcPts val="200"/>
                  </a:spcAft>
                </a:pPr>
                <a:r>
                  <a:rPr lang="en-US" sz="1200" dirty="0">
                    <a:solidFill>
                      <a:schemeClr val="tx2"/>
                    </a:solidFill>
                    <a:latin typeface="+mj-lt"/>
                    <a:cs typeface="Calibri" pitchFamily="34" charset="0"/>
                  </a:rPr>
                  <a:t>Role, Team</a:t>
                </a:r>
              </a:p>
            </p:txBody>
          </p:sp>
          <p:sp>
            <p:nvSpPr>
              <p:cNvPr id="14" name="Rectangle 13">
                <a:extLst>
                  <a:ext uri="{FF2B5EF4-FFF2-40B4-BE49-F238E27FC236}">
                    <a16:creationId xmlns:a16="http://schemas.microsoft.com/office/drawing/2014/main" id="{780C75A3-EBE7-49EB-845B-81F9719D5C5D}"/>
                  </a:ext>
                </a:extLst>
              </p:cNvPr>
              <p:cNvSpPr/>
              <p:nvPr/>
            </p:nvSpPr>
            <p:spPr>
              <a:xfrm>
                <a:off x="227349" y="1088740"/>
                <a:ext cx="1080000" cy="11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mj-lt"/>
                  </a:rPr>
                  <a:t>Picture</a:t>
                </a:r>
                <a:br>
                  <a:rPr lang="en-US" sz="1000" dirty="0">
                    <a:solidFill>
                      <a:schemeClr val="tx1"/>
                    </a:solidFill>
                    <a:latin typeface="+mj-lt"/>
                  </a:rPr>
                </a:br>
                <a:r>
                  <a:rPr lang="en-US" sz="1000" dirty="0">
                    <a:solidFill>
                      <a:schemeClr val="tx1"/>
                    </a:solidFill>
                    <a:latin typeface="+mj-lt"/>
                  </a:rPr>
                  <a:t>to be added</a:t>
                </a:r>
              </a:p>
            </p:txBody>
          </p:sp>
        </p:grpSp>
      </p:grpSp>
      <p:grpSp>
        <p:nvGrpSpPr>
          <p:cNvPr id="26" name="Group 25">
            <a:extLst>
              <a:ext uri="{FF2B5EF4-FFF2-40B4-BE49-F238E27FC236}">
                <a16:creationId xmlns:a16="http://schemas.microsoft.com/office/drawing/2014/main" id="{3F99EC64-D3B0-4B4E-921F-A4650AA4D985}"/>
              </a:ext>
            </a:extLst>
          </p:cNvPr>
          <p:cNvGrpSpPr/>
          <p:nvPr/>
        </p:nvGrpSpPr>
        <p:grpSpPr>
          <a:xfrm>
            <a:off x="6221032" y="1088740"/>
            <a:ext cx="5438449" cy="5293010"/>
            <a:chOff x="550199" y="1088740"/>
            <a:chExt cx="5438449" cy="5293010"/>
          </a:xfrm>
        </p:grpSpPr>
        <p:sp>
          <p:nvSpPr>
            <p:cNvPr id="27" name="Rectangle 26">
              <a:extLst>
                <a:ext uri="{FF2B5EF4-FFF2-40B4-BE49-F238E27FC236}">
                  <a16:creationId xmlns:a16="http://schemas.microsoft.com/office/drawing/2014/main" id="{11D02F4B-A152-49E3-A52F-D0537A844AB3}"/>
                </a:ext>
              </a:extLst>
            </p:cNvPr>
            <p:cNvSpPr/>
            <p:nvPr/>
          </p:nvSpPr>
          <p:spPr>
            <a:xfrm>
              <a:off x="550199" y="2348880"/>
              <a:ext cx="5438449" cy="4032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spcAft>
                  <a:spcPts val="200"/>
                </a:spcAft>
                <a:defRPr/>
              </a:pPr>
              <a:r>
                <a:rPr lang="en-GB" sz="1400" dirty="0">
                  <a:solidFill>
                    <a:schemeClr val="accent1"/>
                  </a:solidFill>
                  <a:latin typeface="+mj-lt"/>
                  <a:cs typeface="Calibri" pitchFamily="34" charset="0"/>
                </a:rPr>
                <a:t>Overview</a:t>
              </a:r>
            </a:p>
            <a:p>
              <a:pPr marL="0" lvl="1" eaLnBrk="0" fontAlgn="base" hangingPunct="0">
                <a:spcAft>
                  <a:spcPts val="200"/>
                </a:spcAft>
                <a:buClr>
                  <a:srgbClr val="B10034"/>
                </a:buClr>
                <a:buSzPct val="120000"/>
                <a:tabLst>
                  <a:tab pos="809625" algn="l"/>
                </a:tabLst>
                <a:defRPr/>
              </a:pPr>
              <a:r>
                <a:rPr lang="en-GB" sz="1200" dirty="0">
                  <a:solidFill>
                    <a:srgbClr val="000000"/>
                  </a:solidFill>
                  <a:latin typeface="+mj-lt"/>
                  <a:cs typeface="Calibri" pitchFamily="34" charset="0"/>
                </a:rPr>
                <a:t>xxx</a:t>
              </a:r>
            </a:p>
            <a:p>
              <a:pPr eaLnBrk="0" hangingPunct="0">
                <a:spcAft>
                  <a:spcPts val="200"/>
                </a:spcAft>
                <a:defRPr/>
              </a:pPr>
              <a:r>
                <a:rPr lang="en-GB" sz="1400" dirty="0">
                  <a:solidFill>
                    <a:schemeClr val="accent1"/>
                  </a:solidFill>
                  <a:latin typeface="+mj-lt"/>
                  <a:cs typeface="Calibri" pitchFamily="34" charset="0"/>
                </a:rPr>
                <a:t>Expertise Areas</a:t>
              </a:r>
            </a:p>
            <a:p>
              <a:pPr marL="188913" lvl="1" indent="-188913">
                <a:spcAft>
                  <a:spcPts val="200"/>
                </a:spcAft>
                <a:buClr>
                  <a:schemeClr val="accent1"/>
                </a:buClr>
                <a:buSzPct val="100000"/>
                <a:buFont typeface="Wingdings" pitchFamily="2" charset="2"/>
                <a:buChar char="§"/>
                <a:tabLst>
                  <a:tab pos="809625" algn="l"/>
                </a:tabLst>
                <a:defRPr/>
              </a:pPr>
              <a:r>
                <a:rPr lang="en-US" sz="1200" dirty="0">
                  <a:solidFill>
                    <a:srgbClr val="000000"/>
                  </a:solidFill>
                  <a:latin typeface="+mj-lt"/>
                  <a:cs typeface="Calibri" pitchFamily="34" charset="0"/>
                </a:rPr>
                <a:t>xxx</a:t>
              </a:r>
              <a:endParaRPr lang="en-GB" sz="1200" dirty="0">
                <a:solidFill>
                  <a:srgbClr val="000000"/>
                </a:solidFill>
                <a:latin typeface="+mj-lt"/>
                <a:cs typeface="Calibri" pitchFamily="34" charset="0"/>
              </a:endParaRPr>
            </a:p>
            <a:p>
              <a:pPr>
                <a:spcAft>
                  <a:spcPts val="200"/>
                </a:spcAft>
                <a:defRPr/>
              </a:pPr>
              <a:r>
                <a:rPr lang="en-GB" sz="1400" dirty="0">
                  <a:solidFill>
                    <a:schemeClr val="accent1"/>
                  </a:solidFill>
                  <a:latin typeface="+mj-lt"/>
                  <a:cs typeface="Calibri" pitchFamily="34" charset="0"/>
                </a:rPr>
                <a:t>Relevant Experience</a:t>
              </a:r>
            </a:p>
            <a:p>
              <a:pPr marL="188913" lvl="1" indent="-188913" fontAlgn="base">
                <a:spcAft>
                  <a:spcPts val="200"/>
                </a:spcAft>
                <a:buClr>
                  <a:schemeClr val="accent1"/>
                </a:buClr>
                <a:buSzPct val="100000"/>
                <a:buFont typeface="Wingdings" pitchFamily="2" charset="2"/>
                <a:buChar char="§"/>
                <a:tabLst>
                  <a:tab pos="809625" algn="l"/>
                </a:tabLst>
                <a:defRPr/>
              </a:pPr>
              <a:r>
                <a:rPr lang="en-US" sz="1200" dirty="0">
                  <a:solidFill>
                    <a:schemeClr val="tx1"/>
                  </a:solidFill>
                  <a:latin typeface="+mj-lt"/>
                  <a:cs typeface="Calibri" pitchFamily="34" charset="0"/>
                </a:rPr>
                <a:t>xxx</a:t>
              </a:r>
              <a:endParaRPr lang="en-GB" sz="1200" dirty="0">
                <a:solidFill>
                  <a:schemeClr val="tx1"/>
                </a:solidFill>
                <a:latin typeface="+mj-lt"/>
                <a:cs typeface="Calibri" pitchFamily="34" charset="0"/>
              </a:endParaRPr>
            </a:p>
          </p:txBody>
        </p:sp>
        <p:sp>
          <p:nvSpPr>
            <p:cNvPr id="28" name="Rectangle 27">
              <a:extLst>
                <a:ext uri="{FF2B5EF4-FFF2-40B4-BE49-F238E27FC236}">
                  <a16:creationId xmlns:a16="http://schemas.microsoft.com/office/drawing/2014/main" id="{028BD737-D857-4D11-A5C4-B39033DC0524}"/>
                </a:ext>
              </a:extLst>
            </p:cNvPr>
            <p:cNvSpPr/>
            <p:nvPr/>
          </p:nvSpPr>
          <p:spPr>
            <a:xfrm rot="5400000">
              <a:off x="3236222" y="-408488"/>
              <a:ext cx="67063" cy="5437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endParaRPr>
            </a:p>
          </p:txBody>
        </p:sp>
        <p:grpSp>
          <p:nvGrpSpPr>
            <p:cNvPr id="29" name="Group 28">
              <a:extLst>
                <a:ext uri="{FF2B5EF4-FFF2-40B4-BE49-F238E27FC236}">
                  <a16:creationId xmlns:a16="http://schemas.microsoft.com/office/drawing/2014/main" id="{FCD64D05-2919-41A9-B91C-EA605F9318A6}"/>
                </a:ext>
              </a:extLst>
            </p:cNvPr>
            <p:cNvGrpSpPr/>
            <p:nvPr/>
          </p:nvGrpSpPr>
          <p:grpSpPr>
            <a:xfrm>
              <a:off x="550199" y="1088740"/>
              <a:ext cx="5438449" cy="1116000"/>
              <a:chOff x="227349" y="1088740"/>
              <a:chExt cx="5438449" cy="1116000"/>
            </a:xfrm>
          </p:grpSpPr>
          <p:sp>
            <p:nvSpPr>
              <p:cNvPr id="30" name="TextBox 29">
                <a:extLst>
                  <a:ext uri="{FF2B5EF4-FFF2-40B4-BE49-F238E27FC236}">
                    <a16:creationId xmlns:a16="http://schemas.microsoft.com/office/drawing/2014/main" id="{AFCA5C16-116E-4DAB-824B-1851FF3581F0}"/>
                  </a:ext>
                </a:extLst>
              </p:cNvPr>
              <p:cNvSpPr txBox="1"/>
              <p:nvPr/>
            </p:nvSpPr>
            <p:spPr>
              <a:xfrm>
                <a:off x="1348737" y="1088740"/>
                <a:ext cx="4317061" cy="1116000"/>
              </a:xfrm>
              <a:prstGeom prst="rect">
                <a:avLst/>
              </a:prstGeom>
              <a:solidFill>
                <a:schemeClr val="bg1"/>
              </a:solidFill>
            </p:spPr>
            <p:txBody>
              <a:bodyPr wrap="square" lIns="72000" tIns="36000" rIns="0" bIns="36000" rtlCol="0" anchor="ctr" anchorCtr="0">
                <a:noAutofit/>
              </a:bodyPr>
              <a:lstStyle/>
              <a:p>
                <a:pPr>
                  <a:spcAft>
                    <a:spcPts val="200"/>
                  </a:spcAft>
                </a:pPr>
                <a:r>
                  <a:rPr lang="en-GB" sz="2400" spc="200" dirty="0">
                    <a:solidFill>
                      <a:schemeClr val="tx2"/>
                    </a:solidFill>
                    <a:latin typeface="+mj-lt"/>
                    <a:cs typeface="Calibri" pitchFamily="34" charset="0"/>
                  </a:rPr>
                  <a:t>NAME</a:t>
                </a:r>
              </a:p>
              <a:p>
                <a:pPr>
                  <a:spcAft>
                    <a:spcPts val="200"/>
                  </a:spcAft>
                </a:pPr>
                <a:r>
                  <a:rPr lang="en-US" sz="1200" dirty="0">
                    <a:solidFill>
                      <a:schemeClr val="tx2"/>
                    </a:solidFill>
                    <a:latin typeface="+mj-lt"/>
                    <a:cs typeface="Calibri" pitchFamily="34" charset="0"/>
                  </a:rPr>
                  <a:t>Role, Team</a:t>
                </a:r>
              </a:p>
            </p:txBody>
          </p:sp>
          <p:sp>
            <p:nvSpPr>
              <p:cNvPr id="31" name="Rectangle 30">
                <a:extLst>
                  <a:ext uri="{FF2B5EF4-FFF2-40B4-BE49-F238E27FC236}">
                    <a16:creationId xmlns:a16="http://schemas.microsoft.com/office/drawing/2014/main" id="{EC679557-BA81-4D1D-A116-6AC8B7795312}"/>
                  </a:ext>
                </a:extLst>
              </p:cNvPr>
              <p:cNvSpPr/>
              <p:nvPr/>
            </p:nvSpPr>
            <p:spPr>
              <a:xfrm>
                <a:off x="227349" y="1088740"/>
                <a:ext cx="1080000" cy="11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mj-lt"/>
                  </a:rPr>
                  <a:t>Picture</a:t>
                </a:r>
                <a:br>
                  <a:rPr lang="en-US" sz="1000" dirty="0">
                    <a:solidFill>
                      <a:schemeClr val="tx1"/>
                    </a:solidFill>
                    <a:latin typeface="+mj-lt"/>
                  </a:rPr>
                </a:br>
                <a:r>
                  <a:rPr lang="en-US" sz="1000" dirty="0">
                    <a:solidFill>
                      <a:schemeClr val="tx1"/>
                    </a:solidFill>
                    <a:latin typeface="+mj-lt"/>
                  </a:rPr>
                  <a:t>to be added</a:t>
                </a:r>
              </a:p>
            </p:txBody>
          </p:sp>
        </p:grpSp>
      </p:grpSp>
    </p:spTree>
    <p:extLst>
      <p:ext uri="{BB962C8B-B14F-4D97-AF65-F5344CB8AC3E}">
        <p14:creationId xmlns:p14="http://schemas.microsoft.com/office/powerpoint/2010/main" val="35430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05AB58-2860-4FB5-B85C-F866B9BE3741}"/>
              </a:ext>
            </a:extLst>
          </p:cNvPr>
          <p:cNvSpPr>
            <a:spLocks noGrp="1"/>
          </p:cNvSpPr>
          <p:nvPr>
            <p:ph type="body" sz="quarter" idx="11"/>
          </p:nvPr>
        </p:nvSpPr>
        <p:spPr/>
        <p:txBody>
          <a:bodyPr/>
          <a:lstStyle/>
          <a:p>
            <a:r>
              <a:rPr lang="en-US" dirty="0"/>
              <a:t>Divider option</a:t>
            </a:r>
          </a:p>
        </p:txBody>
      </p:sp>
    </p:spTree>
    <p:extLst>
      <p:ext uri="{BB962C8B-B14F-4D97-AF65-F5344CB8AC3E}">
        <p14:creationId xmlns:p14="http://schemas.microsoft.com/office/powerpoint/2010/main" val="167157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13B531-7D6F-4492-93DE-C85F1DB784D8}"/>
              </a:ext>
            </a:extLst>
          </p:cNvPr>
          <p:cNvSpPr>
            <a:spLocks noGrp="1"/>
          </p:cNvSpPr>
          <p:nvPr>
            <p:ph type="body" sz="quarter" idx="11"/>
          </p:nvPr>
        </p:nvSpPr>
        <p:spPr/>
        <p:txBody>
          <a:bodyPr/>
          <a:lstStyle/>
          <a:p>
            <a:r>
              <a:rPr lang="en-US" dirty="0"/>
              <a:t>Divider option</a:t>
            </a:r>
          </a:p>
        </p:txBody>
      </p:sp>
    </p:spTree>
    <p:extLst>
      <p:ext uri="{BB962C8B-B14F-4D97-AF65-F5344CB8AC3E}">
        <p14:creationId xmlns:p14="http://schemas.microsoft.com/office/powerpoint/2010/main" val="420109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D5DCE-97F3-4D92-8646-689C1195B34C}"/>
              </a:ext>
            </a:extLst>
          </p:cNvPr>
          <p:cNvSpPr>
            <a:spLocks noGrp="1"/>
          </p:cNvSpPr>
          <p:nvPr>
            <p:ph type="body" sz="quarter" idx="11"/>
          </p:nvPr>
        </p:nvSpPr>
        <p:spPr/>
        <p:txBody>
          <a:bodyPr/>
          <a:lstStyle/>
          <a:p>
            <a:r>
              <a:rPr lang="en-US" dirty="0"/>
              <a:t>Divider option</a:t>
            </a:r>
          </a:p>
        </p:txBody>
      </p:sp>
    </p:spTree>
    <p:extLst>
      <p:ext uri="{BB962C8B-B14F-4D97-AF65-F5344CB8AC3E}">
        <p14:creationId xmlns:p14="http://schemas.microsoft.com/office/powerpoint/2010/main" val="328543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7990EA-A488-41B8-8046-78249EA9CE3F}"/>
              </a:ext>
            </a:extLst>
          </p:cNvPr>
          <p:cNvPicPr>
            <a:picLocks noChangeAspect="1"/>
          </p:cNvPicPr>
          <p:nvPr/>
        </p:nvPicPr>
        <p:blipFill rotWithShape="1">
          <a:blip r:embed="rId2">
            <a:extLst>
              <a:ext uri="{28A0092B-C50C-407E-A947-70E740481C1C}">
                <a14:useLocalDpi xmlns:a14="http://schemas.microsoft.com/office/drawing/2010/main" val="0"/>
              </a:ext>
            </a:extLst>
          </a:blip>
          <a:srcRect l="26971" t="25965" r="16762" b="26253"/>
          <a:stretch/>
        </p:blipFill>
        <p:spPr>
          <a:xfrm flipH="1" flipV="1">
            <a:off x="227348" y="0"/>
            <a:ext cx="11964652" cy="6858000"/>
          </a:xfrm>
          <a:prstGeom prst="rect">
            <a:avLst/>
          </a:prstGeom>
        </p:spPr>
      </p:pic>
      <p:sp>
        <p:nvSpPr>
          <p:cNvPr id="11" name="Rectangle 10">
            <a:extLst>
              <a:ext uri="{FF2B5EF4-FFF2-40B4-BE49-F238E27FC236}">
                <a16:creationId xmlns:a16="http://schemas.microsoft.com/office/drawing/2014/main" id="{0F4128FA-5EBE-40FF-B701-044D244B1E9E}"/>
              </a:ext>
            </a:extLst>
          </p:cNvPr>
          <p:cNvSpPr/>
          <p:nvPr/>
        </p:nvSpPr>
        <p:spPr>
          <a:xfrm>
            <a:off x="2279576" y="1376772"/>
            <a:ext cx="3492388" cy="234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400" spc="800" dirty="0">
                <a:solidFill>
                  <a:schemeClr val="tx2"/>
                </a:solidFill>
              </a:rPr>
              <a:t>FUTURE </a:t>
            </a:r>
          </a:p>
          <a:p>
            <a:r>
              <a:rPr lang="en-IN" sz="4400" spc="800" dirty="0">
                <a:solidFill>
                  <a:schemeClr val="tx2"/>
                </a:solidFill>
              </a:rPr>
              <a:t>IN </a:t>
            </a:r>
          </a:p>
          <a:p>
            <a:r>
              <a:rPr lang="en-IN" sz="4400" spc="800" dirty="0">
                <a:solidFill>
                  <a:schemeClr val="tx2"/>
                </a:solidFill>
              </a:rPr>
              <a:t>THE </a:t>
            </a:r>
          </a:p>
          <a:p>
            <a:r>
              <a:rPr lang="en-IN" sz="4400" spc="800" dirty="0">
                <a:solidFill>
                  <a:schemeClr val="tx2"/>
                </a:solidFill>
              </a:rPr>
              <a:t>MAKING</a:t>
            </a:r>
          </a:p>
        </p:txBody>
      </p:sp>
      <p:sp>
        <p:nvSpPr>
          <p:cNvPr id="12" name="TextBox 11">
            <a:extLst>
              <a:ext uri="{FF2B5EF4-FFF2-40B4-BE49-F238E27FC236}">
                <a16:creationId xmlns:a16="http://schemas.microsoft.com/office/drawing/2014/main" id="{1134856E-A5A2-4E66-8877-1DAF21C34185}"/>
              </a:ext>
            </a:extLst>
          </p:cNvPr>
          <p:cNvSpPr txBox="1"/>
          <p:nvPr/>
        </p:nvSpPr>
        <p:spPr>
          <a:xfrm>
            <a:off x="6571675" y="4365104"/>
            <a:ext cx="4248472" cy="1754326"/>
          </a:xfrm>
          <a:prstGeom prst="rect">
            <a:avLst/>
          </a:prstGeom>
          <a:noFill/>
        </p:spPr>
        <p:txBody>
          <a:bodyPr wrap="square" rtlCol="0">
            <a:spAutoFit/>
          </a:bodyPr>
          <a:lstStyle/>
          <a:p>
            <a:r>
              <a:rPr lang="en-IN" sz="1200" dirty="0">
                <a:solidFill>
                  <a:schemeClr val="tx2"/>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p>
        </p:txBody>
      </p:sp>
      <p:sp>
        <p:nvSpPr>
          <p:cNvPr id="28" name="Freeform 479">
            <a:extLst>
              <a:ext uri="{FF2B5EF4-FFF2-40B4-BE49-F238E27FC236}">
                <a16:creationId xmlns:a16="http://schemas.microsoft.com/office/drawing/2014/main" id="{C0776FC4-5A63-4EFC-9AAF-F12E3EF35366}"/>
              </a:ext>
            </a:extLst>
          </p:cNvPr>
          <p:cNvSpPr>
            <a:spLocks/>
          </p:cNvSpPr>
          <p:nvPr/>
        </p:nvSpPr>
        <p:spPr bwMode="auto">
          <a:xfrm flipH="1">
            <a:off x="6092286" y="5101705"/>
            <a:ext cx="411319" cy="936104"/>
          </a:xfrm>
          <a:custGeom>
            <a:avLst/>
            <a:gdLst/>
            <a:ahLst/>
            <a:cxnLst>
              <a:cxn ang="0">
                <a:pos x="37" y="330"/>
              </a:cxn>
              <a:cxn ang="0">
                <a:pos x="35" y="89"/>
              </a:cxn>
              <a:cxn ang="0">
                <a:pos x="0" y="89"/>
              </a:cxn>
              <a:cxn ang="0">
                <a:pos x="44" y="0"/>
              </a:cxn>
              <a:cxn ang="0">
                <a:pos x="93" y="88"/>
              </a:cxn>
              <a:cxn ang="0">
                <a:pos x="58" y="88"/>
              </a:cxn>
              <a:cxn ang="0">
                <a:pos x="59" y="203"/>
              </a:cxn>
              <a:cxn ang="0">
                <a:pos x="99" y="170"/>
              </a:cxn>
              <a:cxn ang="0">
                <a:pos x="91" y="159"/>
              </a:cxn>
              <a:cxn ang="0">
                <a:pos x="145" y="141"/>
              </a:cxn>
              <a:cxn ang="0">
                <a:pos x="128" y="197"/>
              </a:cxn>
              <a:cxn ang="0">
                <a:pos x="116" y="186"/>
              </a:cxn>
              <a:cxn ang="0">
                <a:pos x="61" y="233"/>
              </a:cxn>
              <a:cxn ang="0">
                <a:pos x="62" y="327"/>
              </a:cxn>
            </a:cxnLst>
            <a:rect l="0" t="0" r="r" b="b"/>
            <a:pathLst>
              <a:path w="145" h="330">
                <a:moveTo>
                  <a:pt x="37" y="330"/>
                </a:moveTo>
                <a:lnTo>
                  <a:pt x="35" y="89"/>
                </a:lnTo>
                <a:lnTo>
                  <a:pt x="0" y="89"/>
                </a:lnTo>
                <a:lnTo>
                  <a:pt x="44" y="0"/>
                </a:lnTo>
                <a:lnTo>
                  <a:pt x="93" y="88"/>
                </a:lnTo>
                <a:lnTo>
                  <a:pt x="58" y="88"/>
                </a:lnTo>
                <a:lnTo>
                  <a:pt x="59" y="203"/>
                </a:lnTo>
                <a:lnTo>
                  <a:pt x="99" y="170"/>
                </a:lnTo>
                <a:lnTo>
                  <a:pt x="91" y="159"/>
                </a:lnTo>
                <a:lnTo>
                  <a:pt x="145" y="141"/>
                </a:lnTo>
                <a:lnTo>
                  <a:pt x="128" y="197"/>
                </a:lnTo>
                <a:lnTo>
                  <a:pt x="116" y="186"/>
                </a:lnTo>
                <a:lnTo>
                  <a:pt x="61" y="233"/>
                </a:lnTo>
                <a:lnTo>
                  <a:pt x="62" y="327"/>
                </a:lnTo>
              </a:path>
            </a:pathLst>
          </a:custGeom>
          <a:noFill/>
          <a:ln w="19050" cap="rnd">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Rectangle 1">
            <a:extLst>
              <a:ext uri="{FF2B5EF4-FFF2-40B4-BE49-F238E27FC236}">
                <a16:creationId xmlns:a16="http://schemas.microsoft.com/office/drawing/2014/main" id="{16149F8B-FFA9-49A9-AA2C-BF57AE41F01B}"/>
              </a:ext>
            </a:extLst>
          </p:cNvPr>
          <p:cNvSpPr/>
          <p:nvPr/>
        </p:nvSpPr>
        <p:spPr>
          <a:xfrm>
            <a:off x="11316580" y="0"/>
            <a:ext cx="875420" cy="8007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37">
            <a:extLst>
              <a:ext uri="{FF2B5EF4-FFF2-40B4-BE49-F238E27FC236}">
                <a16:creationId xmlns:a16="http://schemas.microsoft.com/office/drawing/2014/main" id="{0C834820-3B40-4628-88EC-29B93D82EBD5}"/>
              </a:ext>
            </a:extLst>
          </p:cNvPr>
          <p:cNvGrpSpPr/>
          <p:nvPr/>
        </p:nvGrpSpPr>
        <p:grpSpPr>
          <a:xfrm>
            <a:off x="11501102" y="171573"/>
            <a:ext cx="419436" cy="388087"/>
            <a:chOff x="5481638" y="2859088"/>
            <a:chExt cx="1231900" cy="1139825"/>
          </a:xfrm>
          <a:solidFill>
            <a:schemeClr val="bg1"/>
          </a:solidFill>
        </p:grpSpPr>
        <p:sp>
          <p:nvSpPr>
            <p:cNvPr id="7" name="Freeform 320">
              <a:extLst>
                <a:ext uri="{FF2B5EF4-FFF2-40B4-BE49-F238E27FC236}">
                  <a16:creationId xmlns:a16="http://schemas.microsoft.com/office/drawing/2014/main" id="{9F1F2770-65FE-4F68-93F7-DC3342A95E2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321">
              <a:extLst>
                <a:ext uri="{FF2B5EF4-FFF2-40B4-BE49-F238E27FC236}">
                  <a16:creationId xmlns:a16="http://schemas.microsoft.com/office/drawing/2014/main" id="{94D65AE1-1F4F-4941-93A6-1BC70A9BC754}"/>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70227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05606422-341E-41A7-976D-E1B870B14034}"/>
              </a:ext>
            </a:extLst>
          </p:cNvPr>
          <p:cNvPicPr>
            <a:picLocks noChangeAspect="1"/>
          </p:cNvPicPr>
          <p:nvPr/>
        </p:nvPicPr>
        <p:blipFill rotWithShape="1">
          <a:blip r:embed="rId2">
            <a:extLst>
              <a:ext uri="{28A0092B-C50C-407E-A947-70E740481C1C}">
                <a14:useLocalDpi xmlns:a14="http://schemas.microsoft.com/office/drawing/2010/main" val="0"/>
              </a:ext>
            </a:extLst>
          </a:blip>
          <a:srcRect l="12842" t="10826" r="11936" b="25614"/>
          <a:stretch/>
        </p:blipFill>
        <p:spPr>
          <a:xfrm flipV="1">
            <a:off x="407988" y="-4"/>
            <a:ext cx="12024716" cy="6858003"/>
          </a:xfrm>
          <a:prstGeom prst="rect">
            <a:avLst/>
          </a:prstGeom>
        </p:spPr>
      </p:pic>
      <p:sp>
        <p:nvSpPr>
          <p:cNvPr id="2" name="Rectangle 1">
            <a:extLst>
              <a:ext uri="{FF2B5EF4-FFF2-40B4-BE49-F238E27FC236}">
                <a16:creationId xmlns:a16="http://schemas.microsoft.com/office/drawing/2014/main" id="{E9B11C6A-BF5B-4E5A-A4CD-4E50DEDE710D}"/>
              </a:ext>
            </a:extLst>
          </p:cNvPr>
          <p:cNvSpPr/>
          <p:nvPr/>
        </p:nvSpPr>
        <p:spPr>
          <a:xfrm rot="16200000">
            <a:off x="-1248431" y="2708237"/>
            <a:ext cx="6120978" cy="1225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5200" spc="800" dirty="0">
                <a:solidFill>
                  <a:schemeClr val="accent1"/>
                </a:solidFill>
              </a:rPr>
              <a:t>FUTURE MADE</a:t>
            </a:r>
          </a:p>
        </p:txBody>
      </p:sp>
      <p:graphicFrame>
        <p:nvGraphicFramePr>
          <p:cNvPr id="7" name="Inhaltsplatzhalter 45" descr="PresentationLoad.com">
            <a:extLst>
              <a:ext uri="{FF2B5EF4-FFF2-40B4-BE49-F238E27FC236}">
                <a16:creationId xmlns:a16="http://schemas.microsoft.com/office/drawing/2014/main" id="{F6434444-127F-41AC-B7CC-0A63E97E1BF0}"/>
              </a:ext>
            </a:extLst>
          </p:cNvPr>
          <p:cNvGraphicFramePr>
            <a:graphicFrameLocks/>
          </p:cNvGraphicFramePr>
          <p:nvPr>
            <p:extLst/>
          </p:nvPr>
        </p:nvGraphicFramePr>
        <p:xfrm>
          <a:off x="2570734" y="3609020"/>
          <a:ext cx="2508783" cy="3110753"/>
        </p:xfrm>
        <a:graphic>
          <a:graphicData uri="http://schemas.openxmlformats.org/drawingml/2006/chart">
            <c:chart xmlns:c="http://schemas.openxmlformats.org/drawingml/2006/chart" xmlns:r="http://schemas.openxmlformats.org/officeDocument/2006/relationships" r:id="rId3"/>
          </a:graphicData>
        </a:graphic>
      </p:graphicFrame>
      <p:sp>
        <p:nvSpPr>
          <p:cNvPr id="8" name="Rechteck 89">
            <a:extLst>
              <a:ext uri="{FF2B5EF4-FFF2-40B4-BE49-F238E27FC236}">
                <a16:creationId xmlns:a16="http://schemas.microsoft.com/office/drawing/2014/main" id="{7B64E646-8F40-4465-9BEF-214BF3995446}"/>
              </a:ext>
            </a:extLst>
          </p:cNvPr>
          <p:cNvSpPr/>
          <p:nvPr/>
        </p:nvSpPr>
        <p:spPr bwMode="gray">
          <a:xfrm>
            <a:off x="5464743" y="4180485"/>
            <a:ext cx="3029646" cy="6578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36000" bIns="36000" rtlCol="0" anchor="ctr" anchorCtr="0"/>
          <a:lstStyle/>
          <a:p>
            <a:r>
              <a:rPr lang="en-GB" sz="4800" dirty="0">
                <a:solidFill>
                  <a:schemeClr val="accent1"/>
                </a:solidFill>
              </a:rPr>
              <a:t>83</a:t>
            </a:r>
            <a:r>
              <a:rPr lang="en-GB" sz="4000" dirty="0">
                <a:solidFill>
                  <a:schemeClr val="accent1"/>
                </a:solidFill>
              </a:rPr>
              <a:t>%</a:t>
            </a:r>
          </a:p>
        </p:txBody>
      </p:sp>
      <p:sp>
        <p:nvSpPr>
          <p:cNvPr id="9" name="Rechteck 90">
            <a:extLst>
              <a:ext uri="{FF2B5EF4-FFF2-40B4-BE49-F238E27FC236}">
                <a16:creationId xmlns:a16="http://schemas.microsoft.com/office/drawing/2014/main" id="{85A0E136-137F-4570-A7D6-0289BC26134D}"/>
              </a:ext>
            </a:extLst>
          </p:cNvPr>
          <p:cNvSpPr/>
          <p:nvPr/>
        </p:nvSpPr>
        <p:spPr bwMode="gray">
          <a:xfrm>
            <a:off x="5464745" y="5161481"/>
            <a:ext cx="2148488" cy="629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r>
              <a:rPr lang="en-GB" sz="1050" dirty="0">
                <a:solidFill>
                  <a:schemeClr val="tx1"/>
                </a:solidFill>
              </a:rPr>
              <a:t>This text can be replaced with your own text.</a:t>
            </a:r>
          </a:p>
        </p:txBody>
      </p:sp>
      <p:sp>
        <p:nvSpPr>
          <p:cNvPr id="10" name="Rechteck 91">
            <a:extLst>
              <a:ext uri="{FF2B5EF4-FFF2-40B4-BE49-F238E27FC236}">
                <a16:creationId xmlns:a16="http://schemas.microsoft.com/office/drawing/2014/main" id="{2C39B00E-A582-4B61-857A-A47483481156}"/>
              </a:ext>
            </a:extLst>
          </p:cNvPr>
          <p:cNvSpPr/>
          <p:nvPr/>
        </p:nvSpPr>
        <p:spPr bwMode="gray">
          <a:xfrm>
            <a:off x="5464744" y="4715080"/>
            <a:ext cx="2642583" cy="461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nSpc>
                <a:spcPts val="4300"/>
              </a:lnSpc>
            </a:pPr>
            <a:r>
              <a:rPr lang="en-GB" sz="1600" b="1" dirty="0">
                <a:solidFill>
                  <a:schemeClr val="accent1"/>
                </a:solidFill>
              </a:rPr>
              <a:t>Placeholder</a:t>
            </a:r>
          </a:p>
        </p:txBody>
      </p:sp>
      <p:cxnSp>
        <p:nvCxnSpPr>
          <p:cNvPr id="11" name="Gerade Verbindung 69">
            <a:extLst>
              <a:ext uri="{FF2B5EF4-FFF2-40B4-BE49-F238E27FC236}">
                <a16:creationId xmlns:a16="http://schemas.microsoft.com/office/drawing/2014/main" id="{541B927B-09E5-4E1D-824D-DE3E112452FA}"/>
              </a:ext>
            </a:extLst>
          </p:cNvPr>
          <p:cNvCxnSpPr/>
          <p:nvPr/>
        </p:nvCxnSpPr>
        <p:spPr bwMode="gray">
          <a:xfrm>
            <a:off x="5273031" y="3914292"/>
            <a:ext cx="0" cy="2052000"/>
          </a:xfrm>
          <a:prstGeom prst="line">
            <a:avLst/>
          </a:prstGeom>
          <a:solidFill>
            <a:schemeClr val="accent5"/>
          </a:solidFill>
          <a:ln w="571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Gleichschenkliges Dreieck 1">
            <a:extLst>
              <a:ext uri="{FF2B5EF4-FFF2-40B4-BE49-F238E27FC236}">
                <a16:creationId xmlns:a16="http://schemas.microsoft.com/office/drawing/2014/main" id="{D77258C3-ECE0-458E-880C-16CCF2EEFD5F}"/>
              </a:ext>
            </a:extLst>
          </p:cNvPr>
          <p:cNvSpPr/>
          <p:nvPr/>
        </p:nvSpPr>
        <p:spPr bwMode="gray">
          <a:xfrm rot="16200000">
            <a:off x="5077396" y="4897474"/>
            <a:ext cx="271525" cy="85636"/>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3" name="Gruppieren 38">
            <a:extLst>
              <a:ext uri="{FF2B5EF4-FFF2-40B4-BE49-F238E27FC236}">
                <a16:creationId xmlns:a16="http://schemas.microsoft.com/office/drawing/2014/main" id="{D99CC053-A33C-4469-8D2B-ACA4D7394D64}"/>
              </a:ext>
            </a:extLst>
          </p:cNvPr>
          <p:cNvGrpSpPr/>
          <p:nvPr/>
        </p:nvGrpSpPr>
        <p:grpSpPr bwMode="gray">
          <a:xfrm>
            <a:off x="3461063" y="4782035"/>
            <a:ext cx="677754" cy="618399"/>
            <a:chOff x="5691188" y="3032125"/>
            <a:chExt cx="806450" cy="792163"/>
          </a:xfrm>
          <a:solidFill>
            <a:schemeClr val="tx1"/>
          </a:solidFill>
        </p:grpSpPr>
        <p:sp>
          <p:nvSpPr>
            <p:cNvPr id="14" name="Freeform 13">
              <a:extLst>
                <a:ext uri="{FF2B5EF4-FFF2-40B4-BE49-F238E27FC236}">
                  <a16:creationId xmlns:a16="http://schemas.microsoft.com/office/drawing/2014/main" id="{0860B9CA-1367-4FA0-94A7-84FAA8A28E99}"/>
                </a:ext>
              </a:extLst>
            </p:cNvPr>
            <p:cNvSpPr>
              <a:spLocks/>
            </p:cNvSpPr>
            <p:nvPr/>
          </p:nvSpPr>
          <p:spPr bwMode="gray">
            <a:xfrm>
              <a:off x="6164263" y="3032125"/>
              <a:ext cx="333375" cy="536575"/>
            </a:xfrm>
            <a:custGeom>
              <a:avLst/>
              <a:gdLst>
                <a:gd name="T0" fmla="*/ 80 w 89"/>
                <a:gd name="T1" fmla="*/ 143 h 143"/>
                <a:gd name="T2" fmla="*/ 87 w 89"/>
                <a:gd name="T3" fmla="*/ 141 h 143"/>
                <a:gd name="T4" fmla="*/ 89 w 89"/>
                <a:gd name="T5" fmla="*/ 135 h 143"/>
                <a:gd name="T6" fmla="*/ 87 w 89"/>
                <a:gd name="T7" fmla="*/ 123 h 143"/>
                <a:gd name="T8" fmla="*/ 57 w 89"/>
                <a:gd name="T9" fmla="*/ 93 h 143"/>
                <a:gd name="T10" fmla="*/ 51 w 89"/>
                <a:gd name="T11" fmla="*/ 90 h 143"/>
                <a:gd name="T12" fmla="*/ 50 w 89"/>
                <a:gd name="T13" fmla="*/ 84 h 143"/>
                <a:gd name="T14" fmla="*/ 55 w 89"/>
                <a:gd name="T15" fmla="*/ 78 h 143"/>
                <a:gd name="T16" fmla="*/ 56 w 89"/>
                <a:gd name="T17" fmla="*/ 76 h 143"/>
                <a:gd name="T18" fmla="*/ 61 w 89"/>
                <a:gd name="T19" fmla="*/ 67 h 143"/>
                <a:gd name="T20" fmla="*/ 65 w 89"/>
                <a:gd name="T21" fmla="*/ 63 h 143"/>
                <a:gd name="T22" fmla="*/ 68 w 89"/>
                <a:gd name="T23" fmla="*/ 44 h 143"/>
                <a:gd name="T24" fmla="*/ 65 w 89"/>
                <a:gd name="T25" fmla="*/ 41 h 143"/>
                <a:gd name="T26" fmla="*/ 44 w 89"/>
                <a:gd name="T27" fmla="*/ 6 h 143"/>
                <a:gd name="T28" fmla="*/ 32 w 89"/>
                <a:gd name="T29" fmla="*/ 1 h 143"/>
                <a:gd name="T30" fmla="*/ 30 w 89"/>
                <a:gd name="T31" fmla="*/ 1 h 143"/>
                <a:gd name="T32" fmla="*/ 25 w 89"/>
                <a:gd name="T33" fmla="*/ 0 h 143"/>
                <a:gd name="T34" fmla="*/ 24 w 89"/>
                <a:gd name="T35" fmla="*/ 0 h 143"/>
                <a:gd name="T36" fmla="*/ 16 w 89"/>
                <a:gd name="T37" fmla="*/ 5 h 143"/>
                <a:gd name="T38" fmla="*/ 8 w 89"/>
                <a:gd name="T39" fmla="*/ 13 h 143"/>
                <a:gd name="T40" fmla="*/ 8 w 89"/>
                <a:gd name="T41" fmla="*/ 14 h 143"/>
                <a:gd name="T42" fmla="*/ 0 w 89"/>
                <a:gd name="T43" fmla="*/ 29 h 143"/>
                <a:gd name="T44" fmla="*/ 3 w 89"/>
                <a:gd name="T45" fmla="*/ 34 h 143"/>
                <a:gd name="T46" fmla="*/ 8 w 89"/>
                <a:gd name="T47" fmla="*/ 31 h 143"/>
                <a:gd name="T48" fmla="*/ 16 w 89"/>
                <a:gd name="T49" fmla="*/ 17 h 143"/>
                <a:gd name="T50" fmla="*/ 17 w 89"/>
                <a:gd name="T51" fmla="*/ 12 h 143"/>
                <a:gd name="T52" fmla="*/ 18 w 89"/>
                <a:gd name="T53" fmla="*/ 11 h 143"/>
                <a:gd name="T54" fmla="*/ 18 w 89"/>
                <a:gd name="T55" fmla="*/ 11 h 143"/>
                <a:gd name="T56" fmla="*/ 23 w 89"/>
                <a:gd name="T57" fmla="*/ 8 h 143"/>
                <a:gd name="T58" fmla="*/ 25 w 89"/>
                <a:gd name="T59" fmla="*/ 8 h 143"/>
                <a:gd name="T60" fmla="*/ 27 w 89"/>
                <a:gd name="T61" fmla="*/ 8 h 143"/>
                <a:gd name="T62" fmla="*/ 30 w 89"/>
                <a:gd name="T63" fmla="*/ 9 h 143"/>
                <a:gd name="T64" fmla="*/ 41 w 89"/>
                <a:gd name="T65" fmla="*/ 13 h 143"/>
                <a:gd name="T66" fmla="*/ 57 w 89"/>
                <a:gd name="T67" fmla="*/ 43 h 143"/>
                <a:gd name="T68" fmla="*/ 59 w 89"/>
                <a:gd name="T69" fmla="*/ 46 h 143"/>
                <a:gd name="T70" fmla="*/ 61 w 89"/>
                <a:gd name="T71" fmla="*/ 47 h 143"/>
                <a:gd name="T72" fmla="*/ 58 w 89"/>
                <a:gd name="T73" fmla="*/ 60 h 143"/>
                <a:gd name="T74" fmla="*/ 57 w 89"/>
                <a:gd name="T75" fmla="*/ 60 h 143"/>
                <a:gd name="T76" fmla="*/ 54 w 89"/>
                <a:gd name="T77" fmla="*/ 63 h 143"/>
                <a:gd name="T78" fmla="*/ 49 w 89"/>
                <a:gd name="T79" fmla="*/ 71 h 143"/>
                <a:gd name="T80" fmla="*/ 48 w 89"/>
                <a:gd name="T81" fmla="*/ 74 h 143"/>
                <a:gd name="T82" fmla="*/ 44 w 89"/>
                <a:gd name="T83" fmla="*/ 79 h 143"/>
                <a:gd name="T84" fmla="*/ 42 w 89"/>
                <a:gd name="T85" fmla="*/ 82 h 143"/>
                <a:gd name="T86" fmla="*/ 43 w 89"/>
                <a:gd name="T87" fmla="*/ 94 h 143"/>
                <a:gd name="T88" fmla="*/ 46 w 89"/>
                <a:gd name="T89" fmla="*/ 96 h 143"/>
                <a:gd name="T90" fmla="*/ 54 w 89"/>
                <a:gd name="T91" fmla="*/ 101 h 143"/>
                <a:gd name="T92" fmla="*/ 79 w 89"/>
                <a:gd name="T93" fmla="*/ 125 h 143"/>
                <a:gd name="T94" fmla="*/ 82 w 89"/>
                <a:gd name="T95" fmla="*/ 135 h 143"/>
                <a:gd name="T96" fmla="*/ 82 w 89"/>
                <a:gd name="T97" fmla="*/ 135 h 143"/>
                <a:gd name="T98" fmla="*/ 78 w 89"/>
                <a:gd name="T99" fmla="*/ 135 h 143"/>
                <a:gd name="T100" fmla="*/ 75 w 89"/>
                <a:gd name="T101" fmla="*/ 135 h 143"/>
                <a:gd name="T102" fmla="*/ 18 w 89"/>
                <a:gd name="T103" fmla="*/ 135 h 143"/>
                <a:gd name="T104" fmla="*/ 14 w 89"/>
                <a:gd name="T105" fmla="*/ 139 h 143"/>
                <a:gd name="T106" fmla="*/ 18 w 89"/>
                <a:gd name="T107" fmla="*/ 143 h 143"/>
                <a:gd name="T108" fmla="*/ 80 w 89"/>
                <a:gd name="T109"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143">
                  <a:moveTo>
                    <a:pt x="80" y="143"/>
                  </a:moveTo>
                  <a:cubicBezTo>
                    <a:pt x="83" y="143"/>
                    <a:pt x="85" y="143"/>
                    <a:pt x="87" y="141"/>
                  </a:cubicBezTo>
                  <a:cubicBezTo>
                    <a:pt x="89" y="139"/>
                    <a:pt x="89" y="137"/>
                    <a:pt x="89" y="135"/>
                  </a:cubicBezTo>
                  <a:cubicBezTo>
                    <a:pt x="89" y="132"/>
                    <a:pt x="89" y="130"/>
                    <a:pt x="87" y="123"/>
                  </a:cubicBezTo>
                  <a:cubicBezTo>
                    <a:pt x="84" y="115"/>
                    <a:pt x="72" y="100"/>
                    <a:pt x="57" y="93"/>
                  </a:cubicBezTo>
                  <a:cubicBezTo>
                    <a:pt x="51" y="90"/>
                    <a:pt x="51" y="90"/>
                    <a:pt x="51" y="90"/>
                  </a:cubicBezTo>
                  <a:cubicBezTo>
                    <a:pt x="50" y="88"/>
                    <a:pt x="50" y="86"/>
                    <a:pt x="50" y="84"/>
                  </a:cubicBezTo>
                  <a:cubicBezTo>
                    <a:pt x="52" y="82"/>
                    <a:pt x="53" y="81"/>
                    <a:pt x="55" y="78"/>
                  </a:cubicBezTo>
                  <a:cubicBezTo>
                    <a:pt x="55" y="77"/>
                    <a:pt x="56" y="76"/>
                    <a:pt x="56" y="76"/>
                  </a:cubicBezTo>
                  <a:cubicBezTo>
                    <a:pt x="58" y="73"/>
                    <a:pt x="59" y="70"/>
                    <a:pt x="61" y="67"/>
                  </a:cubicBezTo>
                  <a:cubicBezTo>
                    <a:pt x="62" y="66"/>
                    <a:pt x="64" y="65"/>
                    <a:pt x="65" y="63"/>
                  </a:cubicBezTo>
                  <a:cubicBezTo>
                    <a:pt x="68" y="58"/>
                    <a:pt x="70" y="48"/>
                    <a:pt x="68" y="44"/>
                  </a:cubicBezTo>
                  <a:cubicBezTo>
                    <a:pt x="68" y="42"/>
                    <a:pt x="67" y="41"/>
                    <a:pt x="65" y="41"/>
                  </a:cubicBezTo>
                  <a:cubicBezTo>
                    <a:pt x="65" y="24"/>
                    <a:pt x="57" y="11"/>
                    <a:pt x="44" y="6"/>
                  </a:cubicBezTo>
                  <a:cubicBezTo>
                    <a:pt x="42" y="5"/>
                    <a:pt x="38" y="3"/>
                    <a:pt x="32" y="1"/>
                  </a:cubicBezTo>
                  <a:cubicBezTo>
                    <a:pt x="31" y="1"/>
                    <a:pt x="30" y="1"/>
                    <a:pt x="30" y="1"/>
                  </a:cubicBezTo>
                  <a:cubicBezTo>
                    <a:pt x="28" y="0"/>
                    <a:pt x="27" y="0"/>
                    <a:pt x="25" y="0"/>
                  </a:cubicBezTo>
                  <a:cubicBezTo>
                    <a:pt x="25" y="0"/>
                    <a:pt x="24" y="0"/>
                    <a:pt x="24" y="0"/>
                  </a:cubicBezTo>
                  <a:cubicBezTo>
                    <a:pt x="20" y="0"/>
                    <a:pt x="17" y="2"/>
                    <a:pt x="16" y="5"/>
                  </a:cubicBezTo>
                  <a:cubicBezTo>
                    <a:pt x="13" y="6"/>
                    <a:pt x="9" y="8"/>
                    <a:pt x="8" y="13"/>
                  </a:cubicBezTo>
                  <a:cubicBezTo>
                    <a:pt x="8" y="13"/>
                    <a:pt x="8" y="14"/>
                    <a:pt x="8" y="14"/>
                  </a:cubicBezTo>
                  <a:cubicBezTo>
                    <a:pt x="4" y="18"/>
                    <a:pt x="2" y="23"/>
                    <a:pt x="0" y="29"/>
                  </a:cubicBezTo>
                  <a:cubicBezTo>
                    <a:pt x="0" y="31"/>
                    <a:pt x="1" y="33"/>
                    <a:pt x="3" y="34"/>
                  </a:cubicBezTo>
                  <a:cubicBezTo>
                    <a:pt x="5" y="34"/>
                    <a:pt x="7" y="33"/>
                    <a:pt x="8" y="31"/>
                  </a:cubicBezTo>
                  <a:cubicBezTo>
                    <a:pt x="9" y="25"/>
                    <a:pt x="12" y="20"/>
                    <a:pt x="16" y="17"/>
                  </a:cubicBezTo>
                  <a:cubicBezTo>
                    <a:pt x="17" y="16"/>
                    <a:pt x="18" y="14"/>
                    <a:pt x="17" y="12"/>
                  </a:cubicBezTo>
                  <a:cubicBezTo>
                    <a:pt x="18" y="12"/>
                    <a:pt x="18" y="11"/>
                    <a:pt x="18" y="11"/>
                  </a:cubicBezTo>
                  <a:cubicBezTo>
                    <a:pt x="18" y="11"/>
                    <a:pt x="18" y="11"/>
                    <a:pt x="18" y="11"/>
                  </a:cubicBezTo>
                  <a:cubicBezTo>
                    <a:pt x="20" y="11"/>
                    <a:pt x="22" y="11"/>
                    <a:pt x="23" y="8"/>
                  </a:cubicBezTo>
                  <a:cubicBezTo>
                    <a:pt x="23" y="8"/>
                    <a:pt x="24" y="8"/>
                    <a:pt x="25" y="8"/>
                  </a:cubicBezTo>
                  <a:cubicBezTo>
                    <a:pt x="26" y="8"/>
                    <a:pt x="26" y="8"/>
                    <a:pt x="27" y="8"/>
                  </a:cubicBezTo>
                  <a:cubicBezTo>
                    <a:pt x="28" y="8"/>
                    <a:pt x="29" y="9"/>
                    <a:pt x="30" y="9"/>
                  </a:cubicBezTo>
                  <a:cubicBezTo>
                    <a:pt x="35" y="10"/>
                    <a:pt x="39" y="12"/>
                    <a:pt x="41" y="13"/>
                  </a:cubicBezTo>
                  <a:cubicBezTo>
                    <a:pt x="52" y="17"/>
                    <a:pt x="58" y="28"/>
                    <a:pt x="57" y="43"/>
                  </a:cubicBezTo>
                  <a:cubicBezTo>
                    <a:pt x="57" y="44"/>
                    <a:pt x="58" y="45"/>
                    <a:pt x="59" y="46"/>
                  </a:cubicBezTo>
                  <a:cubicBezTo>
                    <a:pt x="59" y="47"/>
                    <a:pt x="60" y="47"/>
                    <a:pt x="61" y="47"/>
                  </a:cubicBezTo>
                  <a:cubicBezTo>
                    <a:pt x="61" y="50"/>
                    <a:pt x="60" y="55"/>
                    <a:pt x="58" y="60"/>
                  </a:cubicBezTo>
                  <a:cubicBezTo>
                    <a:pt x="57" y="60"/>
                    <a:pt x="57" y="60"/>
                    <a:pt x="57" y="60"/>
                  </a:cubicBezTo>
                  <a:cubicBezTo>
                    <a:pt x="56" y="60"/>
                    <a:pt x="55" y="61"/>
                    <a:pt x="54" y="63"/>
                  </a:cubicBezTo>
                  <a:cubicBezTo>
                    <a:pt x="53" y="66"/>
                    <a:pt x="51" y="68"/>
                    <a:pt x="49" y="71"/>
                  </a:cubicBezTo>
                  <a:cubicBezTo>
                    <a:pt x="49" y="72"/>
                    <a:pt x="48" y="73"/>
                    <a:pt x="48" y="74"/>
                  </a:cubicBezTo>
                  <a:cubicBezTo>
                    <a:pt x="46" y="76"/>
                    <a:pt x="45" y="78"/>
                    <a:pt x="44" y="79"/>
                  </a:cubicBezTo>
                  <a:cubicBezTo>
                    <a:pt x="43" y="80"/>
                    <a:pt x="42" y="81"/>
                    <a:pt x="42" y="82"/>
                  </a:cubicBezTo>
                  <a:cubicBezTo>
                    <a:pt x="42" y="85"/>
                    <a:pt x="42" y="90"/>
                    <a:pt x="43" y="94"/>
                  </a:cubicBezTo>
                  <a:cubicBezTo>
                    <a:pt x="44" y="95"/>
                    <a:pt x="44" y="96"/>
                    <a:pt x="46" y="96"/>
                  </a:cubicBezTo>
                  <a:cubicBezTo>
                    <a:pt x="54" y="101"/>
                    <a:pt x="54" y="101"/>
                    <a:pt x="54" y="101"/>
                  </a:cubicBezTo>
                  <a:cubicBezTo>
                    <a:pt x="67" y="106"/>
                    <a:pt x="78" y="119"/>
                    <a:pt x="79" y="125"/>
                  </a:cubicBezTo>
                  <a:cubicBezTo>
                    <a:pt x="82" y="133"/>
                    <a:pt x="82" y="133"/>
                    <a:pt x="82" y="135"/>
                  </a:cubicBezTo>
                  <a:cubicBezTo>
                    <a:pt x="82" y="135"/>
                    <a:pt x="82" y="135"/>
                    <a:pt x="82" y="135"/>
                  </a:cubicBezTo>
                  <a:cubicBezTo>
                    <a:pt x="82" y="135"/>
                    <a:pt x="79" y="135"/>
                    <a:pt x="78" y="135"/>
                  </a:cubicBezTo>
                  <a:cubicBezTo>
                    <a:pt x="77" y="135"/>
                    <a:pt x="76" y="135"/>
                    <a:pt x="75" y="135"/>
                  </a:cubicBezTo>
                  <a:cubicBezTo>
                    <a:pt x="18" y="135"/>
                    <a:pt x="18" y="135"/>
                    <a:pt x="18" y="135"/>
                  </a:cubicBezTo>
                  <a:cubicBezTo>
                    <a:pt x="16" y="135"/>
                    <a:pt x="14" y="137"/>
                    <a:pt x="14" y="139"/>
                  </a:cubicBezTo>
                  <a:cubicBezTo>
                    <a:pt x="14" y="141"/>
                    <a:pt x="16" y="143"/>
                    <a:pt x="18" y="143"/>
                  </a:cubicBezTo>
                  <a:lnTo>
                    <a:pt x="80" y="143"/>
                  </a:lnTo>
                  <a:close/>
                </a:path>
              </a:pathLst>
            </a:custGeom>
            <a:grpFill/>
            <a:ln w="9525">
              <a:solidFill>
                <a:srgbClr val="15596B"/>
              </a:solidFill>
              <a:round/>
              <a:headEnd/>
              <a:tailEnd/>
            </a:ln>
            <a:extLst/>
          </p:spPr>
          <p:txBody>
            <a:bodyPr vert="horz" wrap="square" lIns="91440" tIns="45720" rIns="91440" bIns="45720" numCol="1" anchor="t" anchorCtr="0" compatLnSpc="1">
              <a:prstTxWarp prst="textNoShape">
                <a:avLst/>
              </a:prstTxWarp>
            </a:bodyPr>
            <a:lstStyle/>
            <a:p>
              <a:endParaRPr lang="en-GB" dirty="0">
                <a:solidFill>
                  <a:schemeClr val="accent3"/>
                </a:solidFill>
                <a:latin typeface="+mn-lt"/>
              </a:endParaRPr>
            </a:p>
          </p:txBody>
        </p:sp>
        <p:sp>
          <p:nvSpPr>
            <p:cNvPr id="15" name="Freeform 14">
              <a:extLst>
                <a:ext uri="{FF2B5EF4-FFF2-40B4-BE49-F238E27FC236}">
                  <a16:creationId xmlns:a16="http://schemas.microsoft.com/office/drawing/2014/main" id="{23A97107-03EF-4E0D-A922-7B9F82D13A04}"/>
                </a:ext>
              </a:extLst>
            </p:cNvPr>
            <p:cNvSpPr>
              <a:spLocks/>
            </p:cNvSpPr>
            <p:nvPr/>
          </p:nvSpPr>
          <p:spPr bwMode="gray">
            <a:xfrm>
              <a:off x="5691188" y="3032125"/>
              <a:ext cx="333375" cy="536575"/>
            </a:xfrm>
            <a:custGeom>
              <a:avLst/>
              <a:gdLst>
                <a:gd name="T0" fmla="*/ 72 w 89"/>
                <a:gd name="T1" fmla="*/ 143 h 143"/>
                <a:gd name="T2" fmla="*/ 76 w 89"/>
                <a:gd name="T3" fmla="*/ 139 h 143"/>
                <a:gd name="T4" fmla="*/ 72 w 89"/>
                <a:gd name="T5" fmla="*/ 135 h 143"/>
                <a:gd name="T6" fmla="*/ 13 w 89"/>
                <a:gd name="T7" fmla="*/ 135 h 143"/>
                <a:gd name="T8" fmla="*/ 11 w 89"/>
                <a:gd name="T9" fmla="*/ 135 h 143"/>
                <a:gd name="T10" fmla="*/ 8 w 89"/>
                <a:gd name="T11" fmla="*/ 135 h 143"/>
                <a:gd name="T12" fmla="*/ 8 w 89"/>
                <a:gd name="T13" fmla="*/ 135 h 143"/>
                <a:gd name="T14" fmla="*/ 10 w 89"/>
                <a:gd name="T15" fmla="*/ 125 h 143"/>
                <a:gd name="T16" fmla="*/ 38 w 89"/>
                <a:gd name="T17" fmla="*/ 101 h 143"/>
                <a:gd name="T18" fmla="*/ 47 w 89"/>
                <a:gd name="T19" fmla="*/ 95 h 143"/>
                <a:gd name="T20" fmla="*/ 47 w 89"/>
                <a:gd name="T21" fmla="*/ 93 h 143"/>
                <a:gd name="T22" fmla="*/ 48 w 89"/>
                <a:gd name="T23" fmla="*/ 83 h 143"/>
                <a:gd name="T24" fmla="*/ 47 w 89"/>
                <a:gd name="T25" fmla="*/ 79 h 143"/>
                <a:gd name="T26" fmla="*/ 42 w 89"/>
                <a:gd name="T27" fmla="*/ 74 h 143"/>
                <a:gd name="T28" fmla="*/ 41 w 89"/>
                <a:gd name="T29" fmla="*/ 71 h 143"/>
                <a:gd name="T30" fmla="*/ 36 w 89"/>
                <a:gd name="T31" fmla="*/ 63 h 143"/>
                <a:gd name="T32" fmla="*/ 33 w 89"/>
                <a:gd name="T33" fmla="*/ 60 h 143"/>
                <a:gd name="T34" fmla="*/ 32 w 89"/>
                <a:gd name="T35" fmla="*/ 59 h 143"/>
                <a:gd name="T36" fmla="*/ 29 w 89"/>
                <a:gd name="T37" fmla="*/ 47 h 143"/>
                <a:gd name="T38" fmla="*/ 32 w 89"/>
                <a:gd name="T39" fmla="*/ 46 h 143"/>
                <a:gd name="T40" fmla="*/ 33 w 89"/>
                <a:gd name="T41" fmla="*/ 43 h 143"/>
                <a:gd name="T42" fmla="*/ 42 w 89"/>
                <a:gd name="T43" fmla="*/ 17 h 143"/>
                <a:gd name="T44" fmla="*/ 43 w 89"/>
                <a:gd name="T45" fmla="*/ 13 h 143"/>
                <a:gd name="T46" fmla="*/ 44 w 89"/>
                <a:gd name="T47" fmla="*/ 13 h 143"/>
                <a:gd name="T48" fmla="*/ 45 w 89"/>
                <a:gd name="T49" fmla="*/ 13 h 143"/>
                <a:gd name="T50" fmla="*/ 49 w 89"/>
                <a:gd name="T51" fmla="*/ 9 h 143"/>
                <a:gd name="T52" fmla="*/ 51 w 89"/>
                <a:gd name="T53" fmla="*/ 8 h 143"/>
                <a:gd name="T54" fmla="*/ 52 w 89"/>
                <a:gd name="T55" fmla="*/ 8 h 143"/>
                <a:gd name="T56" fmla="*/ 56 w 89"/>
                <a:gd name="T57" fmla="*/ 9 h 143"/>
                <a:gd name="T58" fmla="*/ 67 w 89"/>
                <a:gd name="T59" fmla="*/ 13 h 143"/>
                <a:gd name="T60" fmla="*/ 81 w 89"/>
                <a:gd name="T61" fmla="*/ 29 h 143"/>
                <a:gd name="T62" fmla="*/ 86 w 89"/>
                <a:gd name="T63" fmla="*/ 31 h 143"/>
                <a:gd name="T64" fmla="*/ 89 w 89"/>
                <a:gd name="T65" fmla="*/ 26 h 143"/>
                <a:gd name="T66" fmla="*/ 70 w 89"/>
                <a:gd name="T67" fmla="*/ 6 h 143"/>
                <a:gd name="T68" fmla="*/ 58 w 89"/>
                <a:gd name="T69" fmla="*/ 1 h 143"/>
                <a:gd name="T70" fmla="*/ 53 w 89"/>
                <a:gd name="T71" fmla="*/ 0 h 143"/>
                <a:gd name="T72" fmla="*/ 51 w 89"/>
                <a:gd name="T73" fmla="*/ 0 h 143"/>
                <a:gd name="T74" fmla="*/ 49 w 89"/>
                <a:gd name="T75" fmla="*/ 0 h 143"/>
                <a:gd name="T76" fmla="*/ 42 w 89"/>
                <a:gd name="T77" fmla="*/ 5 h 143"/>
                <a:gd name="T78" fmla="*/ 34 w 89"/>
                <a:gd name="T79" fmla="*/ 13 h 143"/>
                <a:gd name="T80" fmla="*/ 34 w 89"/>
                <a:gd name="T81" fmla="*/ 14 h 143"/>
                <a:gd name="T82" fmla="*/ 25 w 89"/>
                <a:gd name="T83" fmla="*/ 40 h 143"/>
                <a:gd name="T84" fmla="*/ 21 w 89"/>
                <a:gd name="T85" fmla="*/ 44 h 143"/>
                <a:gd name="T86" fmla="*/ 25 w 89"/>
                <a:gd name="T87" fmla="*/ 63 h 143"/>
                <a:gd name="T88" fmla="*/ 29 w 89"/>
                <a:gd name="T89" fmla="*/ 67 h 143"/>
                <a:gd name="T90" fmla="*/ 34 w 89"/>
                <a:gd name="T91" fmla="*/ 76 h 143"/>
                <a:gd name="T92" fmla="*/ 35 w 89"/>
                <a:gd name="T93" fmla="*/ 78 h 143"/>
                <a:gd name="T94" fmla="*/ 40 w 89"/>
                <a:gd name="T95" fmla="*/ 84 h 143"/>
                <a:gd name="T96" fmla="*/ 40 w 89"/>
                <a:gd name="T97" fmla="*/ 91 h 143"/>
                <a:gd name="T98" fmla="*/ 35 w 89"/>
                <a:gd name="T99" fmla="*/ 93 h 143"/>
                <a:gd name="T100" fmla="*/ 2 w 89"/>
                <a:gd name="T101" fmla="*/ 123 h 143"/>
                <a:gd name="T102" fmla="*/ 0 w 89"/>
                <a:gd name="T103" fmla="*/ 135 h 143"/>
                <a:gd name="T104" fmla="*/ 2 w 89"/>
                <a:gd name="T105" fmla="*/ 141 h 143"/>
                <a:gd name="T106" fmla="*/ 9 w 89"/>
                <a:gd name="T107" fmla="*/ 143 h 143"/>
                <a:gd name="T108" fmla="*/ 72 w 89"/>
                <a:gd name="T109"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143">
                  <a:moveTo>
                    <a:pt x="72" y="143"/>
                  </a:moveTo>
                  <a:cubicBezTo>
                    <a:pt x="74" y="143"/>
                    <a:pt x="76" y="141"/>
                    <a:pt x="76" y="139"/>
                  </a:cubicBezTo>
                  <a:cubicBezTo>
                    <a:pt x="76" y="137"/>
                    <a:pt x="74" y="135"/>
                    <a:pt x="72" y="135"/>
                  </a:cubicBezTo>
                  <a:cubicBezTo>
                    <a:pt x="13" y="135"/>
                    <a:pt x="13" y="135"/>
                    <a:pt x="13" y="135"/>
                  </a:cubicBezTo>
                  <a:cubicBezTo>
                    <a:pt x="12" y="135"/>
                    <a:pt x="11" y="135"/>
                    <a:pt x="11" y="135"/>
                  </a:cubicBezTo>
                  <a:cubicBezTo>
                    <a:pt x="10" y="135"/>
                    <a:pt x="8" y="135"/>
                    <a:pt x="8" y="135"/>
                  </a:cubicBezTo>
                  <a:cubicBezTo>
                    <a:pt x="8" y="135"/>
                    <a:pt x="8" y="135"/>
                    <a:pt x="8" y="135"/>
                  </a:cubicBezTo>
                  <a:cubicBezTo>
                    <a:pt x="8" y="135"/>
                    <a:pt x="8" y="131"/>
                    <a:pt x="10" y="125"/>
                  </a:cubicBezTo>
                  <a:cubicBezTo>
                    <a:pt x="11" y="118"/>
                    <a:pt x="26" y="105"/>
                    <a:pt x="38" y="101"/>
                  </a:cubicBezTo>
                  <a:cubicBezTo>
                    <a:pt x="44" y="98"/>
                    <a:pt x="46" y="95"/>
                    <a:pt x="47" y="95"/>
                  </a:cubicBezTo>
                  <a:cubicBezTo>
                    <a:pt x="47" y="94"/>
                    <a:pt x="47" y="94"/>
                    <a:pt x="47" y="93"/>
                  </a:cubicBezTo>
                  <a:cubicBezTo>
                    <a:pt x="48" y="89"/>
                    <a:pt x="48" y="84"/>
                    <a:pt x="48" y="83"/>
                  </a:cubicBezTo>
                  <a:cubicBezTo>
                    <a:pt x="49" y="81"/>
                    <a:pt x="48" y="80"/>
                    <a:pt x="47" y="79"/>
                  </a:cubicBezTo>
                  <a:cubicBezTo>
                    <a:pt x="45" y="78"/>
                    <a:pt x="44" y="76"/>
                    <a:pt x="42" y="74"/>
                  </a:cubicBezTo>
                  <a:cubicBezTo>
                    <a:pt x="42" y="73"/>
                    <a:pt x="41" y="72"/>
                    <a:pt x="41" y="71"/>
                  </a:cubicBezTo>
                  <a:cubicBezTo>
                    <a:pt x="39" y="69"/>
                    <a:pt x="37" y="66"/>
                    <a:pt x="36" y="63"/>
                  </a:cubicBezTo>
                  <a:cubicBezTo>
                    <a:pt x="35" y="61"/>
                    <a:pt x="34" y="60"/>
                    <a:pt x="33" y="60"/>
                  </a:cubicBezTo>
                  <a:cubicBezTo>
                    <a:pt x="33" y="60"/>
                    <a:pt x="32" y="60"/>
                    <a:pt x="32" y="59"/>
                  </a:cubicBezTo>
                  <a:cubicBezTo>
                    <a:pt x="30" y="55"/>
                    <a:pt x="29" y="50"/>
                    <a:pt x="29" y="47"/>
                  </a:cubicBezTo>
                  <a:cubicBezTo>
                    <a:pt x="30" y="47"/>
                    <a:pt x="31" y="47"/>
                    <a:pt x="32" y="46"/>
                  </a:cubicBezTo>
                  <a:cubicBezTo>
                    <a:pt x="32" y="46"/>
                    <a:pt x="33" y="44"/>
                    <a:pt x="33" y="43"/>
                  </a:cubicBezTo>
                  <a:cubicBezTo>
                    <a:pt x="32" y="32"/>
                    <a:pt x="36" y="23"/>
                    <a:pt x="42" y="17"/>
                  </a:cubicBezTo>
                  <a:cubicBezTo>
                    <a:pt x="43" y="16"/>
                    <a:pt x="44" y="14"/>
                    <a:pt x="43" y="13"/>
                  </a:cubicBezTo>
                  <a:cubicBezTo>
                    <a:pt x="44" y="13"/>
                    <a:pt x="44" y="13"/>
                    <a:pt x="44" y="13"/>
                  </a:cubicBezTo>
                  <a:cubicBezTo>
                    <a:pt x="44" y="13"/>
                    <a:pt x="45" y="13"/>
                    <a:pt x="45" y="13"/>
                  </a:cubicBezTo>
                  <a:cubicBezTo>
                    <a:pt x="47" y="13"/>
                    <a:pt x="49" y="11"/>
                    <a:pt x="49" y="9"/>
                  </a:cubicBezTo>
                  <a:cubicBezTo>
                    <a:pt x="49" y="9"/>
                    <a:pt x="50" y="8"/>
                    <a:pt x="51" y="8"/>
                  </a:cubicBezTo>
                  <a:cubicBezTo>
                    <a:pt x="51" y="8"/>
                    <a:pt x="52" y="8"/>
                    <a:pt x="52" y="8"/>
                  </a:cubicBezTo>
                  <a:cubicBezTo>
                    <a:pt x="53" y="8"/>
                    <a:pt x="54" y="8"/>
                    <a:pt x="56" y="9"/>
                  </a:cubicBezTo>
                  <a:cubicBezTo>
                    <a:pt x="60" y="10"/>
                    <a:pt x="63" y="11"/>
                    <a:pt x="67" y="13"/>
                  </a:cubicBezTo>
                  <a:cubicBezTo>
                    <a:pt x="74" y="16"/>
                    <a:pt x="78" y="21"/>
                    <a:pt x="81" y="29"/>
                  </a:cubicBezTo>
                  <a:cubicBezTo>
                    <a:pt x="82" y="31"/>
                    <a:pt x="84" y="32"/>
                    <a:pt x="86" y="31"/>
                  </a:cubicBezTo>
                  <a:cubicBezTo>
                    <a:pt x="88" y="30"/>
                    <a:pt x="89" y="28"/>
                    <a:pt x="89" y="26"/>
                  </a:cubicBezTo>
                  <a:cubicBezTo>
                    <a:pt x="85" y="16"/>
                    <a:pt x="79" y="9"/>
                    <a:pt x="70" y="6"/>
                  </a:cubicBezTo>
                  <a:cubicBezTo>
                    <a:pt x="66" y="4"/>
                    <a:pt x="62" y="2"/>
                    <a:pt x="58" y="1"/>
                  </a:cubicBezTo>
                  <a:cubicBezTo>
                    <a:pt x="56" y="1"/>
                    <a:pt x="55" y="0"/>
                    <a:pt x="53" y="0"/>
                  </a:cubicBezTo>
                  <a:cubicBezTo>
                    <a:pt x="53" y="0"/>
                    <a:pt x="52" y="0"/>
                    <a:pt x="51" y="0"/>
                  </a:cubicBezTo>
                  <a:cubicBezTo>
                    <a:pt x="50" y="0"/>
                    <a:pt x="50" y="0"/>
                    <a:pt x="49" y="0"/>
                  </a:cubicBezTo>
                  <a:cubicBezTo>
                    <a:pt x="47" y="0"/>
                    <a:pt x="44" y="2"/>
                    <a:pt x="42" y="5"/>
                  </a:cubicBezTo>
                  <a:cubicBezTo>
                    <a:pt x="39" y="6"/>
                    <a:pt x="35" y="8"/>
                    <a:pt x="34" y="13"/>
                  </a:cubicBezTo>
                  <a:cubicBezTo>
                    <a:pt x="34" y="13"/>
                    <a:pt x="34" y="14"/>
                    <a:pt x="34" y="14"/>
                  </a:cubicBezTo>
                  <a:cubicBezTo>
                    <a:pt x="29" y="19"/>
                    <a:pt x="25" y="28"/>
                    <a:pt x="25" y="40"/>
                  </a:cubicBezTo>
                  <a:cubicBezTo>
                    <a:pt x="23" y="41"/>
                    <a:pt x="22" y="42"/>
                    <a:pt x="21" y="44"/>
                  </a:cubicBezTo>
                  <a:cubicBezTo>
                    <a:pt x="20" y="48"/>
                    <a:pt x="22" y="58"/>
                    <a:pt x="25" y="63"/>
                  </a:cubicBezTo>
                  <a:cubicBezTo>
                    <a:pt x="26" y="65"/>
                    <a:pt x="28" y="66"/>
                    <a:pt x="29" y="67"/>
                  </a:cubicBezTo>
                  <a:cubicBezTo>
                    <a:pt x="31" y="71"/>
                    <a:pt x="32" y="73"/>
                    <a:pt x="34" y="76"/>
                  </a:cubicBezTo>
                  <a:cubicBezTo>
                    <a:pt x="34" y="76"/>
                    <a:pt x="35" y="77"/>
                    <a:pt x="35" y="78"/>
                  </a:cubicBezTo>
                  <a:cubicBezTo>
                    <a:pt x="37" y="81"/>
                    <a:pt x="39" y="83"/>
                    <a:pt x="40" y="84"/>
                  </a:cubicBezTo>
                  <a:cubicBezTo>
                    <a:pt x="40" y="86"/>
                    <a:pt x="40" y="89"/>
                    <a:pt x="40" y="91"/>
                  </a:cubicBezTo>
                  <a:cubicBezTo>
                    <a:pt x="39" y="91"/>
                    <a:pt x="38" y="92"/>
                    <a:pt x="35" y="93"/>
                  </a:cubicBezTo>
                  <a:cubicBezTo>
                    <a:pt x="21" y="99"/>
                    <a:pt x="4" y="113"/>
                    <a:pt x="2" y="123"/>
                  </a:cubicBezTo>
                  <a:cubicBezTo>
                    <a:pt x="0" y="130"/>
                    <a:pt x="0" y="135"/>
                    <a:pt x="0" y="135"/>
                  </a:cubicBezTo>
                  <a:cubicBezTo>
                    <a:pt x="0" y="138"/>
                    <a:pt x="1" y="140"/>
                    <a:pt x="2" y="141"/>
                  </a:cubicBezTo>
                  <a:cubicBezTo>
                    <a:pt x="4" y="143"/>
                    <a:pt x="6" y="143"/>
                    <a:pt x="9" y="143"/>
                  </a:cubicBezTo>
                  <a:lnTo>
                    <a:pt x="72" y="143"/>
                  </a:lnTo>
                  <a:close/>
                </a:path>
              </a:pathLst>
            </a:custGeom>
            <a:grpFill/>
            <a:ln w="9525">
              <a:solidFill>
                <a:srgbClr val="15596B"/>
              </a:solidFill>
              <a:round/>
              <a:headEnd/>
              <a:tailEnd/>
            </a:ln>
            <a:extLst/>
          </p:spPr>
          <p:txBody>
            <a:bodyPr vert="horz" wrap="square" lIns="91440" tIns="45720" rIns="91440" bIns="45720" numCol="1" anchor="t" anchorCtr="0" compatLnSpc="1">
              <a:prstTxWarp prst="textNoShape">
                <a:avLst/>
              </a:prstTxWarp>
            </a:bodyPr>
            <a:lstStyle/>
            <a:p>
              <a:endParaRPr lang="en-GB" dirty="0">
                <a:solidFill>
                  <a:schemeClr val="accent3"/>
                </a:solidFill>
                <a:latin typeface="+mn-lt"/>
              </a:endParaRPr>
            </a:p>
          </p:txBody>
        </p:sp>
        <p:sp>
          <p:nvSpPr>
            <p:cNvPr id="16" name="Freeform 15">
              <a:extLst>
                <a:ext uri="{FF2B5EF4-FFF2-40B4-BE49-F238E27FC236}">
                  <a16:creationId xmlns:a16="http://schemas.microsoft.com/office/drawing/2014/main" id="{6B282E1A-FE12-48C3-AA2A-6DE066880CE8}"/>
                </a:ext>
              </a:extLst>
            </p:cNvPr>
            <p:cNvSpPr>
              <a:spLocks noEditPoints="1"/>
            </p:cNvSpPr>
            <p:nvPr/>
          </p:nvSpPr>
          <p:spPr bwMode="gray">
            <a:xfrm>
              <a:off x="5781676" y="3136900"/>
              <a:ext cx="625475" cy="687388"/>
            </a:xfrm>
            <a:custGeom>
              <a:avLst/>
              <a:gdLst>
                <a:gd name="T0" fmla="*/ 167 w 167"/>
                <a:gd name="T1" fmla="*/ 174 h 183"/>
                <a:gd name="T2" fmla="*/ 116 w 167"/>
                <a:gd name="T3" fmla="*/ 122 h 183"/>
                <a:gd name="T4" fmla="*/ 106 w 167"/>
                <a:gd name="T5" fmla="*/ 109 h 183"/>
                <a:gd name="T6" fmla="*/ 114 w 167"/>
                <a:gd name="T7" fmla="*/ 98 h 183"/>
                <a:gd name="T8" fmla="*/ 124 w 167"/>
                <a:gd name="T9" fmla="*/ 83 h 183"/>
                <a:gd name="T10" fmla="*/ 125 w 167"/>
                <a:gd name="T11" fmla="*/ 55 h 183"/>
                <a:gd name="T12" fmla="*/ 84 w 167"/>
                <a:gd name="T13" fmla="*/ 6 h 183"/>
                <a:gd name="T14" fmla="*/ 77 w 167"/>
                <a:gd name="T15" fmla="*/ 1 h 183"/>
                <a:gd name="T16" fmla="*/ 67 w 167"/>
                <a:gd name="T17" fmla="*/ 8 h 183"/>
                <a:gd name="T18" fmla="*/ 54 w 167"/>
                <a:gd name="T19" fmla="*/ 20 h 183"/>
                <a:gd name="T20" fmla="*/ 43 w 167"/>
                <a:gd name="T21" fmla="*/ 55 h 183"/>
                <a:gd name="T22" fmla="*/ 43 w 167"/>
                <a:gd name="T23" fmla="*/ 83 h 183"/>
                <a:gd name="T24" fmla="*/ 54 w 167"/>
                <a:gd name="T25" fmla="*/ 98 h 183"/>
                <a:gd name="T26" fmla="*/ 63 w 167"/>
                <a:gd name="T27" fmla="*/ 109 h 183"/>
                <a:gd name="T28" fmla="*/ 56 w 167"/>
                <a:gd name="T29" fmla="*/ 122 h 183"/>
                <a:gd name="T30" fmla="*/ 0 w 167"/>
                <a:gd name="T31" fmla="*/ 173 h 183"/>
                <a:gd name="T32" fmla="*/ 13 w 167"/>
                <a:gd name="T33" fmla="*/ 183 h 183"/>
                <a:gd name="T34" fmla="*/ 159 w 167"/>
                <a:gd name="T35" fmla="*/ 175 h 183"/>
                <a:gd name="T36" fmla="*/ 154 w 167"/>
                <a:gd name="T37" fmla="*/ 175 h 183"/>
                <a:gd name="T38" fmla="*/ 17 w 167"/>
                <a:gd name="T39" fmla="*/ 175 h 183"/>
                <a:gd name="T40" fmla="*/ 13 w 167"/>
                <a:gd name="T41" fmla="*/ 175 h 183"/>
                <a:gd name="T42" fmla="*/ 8 w 167"/>
                <a:gd name="T43" fmla="*/ 174 h 183"/>
                <a:gd name="T44" fmla="*/ 59 w 167"/>
                <a:gd name="T45" fmla="*/ 129 h 183"/>
                <a:gd name="T46" fmla="*/ 69 w 167"/>
                <a:gd name="T47" fmla="*/ 121 h 183"/>
                <a:gd name="T48" fmla="*/ 69 w 167"/>
                <a:gd name="T49" fmla="*/ 104 h 183"/>
                <a:gd name="T50" fmla="*/ 61 w 167"/>
                <a:gd name="T51" fmla="*/ 94 h 183"/>
                <a:gd name="T52" fmla="*/ 51 w 167"/>
                <a:gd name="T53" fmla="*/ 80 h 183"/>
                <a:gd name="T54" fmla="*/ 46 w 167"/>
                <a:gd name="T55" fmla="*/ 62 h 183"/>
                <a:gd name="T56" fmla="*/ 50 w 167"/>
                <a:gd name="T57" fmla="*/ 61 h 183"/>
                <a:gd name="T58" fmla="*/ 63 w 167"/>
                <a:gd name="T59" fmla="*/ 24 h 183"/>
                <a:gd name="T60" fmla="*/ 71 w 167"/>
                <a:gd name="T61" fmla="*/ 18 h 183"/>
                <a:gd name="T62" fmla="*/ 75 w 167"/>
                <a:gd name="T63" fmla="*/ 16 h 183"/>
                <a:gd name="T64" fmla="*/ 75 w 167"/>
                <a:gd name="T65" fmla="*/ 10 h 183"/>
                <a:gd name="T66" fmla="*/ 96 w 167"/>
                <a:gd name="T67" fmla="*/ 18 h 183"/>
                <a:gd name="T68" fmla="*/ 118 w 167"/>
                <a:gd name="T69" fmla="*/ 61 h 183"/>
                <a:gd name="T70" fmla="*/ 121 w 167"/>
                <a:gd name="T71" fmla="*/ 62 h 183"/>
                <a:gd name="T72" fmla="*/ 116 w 167"/>
                <a:gd name="T73" fmla="*/ 80 h 183"/>
                <a:gd name="T74" fmla="*/ 107 w 167"/>
                <a:gd name="T75" fmla="*/ 94 h 183"/>
                <a:gd name="T76" fmla="*/ 99 w 167"/>
                <a:gd name="T77" fmla="*/ 104 h 183"/>
                <a:gd name="T78" fmla="*/ 99 w 167"/>
                <a:gd name="T79" fmla="*/ 121 h 183"/>
                <a:gd name="T80" fmla="*/ 112 w 167"/>
                <a:gd name="T81" fmla="*/ 129 h 183"/>
                <a:gd name="T82" fmla="*/ 159 w 167"/>
                <a:gd name="T83" fmla="*/ 17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183">
                  <a:moveTo>
                    <a:pt x="156" y="183"/>
                  </a:moveTo>
                  <a:cubicBezTo>
                    <a:pt x="164" y="183"/>
                    <a:pt x="167" y="180"/>
                    <a:pt x="167" y="174"/>
                  </a:cubicBezTo>
                  <a:cubicBezTo>
                    <a:pt x="167" y="170"/>
                    <a:pt x="167" y="168"/>
                    <a:pt x="164" y="158"/>
                  </a:cubicBezTo>
                  <a:cubicBezTo>
                    <a:pt x="161" y="147"/>
                    <a:pt x="130" y="128"/>
                    <a:pt x="116" y="122"/>
                  </a:cubicBezTo>
                  <a:cubicBezTo>
                    <a:pt x="107" y="118"/>
                    <a:pt x="107" y="118"/>
                    <a:pt x="107" y="118"/>
                  </a:cubicBezTo>
                  <a:cubicBezTo>
                    <a:pt x="106" y="115"/>
                    <a:pt x="106" y="112"/>
                    <a:pt x="106" y="109"/>
                  </a:cubicBezTo>
                  <a:cubicBezTo>
                    <a:pt x="108" y="107"/>
                    <a:pt x="110" y="104"/>
                    <a:pt x="112" y="101"/>
                  </a:cubicBezTo>
                  <a:cubicBezTo>
                    <a:pt x="112" y="100"/>
                    <a:pt x="113" y="99"/>
                    <a:pt x="114" y="98"/>
                  </a:cubicBezTo>
                  <a:cubicBezTo>
                    <a:pt x="116" y="95"/>
                    <a:pt x="118" y="92"/>
                    <a:pt x="120" y="87"/>
                  </a:cubicBezTo>
                  <a:cubicBezTo>
                    <a:pt x="122" y="86"/>
                    <a:pt x="123" y="85"/>
                    <a:pt x="124" y="83"/>
                  </a:cubicBezTo>
                  <a:cubicBezTo>
                    <a:pt x="128" y="76"/>
                    <a:pt x="131" y="64"/>
                    <a:pt x="129" y="59"/>
                  </a:cubicBezTo>
                  <a:cubicBezTo>
                    <a:pt x="128" y="57"/>
                    <a:pt x="127" y="56"/>
                    <a:pt x="125" y="55"/>
                  </a:cubicBezTo>
                  <a:cubicBezTo>
                    <a:pt x="125" y="34"/>
                    <a:pt x="115" y="17"/>
                    <a:pt x="99" y="11"/>
                  </a:cubicBezTo>
                  <a:cubicBezTo>
                    <a:pt x="96" y="10"/>
                    <a:pt x="91" y="8"/>
                    <a:pt x="84" y="6"/>
                  </a:cubicBezTo>
                  <a:cubicBezTo>
                    <a:pt x="81" y="5"/>
                    <a:pt x="79" y="3"/>
                    <a:pt x="79" y="3"/>
                  </a:cubicBezTo>
                  <a:cubicBezTo>
                    <a:pt x="79" y="2"/>
                    <a:pt x="78" y="1"/>
                    <a:pt x="77" y="1"/>
                  </a:cubicBezTo>
                  <a:cubicBezTo>
                    <a:pt x="77" y="0"/>
                    <a:pt x="75" y="0"/>
                    <a:pt x="74" y="0"/>
                  </a:cubicBezTo>
                  <a:cubicBezTo>
                    <a:pt x="71" y="1"/>
                    <a:pt x="69" y="5"/>
                    <a:pt x="67" y="8"/>
                  </a:cubicBezTo>
                  <a:cubicBezTo>
                    <a:pt x="67" y="8"/>
                    <a:pt x="67" y="9"/>
                    <a:pt x="67" y="10"/>
                  </a:cubicBezTo>
                  <a:cubicBezTo>
                    <a:pt x="61" y="11"/>
                    <a:pt x="56" y="14"/>
                    <a:pt x="54" y="20"/>
                  </a:cubicBezTo>
                  <a:cubicBezTo>
                    <a:pt x="54" y="20"/>
                    <a:pt x="54" y="21"/>
                    <a:pt x="54" y="21"/>
                  </a:cubicBezTo>
                  <a:cubicBezTo>
                    <a:pt x="48" y="28"/>
                    <a:pt x="43" y="38"/>
                    <a:pt x="43" y="55"/>
                  </a:cubicBezTo>
                  <a:cubicBezTo>
                    <a:pt x="41" y="55"/>
                    <a:pt x="39" y="57"/>
                    <a:pt x="39" y="59"/>
                  </a:cubicBezTo>
                  <a:cubicBezTo>
                    <a:pt x="37" y="64"/>
                    <a:pt x="40" y="76"/>
                    <a:pt x="43" y="83"/>
                  </a:cubicBezTo>
                  <a:cubicBezTo>
                    <a:pt x="44" y="85"/>
                    <a:pt x="46" y="86"/>
                    <a:pt x="48" y="87"/>
                  </a:cubicBezTo>
                  <a:cubicBezTo>
                    <a:pt x="50" y="92"/>
                    <a:pt x="52" y="95"/>
                    <a:pt x="54" y="98"/>
                  </a:cubicBezTo>
                  <a:cubicBezTo>
                    <a:pt x="55" y="99"/>
                    <a:pt x="55" y="100"/>
                    <a:pt x="56" y="101"/>
                  </a:cubicBezTo>
                  <a:cubicBezTo>
                    <a:pt x="58" y="105"/>
                    <a:pt x="60" y="107"/>
                    <a:pt x="63" y="109"/>
                  </a:cubicBezTo>
                  <a:cubicBezTo>
                    <a:pt x="63" y="112"/>
                    <a:pt x="62" y="116"/>
                    <a:pt x="62" y="118"/>
                  </a:cubicBezTo>
                  <a:cubicBezTo>
                    <a:pt x="61" y="119"/>
                    <a:pt x="59" y="121"/>
                    <a:pt x="56" y="122"/>
                  </a:cubicBezTo>
                  <a:cubicBezTo>
                    <a:pt x="42" y="127"/>
                    <a:pt x="7" y="145"/>
                    <a:pt x="4" y="159"/>
                  </a:cubicBezTo>
                  <a:cubicBezTo>
                    <a:pt x="1" y="168"/>
                    <a:pt x="0" y="172"/>
                    <a:pt x="0" y="173"/>
                  </a:cubicBezTo>
                  <a:cubicBezTo>
                    <a:pt x="0" y="173"/>
                    <a:pt x="0" y="173"/>
                    <a:pt x="0" y="173"/>
                  </a:cubicBezTo>
                  <a:cubicBezTo>
                    <a:pt x="0" y="183"/>
                    <a:pt x="9" y="183"/>
                    <a:pt x="13" y="183"/>
                  </a:cubicBezTo>
                  <a:lnTo>
                    <a:pt x="156" y="183"/>
                  </a:lnTo>
                  <a:close/>
                  <a:moveTo>
                    <a:pt x="159" y="175"/>
                  </a:moveTo>
                  <a:cubicBezTo>
                    <a:pt x="159" y="175"/>
                    <a:pt x="158" y="175"/>
                    <a:pt x="156" y="175"/>
                  </a:cubicBezTo>
                  <a:cubicBezTo>
                    <a:pt x="156" y="175"/>
                    <a:pt x="155" y="175"/>
                    <a:pt x="154" y="175"/>
                  </a:cubicBezTo>
                  <a:cubicBezTo>
                    <a:pt x="153" y="175"/>
                    <a:pt x="152" y="175"/>
                    <a:pt x="151" y="175"/>
                  </a:cubicBezTo>
                  <a:cubicBezTo>
                    <a:pt x="17" y="175"/>
                    <a:pt x="17" y="175"/>
                    <a:pt x="17" y="175"/>
                  </a:cubicBezTo>
                  <a:cubicBezTo>
                    <a:pt x="16" y="175"/>
                    <a:pt x="15" y="175"/>
                    <a:pt x="15" y="175"/>
                  </a:cubicBezTo>
                  <a:cubicBezTo>
                    <a:pt x="13" y="175"/>
                    <a:pt x="13" y="175"/>
                    <a:pt x="13" y="175"/>
                  </a:cubicBezTo>
                  <a:cubicBezTo>
                    <a:pt x="9" y="175"/>
                    <a:pt x="9" y="175"/>
                    <a:pt x="8" y="175"/>
                  </a:cubicBezTo>
                  <a:cubicBezTo>
                    <a:pt x="8" y="175"/>
                    <a:pt x="8" y="174"/>
                    <a:pt x="8" y="174"/>
                  </a:cubicBezTo>
                  <a:cubicBezTo>
                    <a:pt x="9" y="172"/>
                    <a:pt x="10" y="168"/>
                    <a:pt x="12" y="161"/>
                  </a:cubicBezTo>
                  <a:cubicBezTo>
                    <a:pt x="13" y="153"/>
                    <a:pt x="40" y="136"/>
                    <a:pt x="59" y="129"/>
                  </a:cubicBezTo>
                  <a:cubicBezTo>
                    <a:pt x="65" y="127"/>
                    <a:pt x="68" y="123"/>
                    <a:pt x="69" y="122"/>
                  </a:cubicBezTo>
                  <a:cubicBezTo>
                    <a:pt x="69" y="122"/>
                    <a:pt x="69" y="122"/>
                    <a:pt x="69" y="121"/>
                  </a:cubicBezTo>
                  <a:cubicBezTo>
                    <a:pt x="71" y="116"/>
                    <a:pt x="71" y="109"/>
                    <a:pt x="71" y="107"/>
                  </a:cubicBezTo>
                  <a:cubicBezTo>
                    <a:pt x="71" y="106"/>
                    <a:pt x="70" y="105"/>
                    <a:pt x="69" y="104"/>
                  </a:cubicBezTo>
                  <a:cubicBezTo>
                    <a:pt x="67" y="103"/>
                    <a:pt x="65" y="100"/>
                    <a:pt x="63" y="97"/>
                  </a:cubicBezTo>
                  <a:cubicBezTo>
                    <a:pt x="62" y="96"/>
                    <a:pt x="62" y="95"/>
                    <a:pt x="61" y="94"/>
                  </a:cubicBezTo>
                  <a:cubicBezTo>
                    <a:pt x="59" y="90"/>
                    <a:pt x="57" y="87"/>
                    <a:pt x="55" y="82"/>
                  </a:cubicBezTo>
                  <a:cubicBezTo>
                    <a:pt x="54" y="81"/>
                    <a:pt x="53" y="80"/>
                    <a:pt x="51" y="80"/>
                  </a:cubicBezTo>
                  <a:cubicBezTo>
                    <a:pt x="51" y="80"/>
                    <a:pt x="51" y="79"/>
                    <a:pt x="50" y="79"/>
                  </a:cubicBezTo>
                  <a:cubicBezTo>
                    <a:pt x="47" y="73"/>
                    <a:pt x="46" y="65"/>
                    <a:pt x="46" y="62"/>
                  </a:cubicBezTo>
                  <a:cubicBezTo>
                    <a:pt x="46" y="62"/>
                    <a:pt x="47" y="62"/>
                    <a:pt x="47" y="62"/>
                  </a:cubicBezTo>
                  <a:cubicBezTo>
                    <a:pt x="48" y="62"/>
                    <a:pt x="49" y="62"/>
                    <a:pt x="50" y="61"/>
                  </a:cubicBezTo>
                  <a:cubicBezTo>
                    <a:pt x="51" y="60"/>
                    <a:pt x="51" y="59"/>
                    <a:pt x="51" y="58"/>
                  </a:cubicBezTo>
                  <a:cubicBezTo>
                    <a:pt x="50" y="39"/>
                    <a:pt x="57" y="29"/>
                    <a:pt x="63" y="24"/>
                  </a:cubicBezTo>
                  <a:cubicBezTo>
                    <a:pt x="64" y="23"/>
                    <a:pt x="65" y="21"/>
                    <a:pt x="64" y="19"/>
                  </a:cubicBezTo>
                  <a:cubicBezTo>
                    <a:pt x="67" y="18"/>
                    <a:pt x="70" y="18"/>
                    <a:pt x="71" y="18"/>
                  </a:cubicBezTo>
                  <a:cubicBezTo>
                    <a:pt x="71" y="18"/>
                    <a:pt x="71" y="18"/>
                    <a:pt x="71" y="18"/>
                  </a:cubicBezTo>
                  <a:cubicBezTo>
                    <a:pt x="72" y="18"/>
                    <a:pt x="74" y="17"/>
                    <a:pt x="75" y="16"/>
                  </a:cubicBezTo>
                  <a:cubicBezTo>
                    <a:pt x="75" y="15"/>
                    <a:pt x="75" y="13"/>
                    <a:pt x="75" y="12"/>
                  </a:cubicBezTo>
                  <a:cubicBezTo>
                    <a:pt x="75" y="12"/>
                    <a:pt x="75" y="11"/>
                    <a:pt x="75" y="10"/>
                  </a:cubicBezTo>
                  <a:cubicBezTo>
                    <a:pt x="77" y="12"/>
                    <a:pt x="79" y="13"/>
                    <a:pt x="81" y="13"/>
                  </a:cubicBezTo>
                  <a:cubicBezTo>
                    <a:pt x="88" y="15"/>
                    <a:pt x="93" y="17"/>
                    <a:pt x="96" y="18"/>
                  </a:cubicBezTo>
                  <a:cubicBezTo>
                    <a:pt x="110" y="24"/>
                    <a:pt x="118" y="38"/>
                    <a:pt x="117" y="58"/>
                  </a:cubicBezTo>
                  <a:cubicBezTo>
                    <a:pt x="117" y="59"/>
                    <a:pt x="117" y="60"/>
                    <a:pt x="118" y="61"/>
                  </a:cubicBezTo>
                  <a:cubicBezTo>
                    <a:pt x="119" y="62"/>
                    <a:pt x="120" y="62"/>
                    <a:pt x="121" y="62"/>
                  </a:cubicBezTo>
                  <a:cubicBezTo>
                    <a:pt x="121" y="62"/>
                    <a:pt x="121" y="62"/>
                    <a:pt x="121" y="62"/>
                  </a:cubicBezTo>
                  <a:cubicBezTo>
                    <a:pt x="122" y="65"/>
                    <a:pt x="120" y="73"/>
                    <a:pt x="117" y="79"/>
                  </a:cubicBezTo>
                  <a:cubicBezTo>
                    <a:pt x="117" y="79"/>
                    <a:pt x="116" y="80"/>
                    <a:pt x="116" y="80"/>
                  </a:cubicBezTo>
                  <a:cubicBezTo>
                    <a:pt x="115" y="80"/>
                    <a:pt x="113" y="81"/>
                    <a:pt x="113" y="82"/>
                  </a:cubicBezTo>
                  <a:cubicBezTo>
                    <a:pt x="111" y="87"/>
                    <a:pt x="109" y="90"/>
                    <a:pt x="107" y="94"/>
                  </a:cubicBezTo>
                  <a:cubicBezTo>
                    <a:pt x="106" y="95"/>
                    <a:pt x="106" y="96"/>
                    <a:pt x="105" y="97"/>
                  </a:cubicBezTo>
                  <a:cubicBezTo>
                    <a:pt x="103" y="100"/>
                    <a:pt x="101" y="103"/>
                    <a:pt x="99" y="104"/>
                  </a:cubicBezTo>
                  <a:cubicBezTo>
                    <a:pt x="98" y="105"/>
                    <a:pt x="98" y="106"/>
                    <a:pt x="98" y="107"/>
                  </a:cubicBezTo>
                  <a:cubicBezTo>
                    <a:pt x="98" y="110"/>
                    <a:pt x="98" y="116"/>
                    <a:pt x="99" y="121"/>
                  </a:cubicBezTo>
                  <a:cubicBezTo>
                    <a:pt x="100" y="123"/>
                    <a:pt x="100" y="123"/>
                    <a:pt x="101" y="124"/>
                  </a:cubicBezTo>
                  <a:cubicBezTo>
                    <a:pt x="112" y="129"/>
                    <a:pt x="112" y="129"/>
                    <a:pt x="112" y="129"/>
                  </a:cubicBezTo>
                  <a:cubicBezTo>
                    <a:pt x="130" y="137"/>
                    <a:pt x="154" y="154"/>
                    <a:pt x="156" y="161"/>
                  </a:cubicBezTo>
                  <a:cubicBezTo>
                    <a:pt x="159" y="170"/>
                    <a:pt x="159" y="171"/>
                    <a:pt x="159" y="174"/>
                  </a:cubicBezTo>
                  <a:cubicBezTo>
                    <a:pt x="159" y="174"/>
                    <a:pt x="159" y="175"/>
                    <a:pt x="159" y="175"/>
                  </a:cubicBezTo>
                  <a:close/>
                </a:path>
              </a:pathLst>
            </a:custGeom>
            <a:grpFill/>
            <a:ln w="9525">
              <a:solidFill>
                <a:srgbClr val="15596B"/>
              </a:solidFill>
              <a:round/>
              <a:headEnd/>
              <a:tailEnd/>
            </a:ln>
            <a:extLst/>
          </p:spPr>
          <p:txBody>
            <a:bodyPr vert="horz" wrap="square" lIns="91440" tIns="45720" rIns="91440" bIns="45720" numCol="1" anchor="t" anchorCtr="0" compatLnSpc="1">
              <a:prstTxWarp prst="textNoShape">
                <a:avLst/>
              </a:prstTxWarp>
            </a:bodyPr>
            <a:lstStyle/>
            <a:p>
              <a:endParaRPr lang="en-GB" dirty="0">
                <a:solidFill>
                  <a:schemeClr val="accent3"/>
                </a:solidFill>
                <a:latin typeface="+mn-lt"/>
              </a:endParaRPr>
            </a:p>
          </p:txBody>
        </p:sp>
      </p:grpSp>
    </p:spTree>
    <p:extLst>
      <p:ext uri="{BB962C8B-B14F-4D97-AF65-F5344CB8AC3E}">
        <p14:creationId xmlns:p14="http://schemas.microsoft.com/office/powerpoint/2010/main" val="381161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Function</a:t>
            </a:r>
            <a:endParaRPr lang="en-GB" dirty="0"/>
          </a:p>
        </p:txBody>
      </p:sp>
      <p:sp>
        <p:nvSpPr>
          <p:cNvPr id="5" name="Text Placeholder 4"/>
          <p:cNvSpPr>
            <a:spLocks noGrp="1"/>
          </p:cNvSpPr>
          <p:nvPr>
            <p:ph type="body" sz="quarter" idx="10"/>
          </p:nvPr>
        </p:nvSpPr>
        <p:spPr>
          <a:xfrm>
            <a:off x="550200" y="1628800"/>
            <a:ext cx="11091600" cy="749553"/>
          </a:xfrm>
        </p:spPr>
        <p:txBody>
          <a:bodyPr/>
          <a:lstStyle/>
          <a:p>
            <a:r>
              <a:rPr lang="en-US" dirty="0"/>
              <a:t>Azure Functions is a solution for easily running small pieces of code, or "functions," in Azure</a:t>
            </a:r>
            <a:endParaRPr lang="en-GB" dirty="0"/>
          </a:p>
        </p:txBody>
      </p:sp>
      <p:sp>
        <p:nvSpPr>
          <p:cNvPr id="6" name="Text Placeholder 5"/>
          <p:cNvSpPr>
            <a:spLocks noGrp="1"/>
          </p:cNvSpPr>
          <p:nvPr>
            <p:ph type="body" sz="quarter" idx="11"/>
          </p:nvPr>
        </p:nvSpPr>
        <p:spPr/>
        <p:txBody>
          <a:bodyPr/>
          <a:lstStyle/>
          <a:p>
            <a:r>
              <a:rPr lang="en-GB" dirty="0"/>
              <a:t>What is it?</a:t>
            </a:r>
          </a:p>
        </p:txBody>
      </p:sp>
      <p:sp>
        <p:nvSpPr>
          <p:cNvPr id="7" name="Text Placeholder 5">
            <a:extLst>
              <a:ext uri="{FF2B5EF4-FFF2-40B4-BE49-F238E27FC236}">
                <a16:creationId xmlns:a16="http://schemas.microsoft.com/office/drawing/2014/main" id="{409E47F1-67F1-4135-AE70-76C02146E8E6}"/>
              </a:ext>
            </a:extLst>
          </p:cNvPr>
          <p:cNvSpPr txBox="1">
            <a:spLocks/>
          </p:cNvSpPr>
          <p:nvPr/>
        </p:nvSpPr>
        <p:spPr>
          <a:xfrm>
            <a:off x="479376" y="2852936"/>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When to use?</a:t>
            </a:r>
          </a:p>
        </p:txBody>
      </p:sp>
      <p:sp>
        <p:nvSpPr>
          <p:cNvPr id="8" name="Text Placeholder 4">
            <a:extLst>
              <a:ext uri="{FF2B5EF4-FFF2-40B4-BE49-F238E27FC236}">
                <a16:creationId xmlns:a16="http://schemas.microsoft.com/office/drawing/2014/main" id="{BE656333-E5A3-454C-904D-9D4FB8895954}"/>
              </a:ext>
            </a:extLst>
          </p:cNvPr>
          <p:cNvSpPr txBox="1">
            <a:spLocks/>
          </p:cNvSpPr>
          <p:nvPr/>
        </p:nvSpPr>
        <p:spPr>
          <a:xfrm>
            <a:off x="479376" y="3399527"/>
            <a:ext cx="5400600" cy="749553"/>
          </a:xfrm>
          <a:prstGeom prst="rect">
            <a:avLst/>
          </a:prstGeom>
        </p:spPr>
        <p:txBody>
          <a:bodyPr vert="horz" lIns="0" tIns="0" rIns="0" bIns="0" numCol="1" rtlCol="0">
            <a:normAutofit fontScale="925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Event processing – mostly asynchronous</a:t>
            </a:r>
          </a:p>
          <a:p>
            <a:pPr marL="342900" indent="-342900">
              <a:buFont typeface="Arial" panose="020B0604020202020204" pitchFamily="34" charset="0"/>
              <a:buChar char="•"/>
            </a:pPr>
            <a:r>
              <a:rPr lang="en-GB" dirty="0"/>
              <a:t>Trigger and rethrow new events</a:t>
            </a:r>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479376" y="4299592"/>
            <a:ext cx="11091600" cy="2081736"/>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2034001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36CD056-1F43-4CB5-AC9C-40AF3BA000D6}"/>
              </a:ext>
            </a:extLst>
          </p:cNvPr>
          <p:cNvGrpSpPr/>
          <p:nvPr/>
        </p:nvGrpSpPr>
        <p:grpSpPr>
          <a:xfrm>
            <a:off x="515939" y="2614900"/>
            <a:ext cx="4554716" cy="1628200"/>
            <a:chOff x="1197981" y="2902901"/>
            <a:chExt cx="4922991" cy="1628200"/>
          </a:xfrm>
        </p:grpSpPr>
        <p:sp>
          <p:nvSpPr>
            <p:cNvPr id="15" name="Subtitle 2">
              <a:extLst>
                <a:ext uri="{FF2B5EF4-FFF2-40B4-BE49-F238E27FC236}">
                  <a16:creationId xmlns:a16="http://schemas.microsoft.com/office/drawing/2014/main" id="{1547437B-5EFE-42BF-9099-B573A4496054}"/>
                </a:ext>
              </a:extLst>
            </p:cNvPr>
            <p:cNvSpPr txBox="1">
              <a:spLocks/>
            </p:cNvSpPr>
            <p:nvPr/>
          </p:nvSpPr>
          <p:spPr>
            <a:xfrm>
              <a:off x="1197981" y="4126289"/>
              <a:ext cx="4922990" cy="40481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kern="0" dirty="0">
                  <a:ea typeface="Georgia" charset="0"/>
                  <a:cs typeface="Georgia" charset="0"/>
                </a:rPr>
                <a:t>Explanation</a:t>
              </a:r>
            </a:p>
          </p:txBody>
        </p:sp>
        <p:sp>
          <p:nvSpPr>
            <p:cNvPr id="16" name="Title 1">
              <a:extLst>
                <a:ext uri="{FF2B5EF4-FFF2-40B4-BE49-F238E27FC236}">
                  <a16:creationId xmlns:a16="http://schemas.microsoft.com/office/drawing/2014/main" id="{E1D02D84-8442-40E3-B815-81926C5868FA}"/>
                </a:ext>
              </a:extLst>
            </p:cNvPr>
            <p:cNvSpPr txBox="1">
              <a:spLocks/>
            </p:cNvSpPr>
            <p:nvPr/>
          </p:nvSpPr>
          <p:spPr>
            <a:xfrm>
              <a:off x="1197982" y="2902901"/>
              <a:ext cx="4922990" cy="923330"/>
            </a:xfrm>
            <a:prstGeom prst="rect">
              <a:avLst/>
            </a:prstGeom>
          </p:spPr>
          <p:txBody>
            <a:bodyPr vert="horz" wrap="square" lIns="0" tIns="0" rIns="0" bIns="0" rtlCol="0" anchor="b">
              <a:sp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3000" b="0" i="0" u="none" strike="noStrike" kern="1200" cap="none" spc="200" normalizeH="0" baseline="0" noProof="0" dirty="0">
                  <a:ln>
                    <a:noFill/>
                  </a:ln>
                  <a:solidFill>
                    <a:schemeClr val="accent1"/>
                  </a:solidFill>
                  <a:effectLst/>
                  <a:uLnTx/>
                  <a:uFillTx/>
                  <a:latin typeface="+mj-lt"/>
                  <a:ea typeface="+mj-ea"/>
                  <a:cs typeface="+mj-cs"/>
                </a:defRPr>
              </a:lvl1pPr>
            </a:lstStyle>
            <a:p>
              <a:pPr>
                <a:spcBef>
                  <a:spcPts val="0"/>
                </a:spcBef>
              </a:pPr>
              <a:r>
                <a:rPr lang="en-US" b="1" cap="all" spc="800" dirty="0">
                  <a:ea typeface="Georgia" charset="0"/>
                  <a:cs typeface="Georgia" charset="0"/>
                </a:rPr>
                <a:t>Headline text</a:t>
              </a:r>
            </a:p>
          </p:txBody>
        </p:sp>
      </p:grpSp>
      <p:pic>
        <p:nvPicPr>
          <p:cNvPr id="20" name="Picture Placeholder 5">
            <a:extLst>
              <a:ext uri="{FF2B5EF4-FFF2-40B4-BE49-F238E27FC236}">
                <a16:creationId xmlns:a16="http://schemas.microsoft.com/office/drawing/2014/main" id="{43C76BE5-E681-4034-8FB2-1E31D5954B4D}"/>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5070655" y="0"/>
            <a:ext cx="7121345" cy="6858000"/>
          </a:xfrm>
          <a:prstGeom prst="rect">
            <a:avLst/>
          </a:prstGeom>
        </p:spPr>
      </p:pic>
      <p:sp>
        <p:nvSpPr>
          <p:cNvPr id="6" name="Rectangle 5">
            <a:extLst>
              <a:ext uri="{FF2B5EF4-FFF2-40B4-BE49-F238E27FC236}">
                <a16:creationId xmlns:a16="http://schemas.microsoft.com/office/drawing/2014/main" id="{5A458313-B073-4124-846A-BD2E95E2D28C}"/>
              </a:ext>
            </a:extLst>
          </p:cNvPr>
          <p:cNvSpPr/>
          <p:nvPr/>
        </p:nvSpPr>
        <p:spPr>
          <a:xfrm>
            <a:off x="5070654" y="25200"/>
            <a:ext cx="7121346" cy="6832800"/>
          </a:xfrm>
          <a:prstGeom prst="rect">
            <a:avLst/>
          </a:prstGeom>
          <a:gradFill flip="none" rotWithShape="1">
            <a:gsLst>
              <a:gs pos="0">
                <a:schemeClr val="bg1">
                  <a:alpha val="0"/>
                </a:schemeClr>
              </a:gs>
              <a:gs pos="37000">
                <a:schemeClr val="bg1">
                  <a:alpha val="0"/>
                </a:schemeClr>
              </a:gs>
              <a:gs pos="100000">
                <a:schemeClr val="tx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7" name="Groupe 1">
            <a:extLst>
              <a:ext uri="{FF2B5EF4-FFF2-40B4-BE49-F238E27FC236}">
                <a16:creationId xmlns:a16="http://schemas.microsoft.com/office/drawing/2014/main" id="{B7DC0AC9-60CC-4E1B-A588-880F1E83FAC8}"/>
              </a:ext>
            </a:extLst>
          </p:cNvPr>
          <p:cNvGrpSpPr/>
          <p:nvPr/>
        </p:nvGrpSpPr>
        <p:grpSpPr>
          <a:xfrm>
            <a:off x="11501102" y="171573"/>
            <a:ext cx="419436" cy="388988"/>
            <a:chOff x="11501102" y="171573"/>
            <a:chExt cx="419436" cy="388988"/>
          </a:xfrm>
        </p:grpSpPr>
        <p:sp>
          <p:nvSpPr>
            <p:cNvPr id="8" name="Freeform 13">
              <a:extLst>
                <a:ext uri="{FF2B5EF4-FFF2-40B4-BE49-F238E27FC236}">
                  <a16:creationId xmlns:a16="http://schemas.microsoft.com/office/drawing/2014/main" id="{0A851D3D-F669-4F1E-8E77-B4E133A20019}"/>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mj-lt"/>
              </a:endParaRPr>
            </a:p>
          </p:txBody>
        </p:sp>
        <p:sp>
          <p:nvSpPr>
            <p:cNvPr id="9" name="Freeform 14">
              <a:extLst>
                <a:ext uri="{FF2B5EF4-FFF2-40B4-BE49-F238E27FC236}">
                  <a16:creationId xmlns:a16="http://schemas.microsoft.com/office/drawing/2014/main" id="{E4CA4FD6-9ADE-4B97-993D-AA077E383E9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mj-lt"/>
              </a:endParaRPr>
            </a:p>
          </p:txBody>
        </p:sp>
      </p:grpSp>
    </p:spTree>
    <p:extLst>
      <p:ext uri="{BB962C8B-B14F-4D97-AF65-F5344CB8AC3E}">
        <p14:creationId xmlns:p14="http://schemas.microsoft.com/office/powerpoint/2010/main" val="2131707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9983E4-1601-478E-B428-37C7368E9B7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7824192" cy="6833176"/>
          </a:xfrm>
          <a:prstGeom prst="rect">
            <a:avLst/>
          </a:prstGeom>
        </p:spPr>
      </p:pic>
      <p:sp>
        <p:nvSpPr>
          <p:cNvPr id="9" name="TextBox 8">
            <a:extLst>
              <a:ext uri="{FF2B5EF4-FFF2-40B4-BE49-F238E27FC236}">
                <a16:creationId xmlns:a16="http://schemas.microsoft.com/office/drawing/2014/main" id="{3F92F429-7A05-46E0-BE03-35A3EE5F799E}"/>
              </a:ext>
            </a:extLst>
          </p:cNvPr>
          <p:cNvSpPr txBox="1"/>
          <p:nvPr/>
        </p:nvSpPr>
        <p:spPr>
          <a:xfrm>
            <a:off x="7977895" y="2073128"/>
            <a:ext cx="4212989" cy="2400657"/>
          </a:xfrm>
          <a:prstGeom prst="rect">
            <a:avLst/>
          </a:prstGeom>
          <a:noFill/>
        </p:spPr>
        <p:txBody>
          <a:bodyPr wrap="square" rtlCol="0">
            <a:spAutoFit/>
          </a:bodyPr>
          <a:lstStyle/>
          <a:p>
            <a:r>
              <a:rPr lang="en-US" sz="3000" b="1" kern="0" dirty="0">
                <a:solidFill>
                  <a:srgbClr val="FFFFFF"/>
                </a:solidFill>
                <a:latin typeface="+mj-lt"/>
                <a:ea typeface="Georgia" charset="0"/>
                <a:cs typeface="Georgia" charset="0"/>
                <a:sym typeface="Arial"/>
              </a:rPr>
              <a:t>Your vision for the Future of Claims has been slowed by the challenges of execution.</a:t>
            </a:r>
          </a:p>
        </p:txBody>
      </p:sp>
      <p:sp>
        <p:nvSpPr>
          <p:cNvPr id="4" name="Rectangle 3">
            <a:extLst>
              <a:ext uri="{FF2B5EF4-FFF2-40B4-BE49-F238E27FC236}">
                <a16:creationId xmlns:a16="http://schemas.microsoft.com/office/drawing/2014/main" id="{DABBBC3C-309F-4C17-B5FB-3A16A63DC362}"/>
              </a:ext>
            </a:extLst>
          </p:cNvPr>
          <p:cNvSpPr/>
          <p:nvPr/>
        </p:nvSpPr>
        <p:spPr>
          <a:xfrm>
            <a:off x="0" y="0"/>
            <a:ext cx="7822800" cy="6858000"/>
          </a:xfrm>
          <a:prstGeom prst="rect">
            <a:avLst/>
          </a:prstGeom>
          <a:gradFill flip="none" rotWithShape="1">
            <a:gsLst>
              <a:gs pos="0">
                <a:schemeClr val="bg1">
                  <a:alpha val="0"/>
                </a:schemeClr>
              </a:gs>
              <a:gs pos="34000">
                <a:schemeClr val="bg1">
                  <a:alpha val="0"/>
                </a:schemeClr>
              </a:gs>
              <a:gs pos="100000">
                <a:schemeClr val="tx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extLst>
      <p:ext uri="{BB962C8B-B14F-4D97-AF65-F5344CB8AC3E}">
        <p14:creationId xmlns:p14="http://schemas.microsoft.com/office/powerpoint/2010/main" val="1219927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1519783-C62B-4816-A83E-8A221EC6C66A}"/>
              </a:ext>
            </a:extLst>
          </p:cNvPr>
          <p:cNvSpPr txBox="1">
            <a:spLocks/>
          </p:cNvSpPr>
          <p:nvPr/>
        </p:nvSpPr>
        <p:spPr>
          <a:xfrm>
            <a:off x="1793522" y="2607500"/>
            <a:ext cx="8604956" cy="1331912"/>
          </a:xfrm>
          <a:prstGeom prst="rect">
            <a:avLst/>
          </a:prstGeom>
        </p:spPr>
        <p:txBody>
          <a:bodyPr lIns="0" rIns="0" anchor="ct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000" b="1" cap="all" spc="200" dirty="0"/>
              <a:t>We believe vision without viability is wishful thinking. This requires a true</a:t>
            </a:r>
            <a:br>
              <a:rPr lang="en-US" sz="3000" b="1" cap="all" spc="200" dirty="0"/>
            </a:br>
            <a:r>
              <a:rPr lang="en-US" sz="3000" b="1" cap="all" spc="200" dirty="0">
                <a:solidFill>
                  <a:schemeClr val="accent1"/>
                </a:solidFill>
              </a:rPr>
              <a:t>end-to-end</a:t>
            </a:r>
            <a:r>
              <a:rPr lang="en-US" sz="3000" b="1" cap="all" spc="200" dirty="0"/>
              <a:t> capability.</a:t>
            </a:r>
          </a:p>
        </p:txBody>
      </p:sp>
    </p:spTree>
    <p:extLst>
      <p:ext uri="{BB962C8B-B14F-4D97-AF65-F5344CB8AC3E}">
        <p14:creationId xmlns:p14="http://schemas.microsoft.com/office/powerpoint/2010/main" val="1577681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7BFED6-4339-4B2D-B645-4DA52E3C973F}"/>
              </a:ext>
            </a:extLst>
          </p:cNvPr>
          <p:cNvSpPr>
            <a:spLocks noGrp="1"/>
          </p:cNvSpPr>
          <p:nvPr>
            <p:ph type="body" sz="quarter" idx="4294967295"/>
          </p:nvPr>
        </p:nvSpPr>
        <p:spPr>
          <a:xfrm>
            <a:off x="515937" y="2763044"/>
            <a:ext cx="11160126" cy="1331912"/>
          </a:xfrm>
        </p:spPr>
        <p:txBody>
          <a:bodyPr lIns="0" rIns="0" anchor="ctr">
            <a:noAutofit/>
          </a:bodyPr>
          <a:lstStyle/>
          <a:p>
            <a:pPr algn="ctr"/>
            <a:r>
              <a:rPr lang="en-US" sz="3000" b="1" cap="all" spc="200" dirty="0">
                <a:solidFill>
                  <a:schemeClr val="bg1"/>
                </a:solidFill>
              </a:rPr>
              <a:t>WE BELIEVE VISION WITHOUT VIABILITY</a:t>
            </a:r>
            <a:br>
              <a:rPr lang="en-US" sz="3000" b="1" cap="all" spc="200" dirty="0">
                <a:solidFill>
                  <a:schemeClr val="bg1"/>
                </a:solidFill>
              </a:rPr>
            </a:br>
            <a:r>
              <a:rPr lang="en-US" sz="3000" b="1" cap="all" spc="200" dirty="0">
                <a:solidFill>
                  <a:schemeClr val="bg1"/>
                </a:solidFill>
              </a:rPr>
              <a:t>IS WISHFUL THINKING. THIS REQUIRES </a:t>
            </a:r>
            <a:br>
              <a:rPr lang="en-US" sz="3000" b="1" cap="all" spc="200" dirty="0">
                <a:solidFill>
                  <a:schemeClr val="bg1"/>
                </a:solidFill>
              </a:rPr>
            </a:br>
            <a:r>
              <a:rPr lang="en-US" sz="3000" b="1" cap="all" spc="200" dirty="0">
                <a:solidFill>
                  <a:schemeClr val="bg1"/>
                </a:solidFill>
              </a:rPr>
              <a:t>A TRUE </a:t>
            </a:r>
            <a:r>
              <a:rPr lang="en-US" sz="3000" b="1" cap="all" spc="200" dirty="0">
                <a:solidFill>
                  <a:schemeClr val="accent5"/>
                </a:solidFill>
              </a:rPr>
              <a:t>END-TO-END</a:t>
            </a:r>
            <a:r>
              <a:rPr lang="en-US" sz="3000" b="1" cap="all" spc="200" dirty="0">
                <a:solidFill>
                  <a:schemeClr val="bg1"/>
                </a:solidFill>
              </a:rPr>
              <a:t> CAPABILITY.</a:t>
            </a:r>
          </a:p>
        </p:txBody>
      </p:sp>
    </p:spTree>
    <p:extLst>
      <p:ext uri="{BB962C8B-B14F-4D97-AF65-F5344CB8AC3E}">
        <p14:creationId xmlns:p14="http://schemas.microsoft.com/office/powerpoint/2010/main" val="132566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7BFED6-4339-4B2D-B645-4DA52E3C973F}"/>
              </a:ext>
            </a:extLst>
          </p:cNvPr>
          <p:cNvSpPr>
            <a:spLocks noGrp="1"/>
          </p:cNvSpPr>
          <p:nvPr>
            <p:ph type="body" sz="quarter" idx="4294967295"/>
          </p:nvPr>
        </p:nvSpPr>
        <p:spPr>
          <a:xfrm>
            <a:off x="0" y="2763838"/>
            <a:ext cx="11160125" cy="1330325"/>
          </a:xfrm>
        </p:spPr>
        <p:txBody>
          <a:bodyPr lIns="0" rIns="0" anchor="ctr">
            <a:noAutofit/>
          </a:bodyPr>
          <a:lstStyle/>
          <a:p>
            <a:pPr algn="ctr"/>
            <a:r>
              <a:rPr lang="en-US" sz="3000" b="1" cap="all" spc="200" dirty="0">
                <a:solidFill>
                  <a:schemeClr val="bg1"/>
                </a:solidFill>
              </a:rPr>
              <a:t>WE BELIEVE VISION WITHOUT VIABILITY</a:t>
            </a:r>
            <a:br>
              <a:rPr lang="en-US" sz="3000" b="1" cap="all" spc="200" dirty="0">
                <a:solidFill>
                  <a:schemeClr val="bg1"/>
                </a:solidFill>
              </a:rPr>
            </a:br>
            <a:r>
              <a:rPr lang="en-US" sz="3000" b="1" cap="all" spc="200" dirty="0">
                <a:solidFill>
                  <a:schemeClr val="bg1"/>
                </a:solidFill>
              </a:rPr>
              <a:t>IS WISHFUL THINKING. THIS REQUIRES </a:t>
            </a:r>
            <a:br>
              <a:rPr lang="en-US" sz="3000" b="1" cap="all" spc="200" dirty="0">
                <a:solidFill>
                  <a:schemeClr val="bg1"/>
                </a:solidFill>
              </a:rPr>
            </a:br>
            <a:r>
              <a:rPr lang="en-US" sz="3000" b="1" cap="all" spc="200" dirty="0">
                <a:solidFill>
                  <a:schemeClr val="bg1"/>
                </a:solidFill>
              </a:rPr>
              <a:t>A TRUE </a:t>
            </a:r>
            <a:r>
              <a:rPr lang="en-US" sz="3000" b="1" cap="all" spc="200" dirty="0">
                <a:solidFill>
                  <a:schemeClr val="accent3"/>
                </a:solidFill>
              </a:rPr>
              <a:t>END-TO-END</a:t>
            </a:r>
            <a:r>
              <a:rPr lang="en-US" sz="3000" b="1" cap="all" spc="200" dirty="0">
                <a:solidFill>
                  <a:schemeClr val="bg1"/>
                </a:solidFill>
              </a:rPr>
              <a:t> CAPABILITY.</a:t>
            </a:r>
          </a:p>
        </p:txBody>
      </p:sp>
    </p:spTree>
    <p:extLst>
      <p:ext uri="{BB962C8B-B14F-4D97-AF65-F5344CB8AC3E}">
        <p14:creationId xmlns:p14="http://schemas.microsoft.com/office/powerpoint/2010/main" val="3318521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52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23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Function</a:t>
            </a:r>
            <a:endParaRPr lang="en-GB" dirty="0"/>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539855" y="1844824"/>
            <a:ext cx="3179881" cy="386456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Supporting languages </a:t>
            </a:r>
          </a:p>
          <a:p>
            <a:pPr marL="342900" indent="-342900">
              <a:buFont typeface="Arial" panose="020B0604020202020204" pitchFamily="34" charset="0"/>
              <a:buChar char="•"/>
            </a:pPr>
            <a:r>
              <a:rPr lang="en-GB" sz="1600" dirty="0"/>
              <a:t>C#</a:t>
            </a:r>
          </a:p>
          <a:p>
            <a:pPr marL="342900" indent="-342900">
              <a:buFont typeface="Arial" panose="020B0604020202020204" pitchFamily="34" charset="0"/>
              <a:buChar char="•"/>
            </a:pPr>
            <a:r>
              <a:rPr lang="en-GB" sz="1600" dirty="0"/>
              <a:t>JavaScript</a:t>
            </a:r>
          </a:p>
          <a:p>
            <a:pPr marL="342900" indent="-342900">
              <a:buFont typeface="Arial" panose="020B0604020202020204" pitchFamily="34" charset="0"/>
              <a:buChar char="•"/>
            </a:pPr>
            <a:r>
              <a:rPr lang="en-GB" sz="1600" dirty="0"/>
              <a:t>F#	</a:t>
            </a:r>
          </a:p>
          <a:p>
            <a:pPr marL="342900" indent="-342900">
              <a:buFont typeface="Arial" panose="020B0604020202020204" pitchFamily="34" charset="0"/>
              <a:buChar char="•"/>
            </a:pPr>
            <a:r>
              <a:rPr lang="en-GB" sz="1600" dirty="0"/>
              <a:t>Java</a:t>
            </a:r>
          </a:p>
          <a:p>
            <a:pPr marL="342900" indent="-342900">
              <a:buFont typeface="Arial" panose="020B0604020202020204" pitchFamily="34" charset="0"/>
              <a:buChar char="•"/>
            </a:pPr>
            <a:r>
              <a:rPr lang="en-GB" sz="1600" dirty="0"/>
              <a:t>PowerShell</a:t>
            </a:r>
          </a:p>
          <a:p>
            <a:pPr marL="342900" indent="-342900">
              <a:buFont typeface="Arial" panose="020B0604020202020204" pitchFamily="34" charset="0"/>
              <a:buChar char="•"/>
            </a:pPr>
            <a:r>
              <a:rPr lang="en-GB" sz="1600" dirty="0"/>
              <a:t>Python	</a:t>
            </a:r>
          </a:p>
          <a:p>
            <a:pPr marL="342900" indent="-342900">
              <a:buFont typeface="Arial" panose="020B0604020202020204" pitchFamily="34" charset="0"/>
              <a:buChar char="•"/>
            </a:pPr>
            <a:r>
              <a:rPr lang="en-GB" sz="1600" dirty="0"/>
              <a:t>TypeScript</a:t>
            </a:r>
          </a:p>
          <a:p>
            <a:pPr marL="342900" indent="-342900">
              <a:buFont typeface="Arial" panose="020B0604020202020204" pitchFamily="34" charset="0"/>
              <a:buChar char="•"/>
            </a:pPr>
            <a:r>
              <a:rPr lang="en-GB" sz="1600" dirty="0"/>
              <a:t>Bash</a:t>
            </a:r>
          </a:p>
          <a:p>
            <a:pPr marL="342900" indent="-342900">
              <a:buFont typeface="Arial" panose="020B0604020202020204" pitchFamily="34" charset="0"/>
              <a:buChar char="•"/>
            </a:pPr>
            <a:r>
              <a:rPr lang="en-GB" sz="1600" dirty="0"/>
              <a:t>Batch</a:t>
            </a:r>
          </a:p>
          <a:p>
            <a:pPr marL="342900" indent="-342900">
              <a:buFont typeface="Arial" panose="020B0604020202020204" pitchFamily="34" charset="0"/>
              <a:buChar char="•"/>
            </a:pPr>
            <a:r>
              <a:rPr lang="en-GB" sz="1600" dirty="0"/>
              <a:t>PHP</a:t>
            </a:r>
            <a:endParaRPr lang="en-GB" dirty="0"/>
          </a:p>
        </p:txBody>
      </p:sp>
      <p:sp>
        <p:nvSpPr>
          <p:cNvPr id="3" name="Text Placeholder 2">
            <a:extLst>
              <a:ext uri="{FF2B5EF4-FFF2-40B4-BE49-F238E27FC236}">
                <a16:creationId xmlns:a16="http://schemas.microsoft.com/office/drawing/2014/main" id="{393FA55C-2279-4619-B057-8687970B62F9}"/>
              </a:ext>
            </a:extLst>
          </p:cNvPr>
          <p:cNvSpPr>
            <a:spLocks noGrp="1"/>
          </p:cNvSpPr>
          <p:nvPr>
            <p:ph type="body" sz="quarter" idx="11"/>
          </p:nvPr>
        </p:nvSpPr>
        <p:spPr/>
        <p:txBody>
          <a:bodyPr/>
          <a:lstStyle/>
          <a:p>
            <a:r>
              <a:rPr lang="en-GB" dirty="0"/>
              <a:t>Features</a:t>
            </a:r>
          </a:p>
          <a:p>
            <a:endParaRPr lang="nl-NL" dirty="0"/>
          </a:p>
        </p:txBody>
      </p:sp>
      <p:sp>
        <p:nvSpPr>
          <p:cNvPr id="13" name="Text Placeholder 4">
            <a:extLst>
              <a:ext uri="{FF2B5EF4-FFF2-40B4-BE49-F238E27FC236}">
                <a16:creationId xmlns:a16="http://schemas.microsoft.com/office/drawing/2014/main" id="{5C4F11B7-9B36-4C21-B23E-2C78FEBB78B8}"/>
              </a:ext>
            </a:extLst>
          </p:cNvPr>
          <p:cNvSpPr txBox="1">
            <a:spLocks/>
          </p:cNvSpPr>
          <p:nvPr/>
        </p:nvSpPr>
        <p:spPr>
          <a:xfrm>
            <a:off x="4140255" y="1844825"/>
            <a:ext cx="2675825" cy="144015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Pricing plan</a:t>
            </a:r>
          </a:p>
          <a:p>
            <a:pPr marL="342900" indent="-342900">
              <a:buFont typeface="Arial" panose="020B0604020202020204" pitchFamily="34" charset="0"/>
              <a:buChar char="•"/>
            </a:pPr>
            <a:r>
              <a:rPr lang="en-GB" sz="1600" dirty="0"/>
              <a:t>Consumption</a:t>
            </a:r>
          </a:p>
          <a:p>
            <a:pPr marL="342900" indent="-342900">
              <a:buFont typeface="Arial" panose="020B0604020202020204" pitchFamily="34" charset="0"/>
              <a:buChar char="•"/>
            </a:pPr>
            <a:r>
              <a:rPr lang="en-GB" sz="1600" dirty="0"/>
              <a:t>App Service Plan</a:t>
            </a:r>
            <a:endParaRPr lang="en-GB" dirty="0"/>
          </a:p>
        </p:txBody>
      </p:sp>
      <p:sp>
        <p:nvSpPr>
          <p:cNvPr id="14" name="Text Placeholder 4">
            <a:extLst>
              <a:ext uri="{FF2B5EF4-FFF2-40B4-BE49-F238E27FC236}">
                <a16:creationId xmlns:a16="http://schemas.microsoft.com/office/drawing/2014/main" id="{52167435-2F33-471B-B179-FCACC11BBE45}"/>
              </a:ext>
            </a:extLst>
          </p:cNvPr>
          <p:cNvSpPr txBox="1">
            <a:spLocks/>
          </p:cNvSpPr>
          <p:nvPr/>
        </p:nvSpPr>
        <p:spPr>
          <a:xfrm>
            <a:off x="4140254" y="3284984"/>
            <a:ext cx="2675825" cy="1584176"/>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Dependency import</a:t>
            </a:r>
          </a:p>
          <a:p>
            <a:pPr marL="342900" indent="-342900">
              <a:buFont typeface="Arial" panose="020B0604020202020204" pitchFamily="34" charset="0"/>
              <a:buChar char="•"/>
            </a:pPr>
            <a:r>
              <a:rPr lang="en-GB" sz="1600" dirty="0"/>
              <a:t>NuGet</a:t>
            </a:r>
          </a:p>
          <a:p>
            <a:pPr marL="342900" indent="-342900">
              <a:buFont typeface="Arial" panose="020B0604020202020204" pitchFamily="34" charset="0"/>
              <a:buChar char="•"/>
            </a:pPr>
            <a:r>
              <a:rPr lang="en-GB" sz="1600" dirty="0"/>
              <a:t>NPM</a:t>
            </a:r>
          </a:p>
          <a:p>
            <a:pPr marL="342900" indent="-342900">
              <a:buFont typeface="Arial" panose="020B0604020202020204" pitchFamily="34" charset="0"/>
              <a:buChar char="•"/>
            </a:pPr>
            <a:r>
              <a:rPr lang="en-GB" sz="1600" dirty="0"/>
              <a:t>Modules</a:t>
            </a:r>
            <a:endParaRPr lang="en-GB" dirty="0"/>
          </a:p>
        </p:txBody>
      </p:sp>
      <p:sp>
        <p:nvSpPr>
          <p:cNvPr id="15" name="Text Placeholder 4">
            <a:extLst>
              <a:ext uri="{FF2B5EF4-FFF2-40B4-BE49-F238E27FC236}">
                <a16:creationId xmlns:a16="http://schemas.microsoft.com/office/drawing/2014/main" id="{6259E276-2109-4688-B1EC-FDC9D0BE493B}"/>
              </a:ext>
            </a:extLst>
          </p:cNvPr>
          <p:cNvSpPr txBox="1">
            <a:spLocks/>
          </p:cNvSpPr>
          <p:nvPr/>
        </p:nvSpPr>
        <p:spPr>
          <a:xfrm>
            <a:off x="7230986" y="1844825"/>
            <a:ext cx="2675825" cy="144015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Security</a:t>
            </a:r>
          </a:p>
          <a:p>
            <a:pPr marL="342900" indent="-342900">
              <a:buFont typeface="Arial" panose="020B0604020202020204" pitchFamily="34" charset="0"/>
              <a:buChar char="•"/>
            </a:pPr>
            <a:r>
              <a:rPr lang="en-GB" sz="1600" dirty="0"/>
              <a:t>OAuth – Google/Facebook/AAD/Twitter</a:t>
            </a:r>
          </a:p>
        </p:txBody>
      </p:sp>
      <p:sp>
        <p:nvSpPr>
          <p:cNvPr id="16" name="Text Placeholder 4">
            <a:extLst>
              <a:ext uri="{FF2B5EF4-FFF2-40B4-BE49-F238E27FC236}">
                <a16:creationId xmlns:a16="http://schemas.microsoft.com/office/drawing/2014/main" id="{1C4A45F8-CBEC-42E3-A0EA-8D4870B5AC13}"/>
              </a:ext>
            </a:extLst>
          </p:cNvPr>
          <p:cNvSpPr txBox="1">
            <a:spLocks/>
          </p:cNvSpPr>
          <p:nvPr/>
        </p:nvSpPr>
        <p:spPr>
          <a:xfrm>
            <a:off x="7230985" y="3281131"/>
            <a:ext cx="2675825" cy="2236101"/>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Development</a:t>
            </a:r>
          </a:p>
          <a:p>
            <a:pPr marL="342900" indent="-342900">
              <a:buFont typeface="Arial" panose="020B0604020202020204" pitchFamily="34" charset="0"/>
              <a:buChar char="•"/>
            </a:pPr>
            <a:r>
              <a:rPr lang="en-GB" sz="1600" dirty="0"/>
              <a:t>Cloud Shell</a:t>
            </a:r>
          </a:p>
          <a:p>
            <a:pPr marL="342900" indent="-342900">
              <a:buFont typeface="Arial" panose="020B0604020202020204" pitchFamily="34" charset="0"/>
              <a:buChar char="•"/>
            </a:pPr>
            <a:r>
              <a:rPr lang="en-GB" sz="1600" dirty="0"/>
              <a:t>Kudu Server</a:t>
            </a:r>
          </a:p>
          <a:p>
            <a:pPr marL="342900" indent="-342900">
              <a:buFont typeface="Arial" panose="020B0604020202020204" pitchFamily="34" charset="0"/>
              <a:buChar char="•"/>
            </a:pPr>
            <a:r>
              <a:rPr lang="en-GB" sz="1600" dirty="0"/>
              <a:t>Azure DevOps</a:t>
            </a:r>
          </a:p>
          <a:p>
            <a:pPr marL="342900" indent="-342900">
              <a:buFont typeface="Arial" panose="020B0604020202020204" pitchFamily="34" charset="0"/>
              <a:buChar char="•"/>
            </a:pPr>
            <a:r>
              <a:rPr lang="en-GB" sz="1600" dirty="0"/>
              <a:t>Local Git</a:t>
            </a:r>
          </a:p>
          <a:p>
            <a:pPr marL="342900" indent="-342900">
              <a:buFont typeface="Arial" panose="020B0604020202020204" pitchFamily="34" charset="0"/>
              <a:buChar char="•"/>
            </a:pPr>
            <a:r>
              <a:rPr lang="en-GB" sz="1600" dirty="0"/>
              <a:t>External Git</a:t>
            </a:r>
          </a:p>
        </p:txBody>
      </p:sp>
    </p:spTree>
    <p:extLst>
      <p:ext uri="{BB962C8B-B14F-4D97-AF65-F5344CB8AC3E}">
        <p14:creationId xmlns:p14="http://schemas.microsoft.com/office/powerpoint/2010/main" val="374463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6D39-B07F-4E82-A091-172F19F450C4}"/>
              </a:ext>
            </a:extLst>
          </p:cNvPr>
          <p:cNvSpPr>
            <a:spLocks noGrp="1"/>
          </p:cNvSpPr>
          <p:nvPr>
            <p:ph type="title"/>
          </p:nvPr>
        </p:nvSpPr>
        <p:spPr/>
        <p:txBody>
          <a:bodyPr/>
          <a:lstStyle/>
          <a:p>
            <a:r>
              <a:rPr lang="nl-NL" dirty="0" err="1"/>
              <a:t>Bindings</a:t>
            </a:r>
            <a:endParaRPr lang="nl-NL" dirty="0"/>
          </a:p>
        </p:txBody>
      </p:sp>
      <p:pic>
        <p:nvPicPr>
          <p:cNvPr id="5" name="Picture 4">
            <a:extLst>
              <a:ext uri="{FF2B5EF4-FFF2-40B4-BE49-F238E27FC236}">
                <a16:creationId xmlns:a16="http://schemas.microsoft.com/office/drawing/2014/main" id="{08A223F7-2703-436F-90C6-3904670FDEA7}"/>
              </a:ext>
            </a:extLst>
          </p:cNvPr>
          <p:cNvPicPr>
            <a:picLocks noChangeAspect="1"/>
          </p:cNvPicPr>
          <p:nvPr/>
        </p:nvPicPr>
        <p:blipFill>
          <a:blip r:embed="rId2"/>
          <a:stretch>
            <a:fillRect/>
          </a:stretch>
        </p:blipFill>
        <p:spPr>
          <a:xfrm>
            <a:off x="1631504" y="863475"/>
            <a:ext cx="9361040" cy="5517853"/>
          </a:xfrm>
          <a:prstGeom prst="rect">
            <a:avLst/>
          </a:prstGeom>
        </p:spPr>
      </p:pic>
    </p:spTree>
    <p:extLst>
      <p:ext uri="{BB962C8B-B14F-4D97-AF65-F5344CB8AC3E}">
        <p14:creationId xmlns:p14="http://schemas.microsoft.com/office/powerpoint/2010/main" val="1931574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t>
            </a:r>
            <a:r>
              <a:rPr lang="nl-NL" dirty="0"/>
              <a:t> </a:t>
            </a:r>
            <a:r>
              <a:rPr lang="nl-NL" dirty="0" err="1"/>
              <a:t>Config</a:t>
            </a:r>
            <a:endParaRPr lang="nl-NL" dirty="0"/>
          </a:p>
        </p:txBody>
      </p:sp>
      <p:sp>
        <p:nvSpPr>
          <p:cNvPr id="3" name="Text Placeholder 2">
            <a:extLst>
              <a:ext uri="{FF2B5EF4-FFF2-40B4-BE49-F238E27FC236}">
                <a16:creationId xmlns:a16="http://schemas.microsoft.com/office/drawing/2014/main" id="{EA876439-BCAC-44D3-A4D7-2E31ED9B91C2}"/>
              </a:ext>
            </a:extLst>
          </p:cNvPr>
          <p:cNvSpPr>
            <a:spLocks noGrp="1"/>
          </p:cNvSpPr>
          <p:nvPr>
            <p:ph type="body" sz="quarter" idx="10"/>
          </p:nvPr>
        </p:nvSpPr>
        <p:spPr>
          <a:xfrm>
            <a:off x="550200" y="1104900"/>
            <a:ext cx="11091600" cy="1369005"/>
          </a:xfrm>
        </p:spPr>
        <p:txBody>
          <a:bodyPr>
            <a:normAutofit/>
          </a:bodyPr>
          <a:lstStyle/>
          <a:p>
            <a:endParaRPr lang="nl-NL" dirty="0"/>
          </a:p>
          <a:p>
            <a:r>
              <a:rPr lang="nl-NL" dirty="0" err="1"/>
              <a:t>Compiled</a:t>
            </a:r>
            <a:r>
              <a:rPr lang="nl-NL" dirty="0"/>
              <a:t> Code – </a:t>
            </a:r>
            <a:r>
              <a:rPr lang="nl-NL" dirty="0" err="1"/>
              <a:t>Config</a:t>
            </a:r>
            <a:r>
              <a:rPr lang="nl-NL" dirty="0"/>
              <a:t> file </a:t>
            </a:r>
            <a:r>
              <a:rPr lang="en-GB" dirty="0"/>
              <a:t>generated</a:t>
            </a:r>
            <a:r>
              <a:rPr lang="nl-NL" dirty="0"/>
              <a:t> </a:t>
            </a:r>
            <a:r>
              <a:rPr lang="nl-NL" dirty="0" err="1"/>
              <a:t>from</a:t>
            </a:r>
            <a:r>
              <a:rPr lang="nl-NL" dirty="0"/>
              <a:t> </a:t>
            </a:r>
            <a:r>
              <a:rPr lang="nl-NL" dirty="0" err="1"/>
              <a:t>Annotations</a:t>
            </a:r>
            <a:endParaRPr lang="nl-NL" dirty="0"/>
          </a:p>
          <a:p>
            <a:r>
              <a:rPr lang="en-GB" dirty="0"/>
              <a:t>Scripted Code – Config file should be included</a:t>
            </a:r>
          </a:p>
          <a:p>
            <a:endParaRPr lang="en-GB" dirty="0"/>
          </a:p>
          <a:p>
            <a:endParaRPr lang="nl-NL" dirty="0"/>
          </a:p>
          <a:p>
            <a:endParaRPr lang="en-GB" dirty="0"/>
          </a:p>
        </p:txBody>
      </p:sp>
      <p:sp>
        <p:nvSpPr>
          <p:cNvPr id="5" name="Text Placeholder 4">
            <a:extLst>
              <a:ext uri="{FF2B5EF4-FFF2-40B4-BE49-F238E27FC236}">
                <a16:creationId xmlns:a16="http://schemas.microsoft.com/office/drawing/2014/main" id="{4F81F1C4-9E4D-465A-8309-03D3513D03B4}"/>
              </a:ext>
            </a:extLst>
          </p:cNvPr>
          <p:cNvSpPr txBox="1">
            <a:spLocks/>
          </p:cNvSpPr>
          <p:nvPr/>
        </p:nvSpPr>
        <p:spPr>
          <a:xfrm>
            <a:off x="550200" y="2867245"/>
            <a:ext cx="10658368" cy="3658099"/>
          </a:xfrm>
          <a:prstGeom prst="rect">
            <a:avLst/>
          </a:prstGeom>
        </p:spPr>
        <p:txBody>
          <a:bodyPr vert="horz" lIns="0" tIns="0" rIns="0" bIns="0" numCol="1" rtlCol="0">
            <a:normAutofit fontScale="85000" lnSpcReduction="200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b="1" u="sng" dirty="0" err="1"/>
              <a:t>function.json</a:t>
            </a:r>
            <a:endParaRPr lang="nl-NL" b="1" u="sng" dirty="0"/>
          </a:p>
          <a:p>
            <a:r>
              <a:rPr lang="en-US" dirty="0"/>
              <a:t>{</a:t>
            </a:r>
          </a:p>
          <a:p>
            <a:r>
              <a:rPr lang="en-US" dirty="0"/>
              <a:t>    "</a:t>
            </a:r>
            <a:r>
              <a:rPr lang="en-US" dirty="0" err="1"/>
              <a:t>disabled":false</a:t>
            </a:r>
            <a:r>
              <a:rPr lang="en-US" dirty="0"/>
              <a:t>,</a:t>
            </a:r>
          </a:p>
          <a:p>
            <a:r>
              <a:rPr lang="en-US" dirty="0"/>
              <a:t>    "bindings":[</a:t>
            </a:r>
          </a:p>
          <a:p>
            <a:r>
              <a:rPr lang="en-US" dirty="0"/>
              <a:t>        // ... bindings here</a:t>
            </a:r>
          </a:p>
          <a:p>
            <a:r>
              <a:rPr lang="en-US" dirty="0"/>
              <a:t>        {</a:t>
            </a:r>
          </a:p>
          <a:p>
            <a:r>
              <a:rPr lang="en-US" dirty="0"/>
              <a:t>            "type": "</a:t>
            </a:r>
            <a:r>
              <a:rPr lang="en-US" dirty="0" err="1"/>
              <a:t>bindingType</a:t>
            </a:r>
            <a:r>
              <a:rPr lang="en-US" dirty="0"/>
              <a:t>", //</a:t>
            </a:r>
            <a:r>
              <a:rPr lang="en-US" dirty="0" err="1"/>
              <a:t>timetrigger</a:t>
            </a:r>
            <a:r>
              <a:rPr lang="en-US" dirty="0"/>
              <a:t>, </a:t>
            </a:r>
            <a:r>
              <a:rPr lang="en-US" dirty="0" err="1"/>
              <a:t>queuetrigger</a:t>
            </a:r>
            <a:r>
              <a:rPr lang="en-US" dirty="0"/>
              <a:t>, </a:t>
            </a:r>
            <a:r>
              <a:rPr lang="en-US" dirty="0" err="1"/>
              <a:t>eventhubtrigger</a:t>
            </a:r>
            <a:r>
              <a:rPr lang="en-US" dirty="0"/>
              <a:t>, </a:t>
            </a:r>
            <a:r>
              <a:rPr lang="en-US" dirty="0" err="1"/>
              <a:t>etc</a:t>
            </a:r>
            <a:endParaRPr lang="en-US" dirty="0"/>
          </a:p>
          <a:p>
            <a:r>
              <a:rPr lang="en-US" dirty="0"/>
              <a:t>            "direction": "in", // or out</a:t>
            </a:r>
          </a:p>
          <a:p>
            <a:r>
              <a:rPr lang="en-US" dirty="0"/>
              <a:t>            "name": "</a:t>
            </a:r>
            <a:r>
              <a:rPr lang="en-US" dirty="0" err="1"/>
              <a:t>myParamName</a:t>
            </a:r>
            <a:r>
              <a:rPr lang="en-US" dirty="0"/>
              <a:t>", // C#: Argument name, JS: </a:t>
            </a:r>
            <a:r>
              <a:rPr lang="en-US" dirty="0" err="1"/>
              <a:t>KeyValue</a:t>
            </a:r>
            <a:r>
              <a:rPr lang="en-US" dirty="0"/>
              <a:t> list</a:t>
            </a:r>
          </a:p>
          <a:p>
            <a:r>
              <a:rPr lang="en-US" dirty="0"/>
              <a:t>            // ... more depending on binding</a:t>
            </a:r>
          </a:p>
          <a:p>
            <a:r>
              <a:rPr lang="en-US" dirty="0"/>
              <a:t>        }</a:t>
            </a:r>
          </a:p>
          <a:p>
            <a:r>
              <a:rPr lang="en-US" dirty="0"/>
              <a:t>    ]</a:t>
            </a:r>
          </a:p>
          <a:p>
            <a:r>
              <a:rPr lang="en-US" dirty="0"/>
              <a:t>}</a:t>
            </a:r>
            <a:endParaRPr lang="nl-NL" dirty="0"/>
          </a:p>
        </p:txBody>
      </p:sp>
    </p:spTree>
    <p:extLst>
      <p:ext uri="{BB962C8B-B14F-4D97-AF65-F5344CB8AC3E}">
        <p14:creationId xmlns:p14="http://schemas.microsoft.com/office/powerpoint/2010/main" val="211203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quarters layout</a:t>
            </a:r>
            <a:endParaRPr lang="en-GB" dirty="0"/>
          </a:p>
        </p:txBody>
      </p:sp>
      <p:sp>
        <p:nvSpPr>
          <p:cNvPr id="15" name="Text Placeholder 14">
            <a:extLst>
              <a:ext uri="{FF2B5EF4-FFF2-40B4-BE49-F238E27FC236}">
                <a16:creationId xmlns:a16="http://schemas.microsoft.com/office/drawing/2014/main" id="{596D0CE4-B288-44FE-8A1D-F961FDF70FC1}"/>
              </a:ext>
            </a:extLst>
          </p:cNvPr>
          <p:cNvSpPr>
            <a:spLocks noGrp="1"/>
          </p:cNvSpPr>
          <p:nvPr>
            <p:ph type="body" sz="quarter" idx="11"/>
          </p:nvPr>
        </p:nvSpPr>
        <p:spPr/>
        <p:txBody>
          <a:bodyPr/>
          <a:lstStyle/>
          <a:p>
            <a:r>
              <a:rPr lang="en-US" dirty="0"/>
              <a:t>Sub-Heading</a:t>
            </a:r>
          </a:p>
        </p:txBody>
      </p:sp>
      <p:sp>
        <p:nvSpPr>
          <p:cNvPr id="7" name="Text Placeholder 4">
            <a:extLst>
              <a:ext uri="{FF2B5EF4-FFF2-40B4-BE49-F238E27FC236}">
                <a16:creationId xmlns:a16="http://schemas.microsoft.com/office/drawing/2014/main" id="{C24BC97D-D742-4656-BED6-39CE6697D04F}"/>
              </a:ext>
            </a:extLst>
          </p:cNvPr>
          <p:cNvSpPr txBox="1">
            <a:spLocks/>
          </p:cNvSpPr>
          <p:nvPr/>
        </p:nvSpPr>
        <p:spPr>
          <a:xfrm>
            <a:off x="1925363" y="2028097"/>
            <a:ext cx="3924435" cy="3614239"/>
          </a:xfrm>
          <a:prstGeom prst="rect">
            <a:avLst/>
          </a:prstGeom>
          <a:solidFill>
            <a:schemeClr val="bg1"/>
          </a:solidFill>
        </p:spPr>
        <p:txBody>
          <a:bodyPr vert="horz" lIns="90000" tIns="54000" rIns="90000" bIns="54000" rtlCol="0">
            <a:noAutofit/>
          </a:bodyPr>
          <a:lstStyle>
            <a:defPPr>
              <a:defRPr lang="pt-PT"/>
            </a:defPPr>
            <a:lvl1pPr indent="0">
              <a:lnSpc>
                <a:spcPct val="90000"/>
              </a:lnSpc>
              <a:spcBef>
                <a:spcPts val="1000"/>
              </a:spcBef>
              <a:buFont typeface="Arial" panose="020B0604020202020204" pitchFamily="34" charset="0"/>
              <a:buNone/>
              <a:defRPr sz="2000">
                <a:latin typeface="+mj-lt"/>
              </a:defRPr>
            </a:lvl1pPr>
            <a:lvl2pPr marL="179388" lvl="1" indent="-179388">
              <a:lnSpc>
                <a:spcPct val="90000"/>
              </a:lnSpc>
              <a:spcBef>
                <a:spcPts val="500"/>
              </a:spcBef>
              <a:buClr>
                <a:schemeClr val="accent1"/>
              </a:buClr>
              <a:buFont typeface="Wingdings" panose="05000000000000000000" pitchFamily="2" charset="2"/>
              <a:buChar char="§"/>
              <a:defRPr sz="1400">
                <a:latin typeface="+mj-lt"/>
              </a:defRPr>
            </a:lvl2pPr>
            <a:lvl3pPr marL="360363" lvl="2" indent="-180975">
              <a:lnSpc>
                <a:spcPct val="90000"/>
              </a:lnSpc>
              <a:spcBef>
                <a:spcPts val="500"/>
              </a:spcBef>
              <a:buClr>
                <a:schemeClr val="accent1"/>
              </a:buClr>
              <a:buFont typeface="Arial" panose="020B0604020202020204" pitchFamily="34" charset="0"/>
              <a:buChar char="•"/>
              <a:defRPr sz="1400">
                <a:latin typeface="+mj-lt"/>
              </a:defRPr>
            </a:lvl3pPr>
            <a:lvl4pPr marL="539750" lvl="3" indent="-179388">
              <a:lnSpc>
                <a:spcPct val="90000"/>
              </a:lnSpc>
              <a:spcBef>
                <a:spcPts val="500"/>
              </a:spcBef>
              <a:buClr>
                <a:schemeClr val="accent1"/>
              </a:buClr>
              <a:buFont typeface="Verdana" panose="020B0604030504040204" pitchFamily="34" charset="0"/>
              <a:buChar char="–"/>
              <a:defRPr sz="1400">
                <a:latin typeface="+mj-lt"/>
              </a:defRPr>
            </a:lvl4pPr>
            <a:lvl5pPr marL="812800" indent="-190500">
              <a:lnSpc>
                <a:spcPct val="90000"/>
              </a:lnSpc>
              <a:spcBef>
                <a:spcPts val="5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lnSpc>
                <a:spcPct val="100000"/>
              </a:lnSpc>
              <a:spcBef>
                <a:spcPts val="300"/>
              </a:spcBef>
            </a:pPr>
            <a:r>
              <a:rPr lang="en-US" dirty="0"/>
              <a:t>First level</a:t>
            </a:r>
          </a:p>
          <a:p>
            <a:pPr lvl="2">
              <a:lnSpc>
                <a:spcPct val="100000"/>
              </a:lnSpc>
              <a:spcBef>
                <a:spcPts val="300"/>
              </a:spcBef>
            </a:pPr>
            <a:r>
              <a:rPr lang="en-US" dirty="0"/>
              <a:t>Second level</a:t>
            </a:r>
          </a:p>
          <a:p>
            <a:pPr lvl="3">
              <a:lnSpc>
                <a:spcPct val="100000"/>
              </a:lnSpc>
              <a:spcBef>
                <a:spcPts val="300"/>
              </a:spcBef>
            </a:pPr>
            <a:r>
              <a:rPr lang="en-US" dirty="0"/>
              <a:t>Third level</a:t>
            </a:r>
          </a:p>
        </p:txBody>
      </p:sp>
      <p:sp>
        <p:nvSpPr>
          <p:cNvPr id="8" name="Text Placeholder 5">
            <a:extLst>
              <a:ext uri="{FF2B5EF4-FFF2-40B4-BE49-F238E27FC236}">
                <a16:creationId xmlns:a16="http://schemas.microsoft.com/office/drawing/2014/main" id="{D06A00BB-62BB-4E38-A548-65DC793A0CEC}"/>
              </a:ext>
            </a:extLst>
          </p:cNvPr>
          <p:cNvSpPr txBox="1">
            <a:spLocks/>
          </p:cNvSpPr>
          <p:nvPr/>
        </p:nvSpPr>
        <p:spPr>
          <a:xfrm>
            <a:off x="1925363" y="1633505"/>
            <a:ext cx="3888432" cy="360000"/>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b="1" dirty="0">
                <a:solidFill>
                  <a:schemeClr val="accent1"/>
                </a:solidFill>
              </a:rPr>
              <a:t>Heading Text</a:t>
            </a:r>
          </a:p>
        </p:txBody>
      </p:sp>
      <p:cxnSp>
        <p:nvCxnSpPr>
          <p:cNvPr id="9" name="Straight Connector 8">
            <a:extLst>
              <a:ext uri="{FF2B5EF4-FFF2-40B4-BE49-F238E27FC236}">
                <a16:creationId xmlns:a16="http://schemas.microsoft.com/office/drawing/2014/main" id="{87FB1F28-1A8F-47CE-B6C7-ECC21F38C47E}"/>
              </a:ext>
            </a:extLst>
          </p:cNvPr>
          <p:cNvCxnSpPr/>
          <p:nvPr/>
        </p:nvCxnSpPr>
        <p:spPr>
          <a:xfrm>
            <a:off x="1925363" y="5661248"/>
            <a:ext cx="392443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ACD56D34-2A2E-4AE7-81CE-420EA02090DA}"/>
              </a:ext>
            </a:extLst>
          </p:cNvPr>
          <p:cNvSpPr txBox="1">
            <a:spLocks/>
          </p:cNvSpPr>
          <p:nvPr/>
        </p:nvSpPr>
        <p:spPr>
          <a:xfrm>
            <a:off x="6342202" y="2028097"/>
            <a:ext cx="3924435" cy="3630473"/>
          </a:xfrm>
          <a:prstGeom prst="rect">
            <a:avLst/>
          </a:prstGeom>
          <a:solidFill>
            <a:schemeClr val="bg1"/>
          </a:solidFill>
        </p:spPr>
        <p:txBody>
          <a:bodyPr vert="horz" lIns="90000" tIns="54000" rIns="90000" bIns="54000" rtlCol="0">
            <a:noAutofit/>
          </a:bodyPr>
          <a:lstStyle>
            <a:defPPr>
              <a:defRPr lang="pt-PT"/>
            </a:defPPr>
            <a:lvl1pPr indent="0">
              <a:lnSpc>
                <a:spcPct val="90000"/>
              </a:lnSpc>
              <a:spcBef>
                <a:spcPts val="1000"/>
              </a:spcBef>
              <a:buFont typeface="Arial" panose="020B0604020202020204" pitchFamily="34" charset="0"/>
              <a:buNone/>
              <a:defRPr sz="2000">
                <a:latin typeface="+mj-lt"/>
              </a:defRPr>
            </a:lvl1pPr>
            <a:lvl2pPr marL="179388" lvl="1" indent="-179388">
              <a:lnSpc>
                <a:spcPct val="90000"/>
              </a:lnSpc>
              <a:spcBef>
                <a:spcPts val="500"/>
              </a:spcBef>
              <a:buClr>
                <a:schemeClr val="accent1"/>
              </a:buClr>
              <a:buFont typeface="Wingdings" panose="05000000000000000000" pitchFamily="2" charset="2"/>
              <a:buChar char="§"/>
              <a:defRPr sz="1400">
                <a:latin typeface="+mj-lt"/>
              </a:defRPr>
            </a:lvl2pPr>
            <a:lvl3pPr marL="360363" lvl="2" indent="-180975">
              <a:lnSpc>
                <a:spcPct val="90000"/>
              </a:lnSpc>
              <a:spcBef>
                <a:spcPts val="500"/>
              </a:spcBef>
              <a:buClr>
                <a:schemeClr val="accent1"/>
              </a:buClr>
              <a:buFont typeface="Arial" panose="020B0604020202020204" pitchFamily="34" charset="0"/>
              <a:buChar char="•"/>
              <a:defRPr sz="1400">
                <a:latin typeface="+mj-lt"/>
              </a:defRPr>
            </a:lvl3pPr>
            <a:lvl4pPr marL="539750" lvl="3" indent="-179388">
              <a:lnSpc>
                <a:spcPct val="90000"/>
              </a:lnSpc>
              <a:spcBef>
                <a:spcPts val="500"/>
              </a:spcBef>
              <a:buClr>
                <a:schemeClr val="accent1"/>
              </a:buClr>
              <a:buFont typeface="Verdana" panose="020B0604030504040204" pitchFamily="34" charset="0"/>
              <a:buChar char="–"/>
              <a:defRPr sz="1400">
                <a:latin typeface="+mj-lt"/>
              </a:defRPr>
            </a:lvl4pPr>
            <a:lvl5pPr marL="812800" indent="-190500">
              <a:lnSpc>
                <a:spcPct val="90000"/>
              </a:lnSpc>
              <a:spcBef>
                <a:spcPts val="5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lnSpc>
                <a:spcPct val="100000"/>
              </a:lnSpc>
              <a:spcBef>
                <a:spcPts val="300"/>
              </a:spcBef>
            </a:pPr>
            <a:r>
              <a:rPr lang="en-US" dirty="0"/>
              <a:t>First level</a:t>
            </a:r>
          </a:p>
          <a:p>
            <a:pPr lvl="2">
              <a:lnSpc>
                <a:spcPct val="100000"/>
              </a:lnSpc>
              <a:spcBef>
                <a:spcPts val="300"/>
              </a:spcBef>
            </a:pPr>
            <a:r>
              <a:rPr lang="en-US" dirty="0"/>
              <a:t>Second level</a:t>
            </a:r>
          </a:p>
          <a:p>
            <a:pPr lvl="3">
              <a:lnSpc>
                <a:spcPct val="100000"/>
              </a:lnSpc>
              <a:spcBef>
                <a:spcPts val="300"/>
              </a:spcBef>
            </a:pPr>
            <a:r>
              <a:rPr lang="en-US" dirty="0"/>
              <a:t>Third level</a:t>
            </a:r>
          </a:p>
        </p:txBody>
      </p:sp>
      <p:sp>
        <p:nvSpPr>
          <p:cNvPr id="11" name="Text Placeholder 5">
            <a:extLst>
              <a:ext uri="{FF2B5EF4-FFF2-40B4-BE49-F238E27FC236}">
                <a16:creationId xmlns:a16="http://schemas.microsoft.com/office/drawing/2014/main" id="{05BE0285-E253-45DC-AD48-1FC2E338C362}"/>
              </a:ext>
            </a:extLst>
          </p:cNvPr>
          <p:cNvSpPr txBox="1">
            <a:spLocks/>
          </p:cNvSpPr>
          <p:nvPr/>
        </p:nvSpPr>
        <p:spPr>
          <a:xfrm>
            <a:off x="6342202" y="1633505"/>
            <a:ext cx="3888432" cy="360000"/>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b="1" dirty="0">
                <a:solidFill>
                  <a:schemeClr val="accent2"/>
                </a:solidFill>
              </a:rPr>
              <a:t>Heading Text</a:t>
            </a:r>
          </a:p>
        </p:txBody>
      </p:sp>
      <p:cxnSp>
        <p:nvCxnSpPr>
          <p:cNvPr id="12" name="Straight Connector 11">
            <a:extLst>
              <a:ext uri="{FF2B5EF4-FFF2-40B4-BE49-F238E27FC236}">
                <a16:creationId xmlns:a16="http://schemas.microsoft.com/office/drawing/2014/main" id="{F180B585-5507-41AD-AD5A-D9F888FF487D}"/>
              </a:ext>
            </a:extLst>
          </p:cNvPr>
          <p:cNvCxnSpPr/>
          <p:nvPr/>
        </p:nvCxnSpPr>
        <p:spPr>
          <a:xfrm>
            <a:off x="6342202" y="5661248"/>
            <a:ext cx="392443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Rounded Rectangle 30">
            <a:extLst>
              <a:ext uri="{FF2B5EF4-FFF2-40B4-BE49-F238E27FC236}">
                <a16:creationId xmlns:a16="http://schemas.microsoft.com/office/drawing/2014/main" id="{6EF9ED47-8300-44C8-B49F-659DB5188ECA}"/>
              </a:ext>
            </a:extLst>
          </p:cNvPr>
          <p:cNvSpPr/>
          <p:nvPr/>
        </p:nvSpPr>
        <p:spPr>
          <a:xfrm>
            <a:off x="0" y="5880838"/>
            <a:ext cx="12192000" cy="504057"/>
          </a:xfrm>
          <a:prstGeom prst="rect">
            <a:avLst/>
          </a:prstGeom>
          <a:solidFill>
            <a:schemeClr val="tx2"/>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a:solidFill>
                  <a:schemeClr val="bg1"/>
                </a:solidFill>
                <a:latin typeface="+mj-lt"/>
              </a:rPr>
              <a:t>Conclusion Box</a:t>
            </a:r>
          </a:p>
        </p:txBody>
      </p:sp>
      <p:cxnSp>
        <p:nvCxnSpPr>
          <p:cNvPr id="13" name="Straight Connector 12">
            <a:extLst>
              <a:ext uri="{FF2B5EF4-FFF2-40B4-BE49-F238E27FC236}">
                <a16:creationId xmlns:a16="http://schemas.microsoft.com/office/drawing/2014/main" id="{1E1A2220-8B1A-4496-B8E1-A86EAC27E255}"/>
              </a:ext>
            </a:extLst>
          </p:cNvPr>
          <p:cNvCxnSpPr/>
          <p:nvPr/>
        </p:nvCxnSpPr>
        <p:spPr>
          <a:xfrm>
            <a:off x="1925363" y="2012414"/>
            <a:ext cx="39244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63DC23-0BE2-4797-A384-E2ABA94DAE8E}"/>
              </a:ext>
            </a:extLst>
          </p:cNvPr>
          <p:cNvCxnSpPr/>
          <p:nvPr/>
        </p:nvCxnSpPr>
        <p:spPr>
          <a:xfrm>
            <a:off x="6342202" y="2012414"/>
            <a:ext cx="39244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32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E503-7B4D-45F3-BED4-8A1667C6044E}"/>
              </a:ext>
            </a:extLst>
          </p:cNvPr>
          <p:cNvSpPr>
            <a:spLocks noGrp="1"/>
          </p:cNvSpPr>
          <p:nvPr>
            <p:ph type="title"/>
          </p:nvPr>
        </p:nvSpPr>
        <p:spPr/>
        <p:txBody>
          <a:bodyPr/>
          <a:lstStyle/>
          <a:p>
            <a:r>
              <a:rPr lang="en-US" dirty="0"/>
              <a:t>Heading &amp; text layout</a:t>
            </a:r>
          </a:p>
        </p:txBody>
      </p:sp>
      <p:sp>
        <p:nvSpPr>
          <p:cNvPr id="129" name="Text Placeholder 4">
            <a:extLst>
              <a:ext uri="{FF2B5EF4-FFF2-40B4-BE49-F238E27FC236}">
                <a16:creationId xmlns:a16="http://schemas.microsoft.com/office/drawing/2014/main" id="{F7150061-30A9-4965-9FBD-8F388DE1C6DC}"/>
              </a:ext>
            </a:extLst>
          </p:cNvPr>
          <p:cNvSpPr txBox="1">
            <a:spLocks/>
          </p:cNvSpPr>
          <p:nvPr/>
        </p:nvSpPr>
        <p:spPr>
          <a:xfrm>
            <a:off x="2926312" y="1833643"/>
            <a:ext cx="8660956" cy="1222635"/>
          </a:xfrm>
          <a:prstGeom prst="rect">
            <a:avLst/>
          </a:prstGeom>
          <a:solidFill>
            <a:schemeClr val="bg1"/>
          </a:solidFill>
        </p:spPr>
        <p:txBody>
          <a:bodyPr vert="horz" lIns="90000" tIns="54000" rIns="90000" bIns="5400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dirty="0"/>
              <a:t>First level</a:t>
            </a:r>
          </a:p>
          <a:p>
            <a:pPr marL="360363" lvl="2" indent="-180975">
              <a:lnSpc>
                <a:spcPct val="100000"/>
              </a:lnSpc>
              <a:spcBef>
                <a:spcPts val="300"/>
              </a:spcBef>
              <a:buClr>
                <a:schemeClr val="accent1"/>
              </a:buClr>
            </a:pPr>
            <a:r>
              <a:rPr lang="en-US" sz="1400" dirty="0"/>
              <a:t>Second level</a:t>
            </a:r>
          </a:p>
          <a:p>
            <a:pPr marL="539750" lvl="3" indent="-179388">
              <a:lnSpc>
                <a:spcPct val="100000"/>
              </a:lnSpc>
              <a:spcBef>
                <a:spcPts val="300"/>
              </a:spcBef>
              <a:buClr>
                <a:schemeClr val="accent1"/>
              </a:buClr>
              <a:buFont typeface="Verdana" panose="020B0604030504040204" pitchFamily="34" charset="0"/>
              <a:buChar char="–"/>
            </a:pPr>
            <a:r>
              <a:rPr lang="en-US" dirty="0"/>
              <a:t>Third level</a:t>
            </a:r>
          </a:p>
        </p:txBody>
      </p:sp>
      <p:sp>
        <p:nvSpPr>
          <p:cNvPr id="130" name="Rectangle 4">
            <a:extLst>
              <a:ext uri="{FF2B5EF4-FFF2-40B4-BE49-F238E27FC236}">
                <a16:creationId xmlns:a16="http://schemas.microsoft.com/office/drawing/2014/main" id="{ECA66C02-7912-44DF-B301-0E331029573F}"/>
              </a:ext>
            </a:extLst>
          </p:cNvPr>
          <p:cNvSpPr>
            <a:spLocks noChangeArrowheads="1"/>
          </p:cNvSpPr>
          <p:nvPr/>
        </p:nvSpPr>
        <p:spPr bwMode="auto">
          <a:xfrm>
            <a:off x="6176665" y="1253683"/>
            <a:ext cx="2160251" cy="503237"/>
          </a:xfrm>
          <a:prstGeom prst="rect">
            <a:avLst/>
          </a:prstGeom>
          <a:noFill/>
          <a:ln w="9525">
            <a:noFill/>
          </a:ln>
          <a:effectLst/>
        </p:spPr>
        <p:txBody>
          <a:bodyPr vert="horz" wrap="square" lIns="89852" tIns="89852" rIns="89852" bIns="89852" rtlCol="0" anchor="t" anchorCtr="0">
            <a:noAutofit/>
          </a:bodyPr>
          <a:lstStyle/>
          <a:p>
            <a:pPr marL="190500" lvl="1" indent="-190500" algn="ctr">
              <a:spcAft>
                <a:spcPct val="25000"/>
              </a:spcAft>
              <a:buClr>
                <a:schemeClr val="accent2"/>
              </a:buClr>
              <a:buSzPct val="80000"/>
              <a:buFont typeface="Arial" charset="0"/>
              <a:buNone/>
            </a:pPr>
            <a:r>
              <a:rPr lang="de-DE" sz="1600" b="1" dirty="0">
                <a:latin typeface="+mj-lt"/>
                <a:cs typeface="Calibri" pitchFamily="34" charset="0"/>
              </a:rPr>
              <a:t>Heading</a:t>
            </a:r>
          </a:p>
        </p:txBody>
      </p:sp>
      <p:sp>
        <p:nvSpPr>
          <p:cNvPr id="132" name="Text Placeholder 4">
            <a:extLst>
              <a:ext uri="{FF2B5EF4-FFF2-40B4-BE49-F238E27FC236}">
                <a16:creationId xmlns:a16="http://schemas.microsoft.com/office/drawing/2014/main" id="{BD3C7017-2C6A-46A1-A63E-E5DEBB2E15CB}"/>
              </a:ext>
            </a:extLst>
          </p:cNvPr>
          <p:cNvSpPr txBox="1">
            <a:spLocks/>
          </p:cNvSpPr>
          <p:nvPr/>
        </p:nvSpPr>
        <p:spPr>
          <a:xfrm>
            <a:off x="2926312" y="3354028"/>
            <a:ext cx="8660956" cy="1222635"/>
          </a:xfrm>
          <a:prstGeom prst="rect">
            <a:avLst/>
          </a:prstGeom>
          <a:solidFill>
            <a:schemeClr val="bg1"/>
          </a:solidFill>
        </p:spPr>
        <p:txBody>
          <a:bodyPr vert="horz" lIns="90000" tIns="54000" rIns="90000" bIns="5400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dirty="0"/>
              <a:t>First level</a:t>
            </a:r>
          </a:p>
          <a:p>
            <a:pPr marL="360363" lvl="2" indent="-180975">
              <a:lnSpc>
                <a:spcPct val="100000"/>
              </a:lnSpc>
              <a:spcBef>
                <a:spcPts val="300"/>
              </a:spcBef>
              <a:buClr>
                <a:schemeClr val="accent1"/>
              </a:buClr>
            </a:pPr>
            <a:r>
              <a:rPr lang="en-US" sz="1400" dirty="0"/>
              <a:t>Second level</a:t>
            </a:r>
          </a:p>
          <a:p>
            <a:pPr marL="539750" lvl="3" indent="-179388">
              <a:lnSpc>
                <a:spcPct val="100000"/>
              </a:lnSpc>
              <a:spcBef>
                <a:spcPts val="300"/>
              </a:spcBef>
              <a:buClr>
                <a:schemeClr val="accent1"/>
              </a:buClr>
              <a:buFont typeface="Verdana" panose="020B0604030504040204" pitchFamily="34" charset="0"/>
              <a:buChar char="–"/>
            </a:pPr>
            <a:r>
              <a:rPr lang="en-US" dirty="0"/>
              <a:t>Third level</a:t>
            </a:r>
          </a:p>
        </p:txBody>
      </p:sp>
      <p:sp>
        <p:nvSpPr>
          <p:cNvPr id="134" name="Text Placeholder 4">
            <a:extLst>
              <a:ext uri="{FF2B5EF4-FFF2-40B4-BE49-F238E27FC236}">
                <a16:creationId xmlns:a16="http://schemas.microsoft.com/office/drawing/2014/main" id="{F487C47C-2482-4E0A-9D9A-599324E6A57F}"/>
              </a:ext>
            </a:extLst>
          </p:cNvPr>
          <p:cNvSpPr txBox="1">
            <a:spLocks/>
          </p:cNvSpPr>
          <p:nvPr/>
        </p:nvSpPr>
        <p:spPr>
          <a:xfrm>
            <a:off x="2926312" y="4874414"/>
            <a:ext cx="8660956" cy="1222635"/>
          </a:xfrm>
          <a:prstGeom prst="rect">
            <a:avLst/>
          </a:prstGeom>
          <a:solidFill>
            <a:schemeClr val="bg1"/>
          </a:solidFill>
        </p:spPr>
        <p:txBody>
          <a:bodyPr vert="horz" lIns="90000" tIns="54000" rIns="90000" bIns="5400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dirty="0"/>
              <a:t>First level</a:t>
            </a:r>
          </a:p>
          <a:p>
            <a:pPr marL="360363" lvl="2" indent="-180975">
              <a:lnSpc>
                <a:spcPct val="100000"/>
              </a:lnSpc>
              <a:spcBef>
                <a:spcPts val="300"/>
              </a:spcBef>
              <a:buClr>
                <a:schemeClr val="accent1"/>
              </a:buClr>
            </a:pPr>
            <a:r>
              <a:rPr lang="en-US" sz="1400" dirty="0"/>
              <a:t>Second level</a:t>
            </a:r>
          </a:p>
          <a:p>
            <a:pPr marL="539750" lvl="3" indent="-179388">
              <a:lnSpc>
                <a:spcPct val="100000"/>
              </a:lnSpc>
              <a:spcBef>
                <a:spcPts val="300"/>
              </a:spcBef>
              <a:buClr>
                <a:schemeClr val="accent1"/>
              </a:buClr>
              <a:buFont typeface="Verdana" panose="020B0604030504040204" pitchFamily="34" charset="0"/>
              <a:buChar char="–"/>
            </a:pPr>
            <a:r>
              <a:rPr lang="en-US" dirty="0"/>
              <a:t>Third level</a:t>
            </a:r>
          </a:p>
        </p:txBody>
      </p:sp>
      <p:sp>
        <p:nvSpPr>
          <p:cNvPr id="74" name="Oval 73">
            <a:extLst>
              <a:ext uri="{FF2B5EF4-FFF2-40B4-BE49-F238E27FC236}">
                <a16:creationId xmlns:a16="http://schemas.microsoft.com/office/drawing/2014/main" id="{0602D004-DC6A-4320-8E97-295885820005}"/>
              </a:ext>
            </a:extLst>
          </p:cNvPr>
          <p:cNvSpPr/>
          <p:nvPr>
            <p:custDataLst>
              <p:tags r:id="rId1"/>
            </p:custDataLst>
          </p:nvPr>
        </p:nvSpPr>
        <p:spPr>
          <a:xfrm>
            <a:off x="5325388" y="3923619"/>
            <a:ext cx="133008" cy="13300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err="1">
              <a:solidFill>
                <a:schemeClr val="tx1">
                  <a:lumMod val="75000"/>
                  <a:lumOff val="25000"/>
                </a:schemeClr>
              </a:solidFill>
              <a:latin typeface="Calibri" pitchFamily="34" charset="0"/>
              <a:cs typeface="Calibri" pitchFamily="34" charset="0"/>
            </a:endParaRPr>
          </a:p>
        </p:txBody>
      </p:sp>
      <p:grpSp>
        <p:nvGrpSpPr>
          <p:cNvPr id="12" name="Group 11">
            <a:extLst>
              <a:ext uri="{FF2B5EF4-FFF2-40B4-BE49-F238E27FC236}">
                <a16:creationId xmlns:a16="http://schemas.microsoft.com/office/drawing/2014/main" id="{8C3466A3-503A-4649-BCB5-2E9BB0B2501F}"/>
              </a:ext>
            </a:extLst>
          </p:cNvPr>
          <p:cNvGrpSpPr/>
          <p:nvPr/>
        </p:nvGrpSpPr>
        <p:grpSpPr>
          <a:xfrm>
            <a:off x="591926" y="1862745"/>
            <a:ext cx="2123734" cy="1164431"/>
            <a:chOff x="591926" y="2105022"/>
            <a:chExt cx="2123734" cy="1164431"/>
          </a:xfrm>
        </p:grpSpPr>
        <p:sp>
          <p:nvSpPr>
            <p:cNvPr id="69" name="Pie 17">
              <a:extLst>
                <a:ext uri="{FF2B5EF4-FFF2-40B4-BE49-F238E27FC236}">
                  <a16:creationId xmlns:a16="http://schemas.microsoft.com/office/drawing/2014/main" id="{C79A8054-CCC0-4E3E-94BF-488288953C54}"/>
                </a:ext>
              </a:extLst>
            </p:cNvPr>
            <p:cNvSpPr/>
            <p:nvPr>
              <p:custDataLst>
                <p:tags r:id="rId8"/>
              </p:custDataLst>
            </p:nvPr>
          </p:nvSpPr>
          <p:spPr>
            <a:xfrm rot="10800000">
              <a:off x="599351" y="2180990"/>
              <a:ext cx="422299" cy="196205"/>
            </a:xfrm>
            <a:prstGeom prst="pie">
              <a:avLst>
                <a:gd name="adj1" fmla="val 16215471"/>
                <a:gd name="adj2" fmla="val 5543734"/>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err="1">
                <a:solidFill>
                  <a:schemeClr val="tx1">
                    <a:lumMod val="75000"/>
                    <a:lumOff val="25000"/>
                  </a:schemeClr>
                </a:solidFill>
                <a:latin typeface="Calibri" pitchFamily="34" charset="0"/>
                <a:cs typeface="Calibri" pitchFamily="34" charset="0"/>
              </a:endParaRPr>
            </a:p>
          </p:txBody>
        </p:sp>
        <p:sp>
          <p:nvSpPr>
            <p:cNvPr id="70" name="Pie 18">
              <a:extLst>
                <a:ext uri="{FF2B5EF4-FFF2-40B4-BE49-F238E27FC236}">
                  <a16:creationId xmlns:a16="http://schemas.microsoft.com/office/drawing/2014/main" id="{C263D470-00D2-42A0-93E8-293B085B3A9B}"/>
                </a:ext>
              </a:extLst>
            </p:cNvPr>
            <p:cNvSpPr/>
            <p:nvPr>
              <p:custDataLst>
                <p:tags r:id="rId9"/>
              </p:custDataLst>
            </p:nvPr>
          </p:nvSpPr>
          <p:spPr>
            <a:xfrm rot="10800000">
              <a:off x="599351" y="3028266"/>
              <a:ext cx="431824" cy="196205"/>
            </a:xfrm>
            <a:prstGeom prst="pie">
              <a:avLst>
                <a:gd name="adj1" fmla="val 16215471"/>
                <a:gd name="adj2" fmla="val 5543734"/>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err="1">
                <a:solidFill>
                  <a:schemeClr val="tx1">
                    <a:lumMod val="75000"/>
                    <a:lumOff val="25000"/>
                  </a:schemeClr>
                </a:solidFill>
                <a:latin typeface="Calibri" pitchFamily="34" charset="0"/>
                <a:cs typeface="Calibri" pitchFamily="34" charset="0"/>
              </a:endParaRPr>
            </a:p>
          </p:txBody>
        </p:sp>
        <p:sp>
          <p:nvSpPr>
            <p:cNvPr id="77" name="Freeform 16">
              <a:extLst>
                <a:ext uri="{FF2B5EF4-FFF2-40B4-BE49-F238E27FC236}">
                  <a16:creationId xmlns:a16="http://schemas.microsoft.com/office/drawing/2014/main" id="{3FC86671-90DA-4B23-BA11-5F47FE3C6A76}"/>
                </a:ext>
              </a:extLst>
            </p:cNvPr>
            <p:cNvSpPr/>
            <p:nvPr/>
          </p:nvSpPr>
          <p:spPr>
            <a:xfrm rot="10800000">
              <a:off x="591926" y="2105022"/>
              <a:ext cx="2123734" cy="1164431"/>
            </a:xfrm>
            <a:custGeom>
              <a:avLst/>
              <a:gdLst>
                <a:gd name="connsiteX0" fmla="*/ 476250 w 2089150"/>
                <a:gd name="connsiteY0" fmla="*/ 0 h 1133475"/>
                <a:gd name="connsiteX1" fmla="*/ 9525 w 2089150"/>
                <a:gd name="connsiteY1" fmla="*/ 511175 h 1133475"/>
                <a:gd name="connsiteX2" fmla="*/ 0 w 2089150"/>
                <a:gd name="connsiteY2" fmla="*/ 606425 h 1133475"/>
                <a:gd name="connsiteX3" fmla="*/ 479425 w 2089150"/>
                <a:gd name="connsiteY3" fmla="*/ 1133475 h 1133475"/>
                <a:gd name="connsiteX4" fmla="*/ 485775 w 2089150"/>
                <a:gd name="connsiteY4" fmla="*/ 952500 h 1133475"/>
                <a:gd name="connsiteX5" fmla="*/ 1920875 w 2089150"/>
                <a:gd name="connsiteY5" fmla="*/ 946150 h 1133475"/>
                <a:gd name="connsiteX6" fmla="*/ 2085975 w 2089150"/>
                <a:gd name="connsiteY6" fmla="*/ 993775 h 1133475"/>
                <a:gd name="connsiteX7" fmla="*/ 1930400 w 2089150"/>
                <a:gd name="connsiteY7" fmla="*/ 1050925 h 1133475"/>
                <a:gd name="connsiteX8" fmla="*/ 1933575 w 2089150"/>
                <a:gd name="connsiteY8" fmla="*/ 66675 h 1133475"/>
                <a:gd name="connsiteX9" fmla="*/ 2089150 w 2089150"/>
                <a:gd name="connsiteY9" fmla="*/ 120650 h 1133475"/>
                <a:gd name="connsiteX10" fmla="*/ 1930400 w 2089150"/>
                <a:gd name="connsiteY10" fmla="*/ 187325 h 1133475"/>
                <a:gd name="connsiteX11" fmla="*/ 466725 w 2089150"/>
                <a:gd name="connsiteY11" fmla="*/ 184150 h 1133475"/>
                <a:gd name="connsiteX12" fmla="*/ 476250 w 2089150"/>
                <a:gd name="connsiteY12" fmla="*/ 0 h 1133475"/>
                <a:gd name="connsiteX0" fmla="*/ 504825 w 2117725"/>
                <a:gd name="connsiteY0" fmla="*/ 0 h 1133475"/>
                <a:gd name="connsiteX1" fmla="*/ 38100 w 2117725"/>
                <a:gd name="connsiteY1" fmla="*/ 511175 h 1133475"/>
                <a:gd name="connsiteX2" fmla="*/ 28575 w 2117725"/>
                <a:gd name="connsiteY2" fmla="*/ 606425 h 1133475"/>
                <a:gd name="connsiteX3" fmla="*/ 508000 w 2117725"/>
                <a:gd name="connsiteY3" fmla="*/ 1133475 h 1133475"/>
                <a:gd name="connsiteX4" fmla="*/ 514350 w 2117725"/>
                <a:gd name="connsiteY4" fmla="*/ 952500 h 1133475"/>
                <a:gd name="connsiteX5" fmla="*/ 1949450 w 2117725"/>
                <a:gd name="connsiteY5" fmla="*/ 946150 h 1133475"/>
                <a:gd name="connsiteX6" fmla="*/ 2114550 w 2117725"/>
                <a:gd name="connsiteY6" fmla="*/ 993775 h 1133475"/>
                <a:gd name="connsiteX7" fmla="*/ 1958975 w 2117725"/>
                <a:gd name="connsiteY7" fmla="*/ 1050925 h 1133475"/>
                <a:gd name="connsiteX8" fmla="*/ 1962150 w 2117725"/>
                <a:gd name="connsiteY8" fmla="*/ 66675 h 1133475"/>
                <a:gd name="connsiteX9" fmla="*/ 2117725 w 2117725"/>
                <a:gd name="connsiteY9" fmla="*/ 120650 h 1133475"/>
                <a:gd name="connsiteX10" fmla="*/ 1958975 w 2117725"/>
                <a:gd name="connsiteY10" fmla="*/ 187325 h 1133475"/>
                <a:gd name="connsiteX11" fmla="*/ 495300 w 2117725"/>
                <a:gd name="connsiteY11" fmla="*/ 184150 h 1133475"/>
                <a:gd name="connsiteX12" fmla="*/ 504825 w 2117725"/>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492124 w 2114549"/>
                <a:gd name="connsiteY11" fmla="*/ 184150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492124 w 2114549"/>
                <a:gd name="connsiteY11" fmla="*/ 184150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227 w 2114549"/>
                <a:gd name="connsiteY11" fmla="*/ 18452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39155 w 2114549"/>
                <a:gd name="connsiteY11" fmla="*/ 233561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649 w 2114549"/>
                <a:gd name="connsiteY11"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649 w 2114549"/>
                <a:gd name="connsiteY11"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649 w 2114549"/>
                <a:gd name="connsiteY11"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649 w 2114549"/>
                <a:gd name="connsiteY11" fmla="*/ 0 h 1133475"/>
                <a:gd name="connsiteX0" fmla="*/ 501649 w 2114549"/>
                <a:gd name="connsiteY0" fmla="*/ 45111 h 1178586"/>
                <a:gd name="connsiteX1" fmla="*/ 34924 w 2114549"/>
                <a:gd name="connsiteY1" fmla="*/ 556286 h 1178586"/>
                <a:gd name="connsiteX2" fmla="*/ 25399 w 2114549"/>
                <a:gd name="connsiteY2" fmla="*/ 651536 h 1178586"/>
                <a:gd name="connsiteX3" fmla="*/ 504824 w 2114549"/>
                <a:gd name="connsiteY3" fmla="*/ 1178586 h 1178586"/>
                <a:gd name="connsiteX4" fmla="*/ 511174 w 2114549"/>
                <a:gd name="connsiteY4" fmla="*/ 997611 h 1178586"/>
                <a:gd name="connsiteX5" fmla="*/ 1946274 w 2114549"/>
                <a:gd name="connsiteY5" fmla="*/ 991261 h 1178586"/>
                <a:gd name="connsiteX6" fmla="*/ 2111374 w 2114549"/>
                <a:gd name="connsiteY6" fmla="*/ 1038886 h 1178586"/>
                <a:gd name="connsiteX7" fmla="*/ 1955799 w 2114549"/>
                <a:gd name="connsiteY7" fmla="*/ 1096036 h 1178586"/>
                <a:gd name="connsiteX8" fmla="*/ 1958974 w 2114549"/>
                <a:gd name="connsiteY8" fmla="*/ 111786 h 1178586"/>
                <a:gd name="connsiteX9" fmla="*/ 2114549 w 2114549"/>
                <a:gd name="connsiteY9" fmla="*/ 165761 h 1178586"/>
                <a:gd name="connsiteX10" fmla="*/ 1955799 w 2114549"/>
                <a:gd name="connsiteY10" fmla="*/ 232436 h 1178586"/>
                <a:gd name="connsiteX11" fmla="*/ 742950 w 2114549"/>
                <a:gd name="connsiteY11" fmla="*/ 285617 h 1178586"/>
                <a:gd name="connsiteX12" fmla="*/ 501649 w 2114549"/>
                <a:gd name="connsiteY12" fmla="*/ 45111 h 1178586"/>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42950 w 2114549"/>
                <a:gd name="connsiteY11" fmla="*/ 240506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8974 w 2114549"/>
                <a:gd name="connsiteY7" fmla="*/ 66675 h 1133475"/>
                <a:gd name="connsiteX8" fmla="*/ 2114549 w 2114549"/>
                <a:gd name="connsiteY8" fmla="*/ 120650 h 1133475"/>
                <a:gd name="connsiteX9" fmla="*/ 1955799 w 2114549"/>
                <a:gd name="connsiteY9" fmla="*/ 187325 h 1133475"/>
                <a:gd name="connsiteX10" fmla="*/ 737865 w 2114549"/>
                <a:gd name="connsiteY10" fmla="*/ 181172 h 1133475"/>
                <a:gd name="connsiteX11" fmla="*/ 501649 w 2114549"/>
                <a:gd name="connsiteY11"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2114549 w 2114549"/>
                <a:gd name="connsiteY7" fmla="*/ 120650 h 1133475"/>
                <a:gd name="connsiteX8" fmla="*/ 1955799 w 2114549"/>
                <a:gd name="connsiteY8" fmla="*/ 187325 h 1133475"/>
                <a:gd name="connsiteX9" fmla="*/ 737865 w 2114549"/>
                <a:gd name="connsiteY9" fmla="*/ 181172 h 1133475"/>
                <a:gd name="connsiteX10" fmla="*/ 501649 w 2114549"/>
                <a:gd name="connsiteY10"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2114549 w 2114549"/>
                <a:gd name="connsiteY7" fmla="*/ 120650 h 1133475"/>
                <a:gd name="connsiteX8" fmla="*/ 1955799 w 2114549"/>
                <a:gd name="connsiteY8" fmla="*/ 187325 h 1133475"/>
                <a:gd name="connsiteX9" fmla="*/ 737865 w 2114549"/>
                <a:gd name="connsiteY9" fmla="*/ 181172 h 1133475"/>
                <a:gd name="connsiteX10" fmla="*/ 501649 w 2114549"/>
                <a:gd name="connsiteY10" fmla="*/ 0 h 1133475"/>
                <a:gd name="connsiteX0" fmla="*/ 501649 w 2122478"/>
                <a:gd name="connsiteY0" fmla="*/ 0 h 1133475"/>
                <a:gd name="connsiteX1" fmla="*/ 34924 w 2122478"/>
                <a:gd name="connsiteY1" fmla="*/ 511175 h 1133475"/>
                <a:gd name="connsiteX2" fmla="*/ 25399 w 2122478"/>
                <a:gd name="connsiteY2" fmla="*/ 606425 h 1133475"/>
                <a:gd name="connsiteX3" fmla="*/ 504824 w 2122478"/>
                <a:gd name="connsiteY3" fmla="*/ 1133475 h 1133475"/>
                <a:gd name="connsiteX4" fmla="*/ 714969 w 2122478"/>
                <a:gd name="connsiteY4" fmla="*/ 953740 h 1133475"/>
                <a:gd name="connsiteX5" fmla="*/ 1946274 w 2122478"/>
                <a:gd name="connsiteY5" fmla="*/ 946150 h 1133475"/>
                <a:gd name="connsiteX6" fmla="*/ 2111374 w 2122478"/>
                <a:gd name="connsiteY6" fmla="*/ 993775 h 1133475"/>
                <a:gd name="connsiteX7" fmla="*/ 2114549 w 2122478"/>
                <a:gd name="connsiteY7" fmla="*/ 120650 h 1133475"/>
                <a:gd name="connsiteX8" fmla="*/ 1955799 w 2122478"/>
                <a:gd name="connsiteY8" fmla="*/ 187325 h 1133475"/>
                <a:gd name="connsiteX9" fmla="*/ 737865 w 2122478"/>
                <a:gd name="connsiteY9" fmla="*/ 181172 h 1133475"/>
                <a:gd name="connsiteX10" fmla="*/ 501649 w 2122478"/>
                <a:gd name="connsiteY10" fmla="*/ 0 h 1133475"/>
                <a:gd name="connsiteX0" fmla="*/ 501649 w 2150830"/>
                <a:gd name="connsiteY0" fmla="*/ 0 h 1133475"/>
                <a:gd name="connsiteX1" fmla="*/ 34924 w 2150830"/>
                <a:gd name="connsiteY1" fmla="*/ 511175 h 1133475"/>
                <a:gd name="connsiteX2" fmla="*/ 25399 w 2150830"/>
                <a:gd name="connsiteY2" fmla="*/ 606425 h 1133475"/>
                <a:gd name="connsiteX3" fmla="*/ 504824 w 2150830"/>
                <a:gd name="connsiteY3" fmla="*/ 1133475 h 1133475"/>
                <a:gd name="connsiteX4" fmla="*/ 714969 w 2150830"/>
                <a:gd name="connsiteY4" fmla="*/ 953740 h 1133475"/>
                <a:gd name="connsiteX5" fmla="*/ 1946274 w 2150830"/>
                <a:gd name="connsiteY5" fmla="*/ 946150 h 1133475"/>
                <a:gd name="connsiteX6" fmla="*/ 2111374 w 2150830"/>
                <a:gd name="connsiteY6" fmla="*/ 993775 h 1133475"/>
                <a:gd name="connsiteX7" fmla="*/ 2114549 w 2150830"/>
                <a:gd name="connsiteY7" fmla="*/ 120650 h 1133475"/>
                <a:gd name="connsiteX8" fmla="*/ 1955799 w 2150830"/>
                <a:gd name="connsiteY8" fmla="*/ 187325 h 1133475"/>
                <a:gd name="connsiteX9" fmla="*/ 737865 w 2150830"/>
                <a:gd name="connsiteY9" fmla="*/ 181172 h 1133475"/>
                <a:gd name="connsiteX10" fmla="*/ 501649 w 2150830"/>
                <a:gd name="connsiteY10" fmla="*/ 0 h 1133475"/>
                <a:gd name="connsiteX0" fmla="*/ 501649 w 2150830"/>
                <a:gd name="connsiteY0" fmla="*/ 0 h 1133475"/>
                <a:gd name="connsiteX1" fmla="*/ 34924 w 2150830"/>
                <a:gd name="connsiteY1" fmla="*/ 511175 h 1133475"/>
                <a:gd name="connsiteX2" fmla="*/ 25399 w 2150830"/>
                <a:gd name="connsiteY2" fmla="*/ 606425 h 1133475"/>
                <a:gd name="connsiteX3" fmla="*/ 504824 w 2150830"/>
                <a:gd name="connsiteY3" fmla="*/ 1133475 h 1133475"/>
                <a:gd name="connsiteX4" fmla="*/ 714969 w 2150830"/>
                <a:gd name="connsiteY4" fmla="*/ 953740 h 1133475"/>
                <a:gd name="connsiteX5" fmla="*/ 1946274 w 2150830"/>
                <a:gd name="connsiteY5" fmla="*/ 946150 h 1133475"/>
                <a:gd name="connsiteX6" fmla="*/ 2111374 w 2150830"/>
                <a:gd name="connsiteY6" fmla="*/ 993775 h 1133475"/>
                <a:gd name="connsiteX7" fmla="*/ 2114549 w 2150830"/>
                <a:gd name="connsiteY7" fmla="*/ 120650 h 1133475"/>
                <a:gd name="connsiteX8" fmla="*/ 1955799 w 2150830"/>
                <a:gd name="connsiteY8" fmla="*/ 187325 h 1133475"/>
                <a:gd name="connsiteX9" fmla="*/ 737865 w 2150830"/>
                <a:gd name="connsiteY9" fmla="*/ 181172 h 1133475"/>
                <a:gd name="connsiteX10" fmla="*/ 501649 w 2150830"/>
                <a:gd name="connsiteY10" fmla="*/ 0 h 1133475"/>
                <a:gd name="connsiteX0" fmla="*/ 501649 w 2150830"/>
                <a:gd name="connsiteY0" fmla="*/ 0 h 1133475"/>
                <a:gd name="connsiteX1" fmla="*/ 34924 w 2150830"/>
                <a:gd name="connsiteY1" fmla="*/ 511175 h 1133475"/>
                <a:gd name="connsiteX2" fmla="*/ 25399 w 2150830"/>
                <a:gd name="connsiteY2" fmla="*/ 606425 h 1133475"/>
                <a:gd name="connsiteX3" fmla="*/ 504824 w 2150830"/>
                <a:gd name="connsiteY3" fmla="*/ 1133475 h 1133475"/>
                <a:gd name="connsiteX4" fmla="*/ 714969 w 2150830"/>
                <a:gd name="connsiteY4" fmla="*/ 953740 h 1133475"/>
                <a:gd name="connsiteX5" fmla="*/ 1946274 w 2150830"/>
                <a:gd name="connsiteY5" fmla="*/ 946150 h 1133475"/>
                <a:gd name="connsiteX6" fmla="*/ 2114499 w 2150830"/>
                <a:gd name="connsiteY6" fmla="*/ 1025972 h 1133475"/>
                <a:gd name="connsiteX7" fmla="*/ 2114549 w 2150830"/>
                <a:gd name="connsiteY7" fmla="*/ 120650 h 1133475"/>
                <a:gd name="connsiteX8" fmla="*/ 1955799 w 2150830"/>
                <a:gd name="connsiteY8" fmla="*/ 187325 h 1133475"/>
                <a:gd name="connsiteX9" fmla="*/ 737865 w 2150830"/>
                <a:gd name="connsiteY9" fmla="*/ 181172 h 1133475"/>
                <a:gd name="connsiteX10" fmla="*/ 501649 w 2150830"/>
                <a:gd name="connsiteY10" fmla="*/ 0 h 1133475"/>
                <a:gd name="connsiteX0" fmla="*/ 501649 w 2150830"/>
                <a:gd name="connsiteY0" fmla="*/ 0 h 1133475"/>
                <a:gd name="connsiteX1" fmla="*/ 34924 w 2150830"/>
                <a:gd name="connsiteY1" fmla="*/ 511175 h 1133475"/>
                <a:gd name="connsiteX2" fmla="*/ 25399 w 2150830"/>
                <a:gd name="connsiteY2" fmla="*/ 606425 h 1133475"/>
                <a:gd name="connsiteX3" fmla="*/ 504824 w 2150830"/>
                <a:gd name="connsiteY3" fmla="*/ 1133475 h 1133475"/>
                <a:gd name="connsiteX4" fmla="*/ 714969 w 2150830"/>
                <a:gd name="connsiteY4" fmla="*/ 953740 h 1133475"/>
                <a:gd name="connsiteX5" fmla="*/ 1946274 w 2150830"/>
                <a:gd name="connsiteY5" fmla="*/ 946150 h 1133475"/>
                <a:gd name="connsiteX6" fmla="*/ 2114499 w 2150830"/>
                <a:gd name="connsiteY6" fmla="*/ 1025972 h 1133475"/>
                <a:gd name="connsiteX7" fmla="*/ 2114549 w 2150830"/>
                <a:gd name="connsiteY7" fmla="*/ 120650 h 1133475"/>
                <a:gd name="connsiteX8" fmla="*/ 1955799 w 2150830"/>
                <a:gd name="connsiteY8" fmla="*/ 187325 h 1133475"/>
                <a:gd name="connsiteX9" fmla="*/ 737865 w 2150830"/>
                <a:gd name="connsiteY9" fmla="*/ 181172 h 1133475"/>
                <a:gd name="connsiteX10" fmla="*/ 501649 w 2150830"/>
                <a:gd name="connsiteY10" fmla="*/ 0 h 1133475"/>
                <a:gd name="connsiteX0" fmla="*/ 501649 w 2122478"/>
                <a:gd name="connsiteY0" fmla="*/ 0 h 1133475"/>
                <a:gd name="connsiteX1" fmla="*/ 34924 w 2122478"/>
                <a:gd name="connsiteY1" fmla="*/ 511175 h 1133475"/>
                <a:gd name="connsiteX2" fmla="*/ 25399 w 2122478"/>
                <a:gd name="connsiteY2" fmla="*/ 606425 h 1133475"/>
                <a:gd name="connsiteX3" fmla="*/ 504824 w 2122478"/>
                <a:gd name="connsiteY3" fmla="*/ 1133475 h 1133475"/>
                <a:gd name="connsiteX4" fmla="*/ 714969 w 2122478"/>
                <a:gd name="connsiteY4" fmla="*/ 953740 h 1133475"/>
                <a:gd name="connsiteX5" fmla="*/ 1946274 w 2122478"/>
                <a:gd name="connsiteY5" fmla="*/ 946150 h 1133475"/>
                <a:gd name="connsiteX6" fmla="*/ 2114499 w 2122478"/>
                <a:gd name="connsiteY6" fmla="*/ 1025972 h 1133475"/>
                <a:gd name="connsiteX7" fmla="*/ 2114549 w 2122478"/>
                <a:gd name="connsiteY7" fmla="*/ 120650 h 1133475"/>
                <a:gd name="connsiteX8" fmla="*/ 1955799 w 2122478"/>
                <a:gd name="connsiteY8" fmla="*/ 187325 h 1133475"/>
                <a:gd name="connsiteX9" fmla="*/ 737865 w 2122478"/>
                <a:gd name="connsiteY9" fmla="*/ 181172 h 1133475"/>
                <a:gd name="connsiteX10" fmla="*/ 501649 w 2122478"/>
                <a:gd name="connsiteY10" fmla="*/ 0 h 1133475"/>
                <a:gd name="connsiteX0" fmla="*/ 501649 w 2122478"/>
                <a:gd name="connsiteY0" fmla="*/ 0 h 1133475"/>
                <a:gd name="connsiteX1" fmla="*/ 34924 w 2122478"/>
                <a:gd name="connsiteY1" fmla="*/ 511175 h 1133475"/>
                <a:gd name="connsiteX2" fmla="*/ 25399 w 2122478"/>
                <a:gd name="connsiteY2" fmla="*/ 606425 h 1133475"/>
                <a:gd name="connsiteX3" fmla="*/ 504824 w 2122478"/>
                <a:gd name="connsiteY3" fmla="*/ 1133475 h 1133475"/>
                <a:gd name="connsiteX4" fmla="*/ 714969 w 2122478"/>
                <a:gd name="connsiteY4" fmla="*/ 953740 h 1133475"/>
                <a:gd name="connsiteX5" fmla="*/ 1946274 w 2122478"/>
                <a:gd name="connsiteY5" fmla="*/ 946150 h 1133475"/>
                <a:gd name="connsiteX6" fmla="*/ 2114499 w 2122478"/>
                <a:gd name="connsiteY6" fmla="*/ 1025972 h 1133475"/>
                <a:gd name="connsiteX7" fmla="*/ 2114549 w 2122478"/>
                <a:gd name="connsiteY7" fmla="*/ 120650 h 1133475"/>
                <a:gd name="connsiteX8" fmla="*/ 1955799 w 2122478"/>
                <a:gd name="connsiteY8" fmla="*/ 187325 h 1133475"/>
                <a:gd name="connsiteX9" fmla="*/ 737865 w 2122478"/>
                <a:gd name="connsiteY9" fmla="*/ 181172 h 1133475"/>
                <a:gd name="connsiteX10" fmla="*/ 501649 w 2122478"/>
                <a:gd name="connsiteY10" fmla="*/ 0 h 1133475"/>
                <a:gd name="connsiteX0" fmla="*/ 501649 w 2123734"/>
                <a:gd name="connsiteY0" fmla="*/ 0 h 1133475"/>
                <a:gd name="connsiteX1" fmla="*/ 34924 w 2123734"/>
                <a:gd name="connsiteY1" fmla="*/ 511175 h 1133475"/>
                <a:gd name="connsiteX2" fmla="*/ 25399 w 2123734"/>
                <a:gd name="connsiteY2" fmla="*/ 606425 h 1133475"/>
                <a:gd name="connsiteX3" fmla="*/ 504824 w 2123734"/>
                <a:gd name="connsiteY3" fmla="*/ 1133475 h 1133475"/>
                <a:gd name="connsiteX4" fmla="*/ 714969 w 2123734"/>
                <a:gd name="connsiteY4" fmla="*/ 953740 h 1133475"/>
                <a:gd name="connsiteX5" fmla="*/ 1946274 w 2123734"/>
                <a:gd name="connsiteY5" fmla="*/ 946150 h 1133475"/>
                <a:gd name="connsiteX6" fmla="*/ 2117673 w 2123734"/>
                <a:gd name="connsiteY6" fmla="*/ 1019473 h 1133475"/>
                <a:gd name="connsiteX7" fmla="*/ 2114549 w 2123734"/>
                <a:gd name="connsiteY7" fmla="*/ 120650 h 1133475"/>
                <a:gd name="connsiteX8" fmla="*/ 1955799 w 2123734"/>
                <a:gd name="connsiteY8" fmla="*/ 187325 h 1133475"/>
                <a:gd name="connsiteX9" fmla="*/ 737865 w 2123734"/>
                <a:gd name="connsiteY9" fmla="*/ 181172 h 1133475"/>
                <a:gd name="connsiteX10" fmla="*/ 501649 w 2123734"/>
                <a:gd name="connsiteY10" fmla="*/ 0 h 1133475"/>
                <a:gd name="connsiteX0" fmla="*/ 535086 w 2123734"/>
                <a:gd name="connsiteY0" fmla="*/ 0 h 1139190"/>
                <a:gd name="connsiteX1" fmla="*/ 34924 w 2123734"/>
                <a:gd name="connsiteY1" fmla="*/ 516890 h 1139190"/>
                <a:gd name="connsiteX2" fmla="*/ 25399 w 2123734"/>
                <a:gd name="connsiteY2" fmla="*/ 612140 h 1139190"/>
                <a:gd name="connsiteX3" fmla="*/ 504824 w 2123734"/>
                <a:gd name="connsiteY3" fmla="*/ 1139190 h 1139190"/>
                <a:gd name="connsiteX4" fmla="*/ 714969 w 2123734"/>
                <a:gd name="connsiteY4" fmla="*/ 959455 h 1139190"/>
                <a:gd name="connsiteX5" fmla="*/ 1946274 w 2123734"/>
                <a:gd name="connsiteY5" fmla="*/ 951865 h 1139190"/>
                <a:gd name="connsiteX6" fmla="*/ 2117673 w 2123734"/>
                <a:gd name="connsiteY6" fmla="*/ 1025188 h 1139190"/>
                <a:gd name="connsiteX7" fmla="*/ 2114549 w 2123734"/>
                <a:gd name="connsiteY7" fmla="*/ 126365 h 1139190"/>
                <a:gd name="connsiteX8" fmla="*/ 1955799 w 2123734"/>
                <a:gd name="connsiteY8" fmla="*/ 193040 h 1139190"/>
                <a:gd name="connsiteX9" fmla="*/ 737865 w 2123734"/>
                <a:gd name="connsiteY9" fmla="*/ 186887 h 1139190"/>
                <a:gd name="connsiteX10" fmla="*/ 535086 w 2123734"/>
                <a:gd name="connsiteY10" fmla="*/ 0 h 1139190"/>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3734" h="1164431">
                  <a:moveTo>
                    <a:pt x="535086" y="0"/>
                  </a:moveTo>
                  <a:lnTo>
                    <a:pt x="34924" y="516890"/>
                  </a:lnTo>
                  <a:cubicBezTo>
                    <a:pt x="0" y="559777"/>
                    <a:pt x="10144" y="584483"/>
                    <a:pt x="25399" y="612140"/>
                  </a:cubicBezTo>
                  <a:lnTo>
                    <a:pt x="538261" y="1164431"/>
                  </a:lnTo>
                  <a:cubicBezTo>
                    <a:pt x="548181" y="1044566"/>
                    <a:pt x="494158" y="954156"/>
                    <a:pt x="714969" y="959455"/>
                  </a:cubicBezTo>
                  <a:cubicBezTo>
                    <a:pt x="1125404" y="956925"/>
                    <a:pt x="746901" y="960745"/>
                    <a:pt x="1946274" y="951865"/>
                  </a:cubicBezTo>
                  <a:cubicBezTo>
                    <a:pt x="2102643" y="946408"/>
                    <a:pt x="2123734" y="952933"/>
                    <a:pt x="2117673" y="1025188"/>
                  </a:cubicBezTo>
                  <a:cubicBezTo>
                    <a:pt x="2118731" y="734146"/>
                    <a:pt x="2113491" y="417407"/>
                    <a:pt x="2114549" y="126365"/>
                  </a:cubicBezTo>
                  <a:cubicBezTo>
                    <a:pt x="2122478" y="187062"/>
                    <a:pt x="2064799" y="192618"/>
                    <a:pt x="1955799" y="193040"/>
                  </a:cubicBezTo>
                  <a:cubicBezTo>
                    <a:pt x="1075530" y="190791"/>
                    <a:pt x="1957751" y="197048"/>
                    <a:pt x="737865" y="186887"/>
                  </a:cubicBezTo>
                  <a:cubicBezTo>
                    <a:pt x="471943" y="201654"/>
                    <a:pt x="551515" y="119063"/>
                    <a:pt x="535086" y="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endParaRPr lang="en-GB" sz="1400" dirty="0">
                <a:solidFill>
                  <a:schemeClr val="tx1">
                    <a:lumMod val="75000"/>
                    <a:lumOff val="25000"/>
                  </a:schemeClr>
                </a:solidFill>
                <a:latin typeface="Calibri" pitchFamily="34" charset="0"/>
                <a:cs typeface="Calibri" pitchFamily="34" charset="0"/>
              </a:endParaRPr>
            </a:p>
          </p:txBody>
        </p:sp>
        <p:sp>
          <p:nvSpPr>
            <p:cNvPr id="78" name="Oval 77">
              <a:extLst>
                <a:ext uri="{FF2B5EF4-FFF2-40B4-BE49-F238E27FC236}">
                  <a16:creationId xmlns:a16="http://schemas.microsoft.com/office/drawing/2014/main" id="{1DB3BE41-D99A-46AF-B39F-9E80812C4748}"/>
                </a:ext>
              </a:extLst>
            </p:cNvPr>
            <p:cNvSpPr/>
            <p:nvPr>
              <p:custDataLst>
                <p:tags r:id="rId10"/>
              </p:custDataLst>
            </p:nvPr>
          </p:nvSpPr>
          <p:spPr>
            <a:xfrm>
              <a:off x="2456095" y="2615237"/>
              <a:ext cx="160619" cy="16061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err="1">
                <a:solidFill>
                  <a:schemeClr val="tx1">
                    <a:lumMod val="75000"/>
                    <a:lumOff val="25000"/>
                  </a:schemeClr>
                </a:solidFill>
                <a:latin typeface="Calibri" pitchFamily="34" charset="0"/>
                <a:cs typeface="Calibri" pitchFamily="34" charset="0"/>
              </a:endParaRPr>
            </a:p>
          </p:txBody>
        </p:sp>
      </p:grpSp>
      <p:grpSp>
        <p:nvGrpSpPr>
          <p:cNvPr id="84" name="Group 83">
            <a:extLst>
              <a:ext uri="{FF2B5EF4-FFF2-40B4-BE49-F238E27FC236}">
                <a16:creationId xmlns:a16="http://schemas.microsoft.com/office/drawing/2014/main" id="{8BD1EB93-A10E-4F9E-8E18-D0978F489AC6}"/>
              </a:ext>
            </a:extLst>
          </p:cNvPr>
          <p:cNvGrpSpPr/>
          <p:nvPr/>
        </p:nvGrpSpPr>
        <p:grpSpPr>
          <a:xfrm>
            <a:off x="591926" y="3383130"/>
            <a:ext cx="2123734" cy="1164431"/>
            <a:chOff x="591926" y="2105022"/>
            <a:chExt cx="2123734" cy="1164431"/>
          </a:xfrm>
        </p:grpSpPr>
        <p:sp>
          <p:nvSpPr>
            <p:cNvPr id="85" name="Pie 17">
              <a:extLst>
                <a:ext uri="{FF2B5EF4-FFF2-40B4-BE49-F238E27FC236}">
                  <a16:creationId xmlns:a16="http://schemas.microsoft.com/office/drawing/2014/main" id="{15276A3B-EF11-4B04-BA87-7735805DD07F}"/>
                </a:ext>
              </a:extLst>
            </p:cNvPr>
            <p:cNvSpPr/>
            <p:nvPr>
              <p:custDataLst>
                <p:tags r:id="rId5"/>
              </p:custDataLst>
            </p:nvPr>
          </p:nvSpPr>
          <p:spPr>
            <a:xfrm rot="10800000">
              <a:off x="599351" y="2180990"/>
              <a:ext cx="422299" cy="196205"/>
            </a:xfrm>
            <a:prstGeom prst="pie">
              <a:avLst>
                <a:gd name="adj1" fmla="val 16215471"/>
                <a:gd name="adj2" fmla="val 5543734"/>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err="1">
                <a:solidFill>
                  <a:schemeClr val="tx1">
                    <a:lumMod val="75000"/>
                    <a:lumOff val="25000"/>
                  </a:schemeClr>
                </a:solidFill>
                <a:latin typeface="Calibri" pitchFamily="34" charset="0"/>
                <a:cs typeface="Calibri" pitchFamily="34" charset="0"/>
              </a:endParaRPr>
            </a:p>
          </p:txBody>
        </p:sp>
        <p:sp>
          <p:nvSpPr>
            <p:cNvPr id="86" name="Pie 18">
              <a:extLst>
                <a:ext uri="{FF2B5EF4-FFF2-40B4-BE49-F238E27FC236}">
                  <a16:creationId xmlns:a16="http://schemas.microsoft.com/office/drawing/2014/main" id="{831583A5-6055-4BA1-8FCB-28D377D2429B}"/>
                </a:ext>
              </a:extLst>
            </p:cNvPr>
            <p:cNvSpPr/>
            <p:nvPr>
              <p:custDataLst>
                <p:tags r:id="rId6"/>
              </p:custDataLst>
            </p:nvPr>
          </p:nvSpPr>
          <p:spPr>
            <a:xfrm rot="10800000">
              <a:off x="599351" y="3028266"/>
              <a:ext cx="431824" cy="196205"/>
            </a:xfrm>
            <a:prstGeom prst="pie">
              <a:avLst>
                <a:gd name="adj1" fmla="val 16215471"/>
                <a:gd name="adj2" fmla="val 5543734"/>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err="1">
                <a:solidFill>
                  <a:schemeClr val="tx1">
                    <a:lumMod val="75000"/>
                    <a:lumOff val="25000"/>
                  </a:schemeClr>
                </a:solidFill>
                <a:latin typeface="Calibri" pitchFamily="34" charset="0"/>
                <a:cs typeface="Calibri" pitchFamily="34" charset="0"/>
              </a:endParaRPr>
            </a:p>
          </p:txBody>
        </p:sp>
        <p:sp>
          <p:nvSpPr>
            <p:cNvPr id="87" name="Freeform 16">
              <a:extLst>
                <a:ext uri="{FF2B5EF4-FFF2-40B4-BE49-F238E27FC236}">
                  <a16:creationId xmlns:a16="http://schemas.microsoft.com/office/drawing/2014/main" id="{5900337C-3495-4DBE-A50C-025611B405D5}"/>
                </a:ext>
              </a:extLst>
            </p:cNvPr>
            <p:cNvSpPr/>
            <p:nvPr/>
          </p:nvSpPr>
          <p:spPr>
            <a:xfrm rot="10800000">
              <a:off x="591926" y="2105022"/>
              <a:ext cx="2123734" cy="1164431"/>
            </a:xfrm>
            <a:custGeom>
              <a:avLst/>
              <a:gdLst>
                <a:gd name="connsiteX0" fmla="*/ 476250 w 2089150"/>
                <a:gd name="connsiteY0" fmla="*/ 0 h 1133475"/>
                <a:gd name="connsiteX1" fmla="*/ 9525 w 2089150"/>
                <a:gd name="connsiteY1" fmla="*/ 511175 h 1133475"/>
                <a:gd name="connsiteX2" fmla="*/ 0 w 2089150"/>
                <a:gd name="connsiteY2" fmla="*/ 606425 h 1133475"/>
                <a:gd name="connsiteX3" fmla="*/ 479425 w 2089150"/>
                <a:gd name="connsiteY3" fmla="*/ 1133475 h 1133475"/>
                <a:gd name="connsiteX4" fmla="*/ 485775 w 2089150"/>
                <a:gd name="connsiteY4" fmla="*/ 952500 h 1133475"/>
                <a:gd name="connsiteX5" fmla="*/ 1920875 w 2089150"/>
                <a:gd name="connsiteY5" fmla="*/ 946150 h 1133475"/>
                <a:gd name="connsiteX6" fmla="*/ 2085975 w 2089150"/>
                <a:gd name="connsiteY6" fmla="*/ 993775 h 1133475"/>
                <a:gd name="connsiteX7" fmla="*/ 1930400 w 2089150"/>
                <a:gd name="connsiteY7" fmla="*/ 1050925 h 1133475"/>
                <a:gd name="connsiteX8" fmla="*/ 1933575 w 2089150"/>
                <a:gd name="connsiteY8" fmla="*/ 66675 h 1133475"/>
                <a:gd name="connsiteX9" fmla="*/ 2089150 w 2089150"/>
                <a:gd name="connsiteY9" fmla="*/ 120650 h 1133475"/>
                <a:gd name="connsiteX10" fmla="*/ 1930400 w 2089150"/>
                <a:gd name="connsiteY10" fmla="*/ 187325 h 1133475"/>
                <a:gd name="connsiteX11" fmla="*/ 466725 w 2089150"/>
                <a:gd name="connsiteY11" fmla="*/ 184150 h 1133475"/>
                <a:gd name="connsiteX12" fmla="*/ 476250 w 2089150"/>
                <a:gd name="connsiteY12" fmla="*/ 0 h 1133475"/>
                <a:gd name="connsiteX0" fmla="*/ 504825 w 2117725"/>
                <a:gd name="connsiteY0" fmla="*/ 0 h 1133475"/>
                <a:gd name="connsiteX1" fmla="*/ 38100 w 2117725"/>
                <a:gd name="connsiteY1" fmla="*/ 511175 h 1133475"/>
                <a:gd name="connsiteX2" fmla="*/ 28575 w 2117725"/>
                <a:gd name="connsiteY2" fmla="*/ 606425 h 1133475"/>
                <a:gd name="connsiteX3" fmla="*/ 508000 w 2117725"/>
                <a:gd name="connsiteY3" fmla="*/ 1133475 h 1133475"/>
                <a:gd name="connsiteX4" fmla="*/ 514350 w 2117725"/>
                <a:gd name="connsiteY4" fmla="*/ 952500 h 1133475"/>
                <a:gd name="connsiteX5" fmla="*/ 1949450 w 2117725"/>
                <a:gd name="connsiteY5" fmla="*/ 946150 h 1133475"/>
                <a:gd name="connsiteX6" fmla="*/ 2114550 w 2117725"/>
                <a:gd name="connsiteY6" fmla="*/ 993775 h 1133475"/>
                <a:gd name="connsiteX7" fmla="*/ 1958975 w 2117725"/>
                <a:gd name="connsiteY7" fmla="*/ 1050925 h 1133475"/>
                <a:gd name="connsiteX8" fmla="*/ 1962150 w 2117725"/>
                <a:gd name="connsiteY8" fmla="*/ 66675 h 1133475"/>
                <a:gd name="connsiteX9" fmla="*/ 2117725 w 2117725"/>
                <a:gd name="connsiteY9" fmla="*/ 120650 h 1133475"/>
                <a:gd name="connsiteX10" fmla="*/ 1958975 w 2117725"/>
                <a:gd name="connsiteY10" fmla="*/ 187325 h 1133475"/>
                <a:gd name="connsiteX11" fmla="*/ 495300 w 2117725"/>
                <a:gd name="connsiteY11" fmla="*/ 184150 h 1133475"/>
                <a:gd name="connsiteX12" fmla="*/ 504825 w 2117725"/>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492124 w 2114549"/>
                <a:gd name="connsiteY11" fmla="*/ 184150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492124 w 2114549"/>
                <a:gd name="connsiteY11" fmla="*/ 184150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227 w 2114549"/>
                <a:gd name="connsiteY11" fmla="*/ 18452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39155 w 2114549"/>
                <a:gd name="connsiteY11" fmla="*/ 233561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649 w 2114549"/>
                <a:gd name="connsiteY11"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649 w 2114549"/>
                <a:gd name="connsiteY11"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649 w 2114549"/>
                <a:gd name="connsiteY11"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649 w 2114549"/>
                <a:gd name="connsiteY11" fmla="*/ 0 h 1133475"/>
                <a:gd name="connsiteX0" fmla="*/ 501649 w 2114549"/>
                <a:gd name="connsiteY0" fmla="*/ 45111 h 1178586"/>
                <a:gd name="connsiteX1" fmla="*/ 34924 w 2114549"/>
                <a:gd name="connsiteY1" fmla="*/ 556286 h 1178586"/>
                <a:gd name="connsiteX2" fmla="*/ 25399 w 2114549"/>
                <a:gd name="connsiteY2" fmla="*/ 651536 h 1178586"/>
                <a:gd name="connsiteX3" fmla="*/ 504824 w 2114549"/>
                <a:gd name="connsiteY3" fmla="*/ 1178586 h 1178586"/>
                <a:gd name="connsiteX4" fmla="*/ 511174 w 2114549"/>
                <a:gd name="connsiteY4" fmla="*/ 997611 h 1178586"/>
                <a:gd name="connsiteX5" fmla="*/ 1946274 w 2114549"/>
                <a:gd name="connsiteY5" fmla="*/ 991261 h 1178586"/>
                <a:gd name="connsiteX6" fmla="*/ 2111374 w 2114549"/>
                <a:gd name="connsiteY6" fmla="*/ 1038886 h 1178586"/>
                <a:gd name="connsiteX7" fmla="*/ 1955799 w 2114549"/>
                <a:gd name="connsiteY7" fmla="*/ 1096036 h 1178586"/>
                <a:gd name="connsiteX8" fmla="*/ 1958974 w 2114549"/>
                <a:gd name="connsiteY8" fmla="*/ 111786 h 1178586"/>
                <a:gd name="connsiteX9" fmla="*/ 2114549 w 2114549"/>
                <a:gd name="connsiteY9" fmla="*/ 165761 h 1178586"/>
                <a:gd name="connsiteX10" fmla="*/ 1955799 w 2114549"/>
                <a:gd name="connsiteY10" fmla="*/ 232436 h 1178586"/>
                <a:gd name="connsiteX11" fmla="*/ 742950 w 2114549"/>
                <a:gd name="connsiteY11" fmla="*/ 285617 h 1178586"/>
                <a:gd name="connsiteX12" fmla="*/ 501649 w 2114549"/>
                <a:gd name="connsiteY12" fmla="*/ 45111 h 1178586"/>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42950 w 2114549"/>
                <a:gd name="connsiteY11" fmla="*/ 240506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8974 w 2114549"/>
                <a:gd name="connsiteY7" fmla="*/ 66675 h 1133475"/>
                <a:gd name="connsiteX8" fmla="*/ 2114549 w 2114549"/>
                <a:gd name="connsiteY8" fmla="*/ 120650 h 1133475"/>
                <a:gd name="connsiteX9" fmla="*/ 1955799 w 2114549"/>
                <a:gd name="connsiteY9" fmla="*/ 187325 h 1133475"/>
                <a:gd name="connsiteX10" fmla="*/ 737865 w 2114549"/>
                <a:gd name="connsiteY10" fmla="*/ 181172 h 1133475"/>
                <a:gd name="connsiteX11" fmla="*/ 501649 w 2114549"/>
                <a:gd name="connsiteY11"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2114549 w 2114549"/>
                <a:gd name="connsiteY7" fmla="*/ 120650 h 1133475"/>
                <a:gd name="connsiteX8" fmla="*/ 1955799 w 2114549"/>
                <a:gd name="connsiteY8" fmla="*/ 187325 h 1133475"/>
                <a:gd name="connsiteX9" fmla="*/ 737865 w 2114549"/>
                <a:gd name="connsiteY9" fmla="*/ 181172 h 1133475"/>
                <a:gd name="connsiteX10" fmla="*/ 501649 w 2114549"/>
                <a:gd name="connsiteY10"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2114549 w 2114549"/>
                <a:gd name="connsiteY7" fmla="*/ 120650 h 1133475"/>
                <a:gd name="connsiteX8" fmla="*/ 1955799 w 2114549"/>
                <a:gd name="connsiteY8" fmla="*/ 187325 h 1133475"/>
                <a:gd name="connsiteX9" fmla="*/ 737865 w 2114549"/>
                <a:gd name="connsiteY9" fmla="*/ 181172 h 1133475"/>
                <a:gd name="connsiteX10" fmla="*/ 501649 w 2114549"/>
                <a:gd name="connsiteY10" fmla="*/ 0 h 1133475"/>
                <a:gd name="connsiteX0" fmla="*/ 501649 w 2122478"/>
                <a:gd name="connsiteY0" fmla="*/ 0 h 1133475"/>
                <a:gd name="connsiteX1" fmla="*/ 34924 w 2122478"/>
                <a:gd name="connsiteY1" fmla="*/ 511175 h 1133475"/>
                <a:gd name="connsiteX2" fmla="*/ 25399 w 2122478"/>
                <a:gd name="connsiteY2" fmla="*/ 606425 h 1133475"/>
                <a:gd name="connsiteX3" fmla="*/ 504824 w 2122478"/>
                <a:gd name="connsiteY3" fmla="*/ 1133475 h 1133475"/>
                <a:gd name="connsiteX4" fmla="*/ 714969 w 2122478"/>
                <a:gd name="connsiteY4" fmla="*/ 953740 h 1133475"/>
                <a:gd name="connsiteX5" fmla="*/ 1946274 w 2122478"/>
                <a:gd name="connsiteY5" fmla="*/ 946150 h 1133475"/>
                <a:gd name="connsiteX6" fmla="*/ 2111374 w 2122478"/>
                <a:gd name="connsiteY6" fmla="*/ 993775 h 1133475"/>
                <a:gd name="connsiteX7" fmla="*/ 2114549 w 2122478"/>
                <a:gd name="connsiteY7" fmla="*/ 120650 h 1133475"/>
                <a:gd name="connsiteX8" fmla="*/ 1955799 w 2122478"/>
                <a:gd name="connsiteY8" fmla="*/ 187325 h 1133475"/>
                <a:gd name="connsiteX9" fmla="*/ 737865 w 2122478"/>
                <a:gd name="connsiteY9" fmla="*/ 181172 h 1133475"/>
                <a:gd name="connsiteX10" fmla="*/ 501649 w 2122478"/>
                <a:gd name="connsiteY10" fmla="*/ 0 h 1133475"/>
                <a:gd name="connsiteX0" fmla="*/ 501649 w 2150830"/>
                <a:gd name="connsiteY0" fmla="*/ 0 h 1133475"/>
                <a:gd name="connsiteX1" fmla="*/ 34924 w 2150830"/>
                <a:gd name="connsiteY1" fmla="*/ 511175 h 1133475"/>
                <a:gd name="connsiteX2" fmla="*/ 25399 w 2150830"/>
                <a:gd name="connsiteY2" fmla="*/ 606425 h 1133475"/>
                <a:gd name="connsiteX3" fmla="*/ 504824 w 2150830"/>
                <a:gd name="connsiteY3" fmla="*/ 1133475 h 1133475"/>
                <a:gd name="connsiteX4" fmla="*/ 714969 w 2150830"/>
                <a:gd name="connsiteY4" fmla="*/ 953740 h 1133475"/>
                <a:gd name="connsiteX5" fmla="*/ 1946274 w 2150830"/>
                <a:gd name="connsiteY5" fmla="*/ 946150 h 1133475"/>
                <a:gd name="connsiteX6" fmla="*/ 2111374 w 2150830"/>
                <a:gd name="connsiteY6" fmla="*/ 993775 h 1133475"/>
                <a:gd name="connsiteX7" fmla="*/ 2114549 w 2150830"/>
                <a:gd name="connsiteY7" fmla="*/ 120650 h 1133475"/>
                <a:gd name="connsiteX8" fmla="*/ 1955799 w 2150830"/>
                <a:gd name="connsiteY8" fmla="*/ 187325 h 1133475"/>
                <a:gd name="connsiteX9" fmla="*/ 737865 w 2150830"/>
                <a:gd name="connsiteY9" fmla="*/ 181172 h 1133475"/>
                <a:gd name="connsiteX10" fmla="*/ 501649 w 2150830"/>
                <a:gd name="connsiteY10" fmla="*/ 0 h 1133475"/>
                <a:gd name="connsiteX0" fmla="*/ 501649 w 2150830"/>
                <a:gd name="connsiteY0" fmla="*/ 0 h 1133475"/>
                <a:gd name="connsiteX1" fmla="*/ 34924 w 2150830"/>
                <a:gd name="connsiteY1" fmla="*/ 511175 h 1133475"/>
                <a:gd name="connsiteX2" fmla="*/ 25399 w 2150830"/>
                <a:gd name="connsiteY2" fmla="*/ 606425 h 1133475"/>
                <a:gd name="connsiteX3" fmla="*/ 504824 w 2150830"/>
                <a:gd name="connsiteY3" fmla="*/ 1133475 h 1133475"/>
                <a:gd name="connsiteX4" fmla="*/ 714969 w 2150830"/>
                <a:gd name="connsiteY4" fmla="*/ 953740 h 1133475"/>
                <a:gd name="connsiteX5" fmla="*/ 1946274 w 2150830"/>
                <a:gd name="connsiteY5" fmla="*/ 946150 h 1133475"/>
                <a:gd name="connsiteX6" fmla="*/ 2111374 w 2150830"/>
                <a:gd name="connsiteY6" fmla="*/ 993775 h 1133475"/>
                <a:gd name="connsiteX7" fmla="*/ 2114549 w 2150830"/>
                <a:gd name="connsiteY7" fmla="*/ 120650 h 1133475"/>
                <a:gd name="connsiteX8" fmla="*/ 1955799 w 2150830"/>
                <a:gd name="connsiteY8" fmla="*/ 187325 h 1133475"/>
                <a:gd name="connsiteX9" fmla="*/ 737865 w 2150830"/>
                <a:gd name="connsiteY9" fmla="*/ 181172 h 1133475"/>
                <a:gd name="connsiteX10" fmla="*/ 501649 w 2150830"/>
                <a:gd name="connsiteY10" fmla="*/ 0 h 1133475"/>
                <a:gd name="connsiteX0" fmla="*/ 501649 w 2150830"/>
                <a:gd name="connsiteY0" fmla="*/ 0 h 1133475"/>
                <a:gd name="connsiteX1" fmla="*/ 34924 w 2150830"/>
                <a:gd name="connsiteY1" fmla="*/ 511175 h 1133475"/>
                <a:gd name="connsiteX2" fmla="*/ 25399 w 2150830"/>
                <a:gd name="connsiteY2" fmla="*/ 606425 h 1133475"/>
                <a:gd name="connsiteX3" fmla="*/ 504824 w 2150830"/>
                <a:gd name="connsiteY3" fmla="*/ 1133475 h 1133475"/>
                <a:gd name="connsiteX4" fmla="*/ 714969 w 2150830"/>
                <a:gd name="connsiteY4" fmla="*/ 953740 h 1133475"/>
                <a:gd name="connsiteX5" fmla="*/ 1946274 w 2150830"/>
                <a:gd name="connsiteY5" fmla="*/ 946150 h 1133475"/>
                <a:gd name="connsiteX6" fmla="*/ 2114499 w 2150830"/>
                <a:gd name="connsiteY6" fmla="*/ 1025972 h 1133475"/>
                <a:gd name="connsiteX7" fmla="*/ 2114549 w 2150830"/>
                <a:gd name="connsiteY7" fmla="*/ 120650 h 1133475"/>
                <a:gd name="connsiteX8" fmla="*/ 1955799 w 2150830"/>
                <a:gd name="connsiteY8" fmla="*/ 187325 h 1133475"/>
                <a:gd name="connsiteX9" fmla="*/ 737865 w 2150830"/>
                <a:gd name="connsiteY9" fmla="*/ 181172 h 1133475"/>
                <a:gd name="connsiteX10" fmla="*/ 501649 w 2150830"/>
                <a:gd name="connsiteY10" fmla="*/ 0 h 1133475"/>
                <a:gd name="connsiteX0" fmla="*/ 501649 w 2150830"/>
                <a:gd name="connsiteY0" fmla="*/ 0 h 1133475"/>
                <a:gd name="connsiteX1" fmla="*/ 34924 w 2150830"/>
                <a:gd name="connsiteY1" fmla="*/ 511175 h 1133475"/>
                <a:gd name="connsiteX2" fmla="*/ 25399 w 2150830"/>
                <a:gd name="connsiteY2" fmla="*/ 606425 h 1133475"/>
                <a:gd name="connsiteX3" fmla="*/ 504824 w 2150830"/>
                <a:gd name="connsiteY3" fmla="*/ 1133475 h 1133475"/>
                <a:gd name="connsiteX4" fmla="*/ 714969 w 2150830"/>
                <a:gd name="connsiteY4" fmla="*/ 953740 h 1133475"/>
                <a:gd name="connsiteX5" fmla="*/ 1946274 w 2150830"/>
                <a:gd name="connsiteY5" fmla="*/ 946150 h 1133475"/>
                <a:gd name="connsiteX6" fmla="*/ 2114499 w 2150830"/>
                <a:gd name="connsiteY6" fmla="*/ 1025972 h 1133475"/>
                <a:gd name="connsiteX7" fmla="*/ 2114549 w 2150830"/>
                <a:gd name="connsiteY7" fmla="*/ 120650 h 1133475"/>
                <a:gd name="connsiteX8" fmla="*/ 1955799 w 2150830"/>
                <a:gd name="connsiteY8" fmla="*/ 187325 h 1133475"/>
                <a:gd name="connsiteX9" fmla="*/ 737865 w 2150830"/>
                <a:gd name="connsiteY9" fmla="*/ 181172 h 1133475"/>
                <a:gd name="connsiteX10" fmla="*/ 501649 w 2150830"/>
                <a:gd name="connsiteY10" fmla="*/ 0 h 1133475"/>
                <a:gd name="connsiteX0" fmla="*/ 501649 w 2122478"/>
                <a:gd name="connsiteY0" fmla="*/ 0 h 1133475"/>
                <a:gd name="connsiteX1" fmla="*/ 34924 w 2122478"/>
                <a:gd name="connsiteY1" fmla="*/ 511175 h 1133475"/>
                <a:gd name="connsiteX2" fmla="*/ 25399 w 2122478"/>
                <a:gd name="connsiteY2" fmla="*/ 606425 h 1133475"/>
                <a:gd name="connsiteX3" fmla="*/ 504824 w 2122478"/>
                <a:gd name="connsiteY3" fmla="*/ 1133475 h 1133475"/>
                <a:gd name="connsiteX4" fmla="*/ 714969 w 2122478"/>
                <a:gd name="connsiteY4" fmla="*/ 953740 h 1133475"/>
                <a:gd name="connsiteX5" fmla="*/ 1946274 w 2122478"/>
                <a:gd name="connsiteY5" fmla="*/ 946150 h 1133475"/>
                <a:gd name="connsiteX6" fmla="*/ 2114499 w 2122478"/>
                <a:gd name="connsiteY6" fmla="*/ 1025972 h 1133475"/>
                <a:gd name="connsiteX7" fmla="*/ 2114549 w 2122478"/>
                <a:gd name="connsiteY7" fmla="*/ 120650 h 1133475"/>
                <a:gd name="connsiteX8" fmla="*/ 1955799 w 2122478"/>
                <a:gd name="connsiteY8" fmla="*/ 187325 h 1133475"/>
                <a:gd name="connsiteX9" fmla="*/ 737865 w 2122478"/>
                <a:gd name="connsiteY9" fmla="*/ 181172 h 1133475"/>
                <a:gd name="connsiteX10" fmla="*/ 501649 w 2122478"/>
                <a:gd name="connsiteY10" fmla="*/ 0 h 1133475"/>
                <a:gd name="connsiteX0" fmla="*/ 501649 w 2122478"/>
                <a:gd name="connsiteY0" fmla="*/ 0 h 1133475"/>
                <a:gd name="connsiteX1" fmla="*/ 34924 w 2122478"/>
                <a:gd name="connsiteY1" fmla="*/ 511175 h 1133475"/>
                <a:gd name="connsiteX2" fmla="*/ 25399 w 2122478"/>
                <a:gd name="connsiteY2" fmla="*/ 606425 h 1133475"/>
                <a:gd name="connsiteX3" fmla="*/ 504824 w 2122478"/>
                <a:gd name="connsiteY3" fmla="*/ 1133475 h 1133475"/>
                <a:gd name="connsiteX4" fmla="*/ 714969 w 2122478"/>
                <a:gd name="connsiteY4" fmla="*/ 953740 h 1133475"/>
                <a:gd name="connsiteX5" fmla="*/ 1946274 w 2122478"/>
                <a:gd name="connsiteY5" fmla="*/ 946150 h 1133475"/>
                <a:gd name="connsiteX6" fmla="*/ 2114499 w 2122478"/>
                <a:gd name="connsiteY6" fmla="*/ 1025972 h 1133475"/>
                <a:gd name="connsiteX7" fmla="*/ 2114549 w 2122478"/>
                <a:gd name="connsiteY7" fmla="*/ 120650 h 1133475"/>
                <a:gd name="connsiteX8" fmla="*/ 1955799 w 2122478"/>
                <a:gd name="connsiteY8" fmla="*/ 187325 h 1133475"/>
                <a:gd name="connsiteX9" fmla="*/ 737865 w 2122478"/>
                <a:gd name="connsiteY9" fmla="*/ 181172 h 1133475"/>
                <a:gd name="connsiteX10" fmla="*/ 501649 w 2122478"/>
                <a:gd name="connsiteY10" fmla="*/ 0 h 1133475"/>
                <a:gd name="connsiteX0" fmla="*/ 501649 w 2123734"/>
                <a:gd name="connsiteY0" fmla="*/ 0 h 1133475"/>
                <a:gd name="connsiteX1" fmla="*/ 34924 w 2123734"/>
                <a:gd name="connsiteY1" fmla="*/ 511175 h 1133475"/>
                <a:gd name="connsiteX2" fmla="*/ 25399 w 2123734"/>
                <a:gd name="connsiteY2" fmla="*/ 606425 h 1133475"/>
                <a:gd name="connsiteX3" fmla="*/ 504824 w 2123734"/>
                <a:gd name="connsiteY3" fmla="*/ 1133475 h 1133475"/>
                <a:gd name="connsiteX4" fmla="*/ 714969 w 2123734"/>
                <a:gd name="connsiteY4" fmla="*/ 953740 h 1133475"/>
                <a:gd name="connsiteX5" fmla="*/ 1946274 w 2123734"/>
                <a:gd name="connsiteY5" fmla="*/ 946150 h 1133475"/>
                <a:gd name="connsiteX6" fmla="*/ 2117673 w 2123734"/>
                <a:gd name="connsiteY6" fmla="*/ 1019473 h 1133475"/>
                <a:gd name="connsiteX7" fmla="*/ 2114549 w 2123734"/>
                <a:gd name="connsiteY7" fmla="*/ 120650 h 1133475"/>
                <a:gd name="connsiteX8" fmla="*/ 1955799 w 2123734"/>
                <a:gd name="connsiteY8" fmla="*/ 187325 h 1133475"/>
                <a:gd name="connsiteX9" fmla="*/ 737865 w 2123734"/>
                <a:gd name="connsiteY9" fmla="*/ 181172 h 1133475"/>
                <a:gd name="connsiteX10" fmla="*/ 501649 w 2123734"/>
                <a:gd name="connsiteY10" fmla="*/ 0 h 1133475"/>
                <a:gd name="connsiteX0" fmla="*/ 535086 w 2123734"/>
                <a:gd name="connsiteY0" fmla="*/ 0 h 1139190"/>
                <a:gd name="connsiteX1" fmla="*/ 34924 w 2123734"/>
                <a:gd name="connsiteY1" fmla="*/ 516890 h 1139190"/>
                <a:gd name="connsiteX2" fmla="*/ 25399 w 2123734"/>
                <a:gd name="connsiteY2" fmla="*/ 612140 h 1139190"/>
                <a:gd name="connsiteX3" fmla="*/ 504824 w 2123734"/>
                <a:gd name="connsiteY3" fmla="*/ 1139190 h 1139190"/>
                <a:gd name="connsiteX4" fmla="*/ 714969 w 2123734"/>
                <a:gd name="connsiteY4" fmla="*/ 959455 h 1139190"/>
                <a:gd name="connsiteX5" fmla="*/ 1946274 w 2123734"/>
                <a:gd name="connsiteY5" fmla="*/ 951865 h 1139190"/>
                <a:gd name="connsiteX6" fmla="*/ 2117673 w 2123734"/>
                <a:gd name="connsiteY6" fmla="*/ 1025188 h 1139190"/>
                <a:gd name="connsiteX7" fmla="*/ 2114549 w 2123734"/>
                <a:gd name="connsiteY7" fmla="*/ 126365 h 1139190"/>
                <a:gd name="connsiteX8" fmla="*/ 1955799 w 2123734"/>
                <a:gd name="connsiteY8" fmla="*/ 193040 h 1139190"/>
                <a:gd name="connsiteX9" fmla="*/ 737865 w 2123734"/>
                <a:gd name="connsiteY9" fmla="*/ 186887 h 1139190"/>
                <a:gd name="connsiteX10" fmla="*/ 535086 w 2123734"/>
                <a:gd name="connsiteY10" fmla="*/ 0 h 1139190"/>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3734" h="1164431">
                  <a:moveTo>
                    <a:pt x="535086" y="0"/>
                  </a:moveTo>
                  <a:lnTo>
                    <a:pt x="34924" y="516890"/>
                  </a:lnTo>
                  <a:cubicBezTo>
                    <a:pt x="0" y="559777"/>
                    <a:pt x="10144" y="584483"/>
                    <a:pt x="25399" y="612140"/>
                  </a:cubicBezTo>
                  <a:lnTo>
                    <a:pt x="538261" y="1164431"/>
                  </a:lnTo>
                  <a:cubicBezTo>
                    <a:pt x="548181" y="1044566"/>
                    <a:pt x="494158" y="954156"/>
                    <a:pt x="714969" y="959455"/>
                  </a:cubicBezTo>
                  <a:cubicBezTo>
                    <a:pt x="1125404" y="956925"/>
                    <a:pt x="746901" y="960745"/>
                    <a:pt x="1946274" y="951865"/>
                  </a:cubicBezTo>
                  <a:cubicBezTo>
                    <a:pt x="2102643" y="946408"/>
                    <a:pt x="2123734" y="952933"/>
                    <a:pt x="2117673" y="1025188"/>
                  </a:cubicBezTo>
                  <a:cubicBezTo>
                    <a:pt x="2118731" y="734146"/>
                    <a:pt x="2113491" y="417407"/>
                    <a:pt x="2114549" y="126365"/>
                  </a:cubicBezTo>
                  <a:cubicBezTo>
                    <a:pt x="2122478" y="187062"/>
                    <a:pt x="2064799" y="192618"/>
                    <a:pt x="1955799" y="193040"/>
                  </a:cubicBezTo>
                  <a:cubicBezTo>
                    <a:pt x="1075530" y="190791"/>
                    <a:pt x="1957751" y="197048"/>
                    <a:pt x="737865" y="186887"/>
                  </a:cubicBezTo>
                  <a:cubicBezTo>
                    <a:pt x="471943" y="201654"/>
                    <a:pt x="551515" y="119063"/>
                    <a:pt x="535086"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err="1">
                <a:solidFill>
                  <a:schemeClr val="tx1">
                    <a:lumMod val="75000"/>
                    <a:lumOff val="25000"/>
                  </a:schemeClr>
                </a:solidFill>
                <a:latin typeface="Calibri" pitchFamily="34" charset="0"/>
                <a:cs typeface="Calibri" pitchFamily="34" charset="0"/>
              </a:endParaRPr>
            </a:p>
          </p:txBody>
        </p:sp>
        <p:sp>
          <p:nvSpPr>
            <p:cNvPr id="88" name="Oval 87">
              <a:extLst>
                <a:ext uri="{FF2B5EF4-FFF2-40B4-BE49-F238E27FC236}">
                  <a16:creationId xmlns:a16="http://schemas.microsoft.com/office/drawing/2014/main" id="{F0433461-473D-41DE-97A3-C74D827E88D9}"/>
                </a:ext>
              </a:extLst>
            </p:cNvPr>
            <p:cNvSpPr/>
            <p:nvPr>
              <p:custDataLst>
                <p:tags r:id="rId7"/>
              </p:custDataLst>
            </p:nvPr>
          </p:nvSpPr>
          <p:spPr>
            <a:xfrm>
              <a:off x="2456095" y="2615237"/>
              <a:ext cx="160619" cy="16061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err="1">
                <a:solidFill>
                  <a:schemeClr val="tx1">
                    <a:lumMod val="75000"/>
                    <a:lumOff val="25000"/>
                  </a:schemeClr>
                </a:solidFill>
                <a:latin typeface="Calibri" pitchFamily="34" charset="0"/>
                <a:cs typeface="Calibri" pitchFamily="34" charset="0"/>
              </a:endParaRPr>
            </a:p>
          </p:txBody>
        </p:sp>
      </p:grpSp>
      <p:grpSp>
        <p:nvGrpSpPr>
          <p:cNvPr id="89" name="Group 88">
            <a:extLst>
              <a:ext uri="{FF2B5EF4-FFF2-40B4-BE49-F238E27FC236}">
                <a16:creationId xmlns:a16="http://schemas.microsoft.com/office/drawing/2014/main" id="{ACCF338A-A3CC-449E-A59B-72DA7E2E5778}"/>
              </a:ext>
            </a:extLst>
          </p:cNvPr>
          <p:cNvGrpSpPr/>
          <p:nvPr/>
        </p:nvGrpSpPr>
        <p:grpSpPr>
          <a:xfrm>
            <a:off x="591926" y="4903516"/>
            <a:ext cx="2123734" cy="1164431"/>
            <a:chOff x="591926" y="2105022"/>
            <a:chExt cx="2123734" cy="1164431"/>
          </a:xfrm>
        </p:grpSpPr>
        <p:sp>
          <p:nvSpPr>
            <p:cNvPr id="90" name="Pie 17">
              <a:extLst>
                <a:ext uri="{FF2B5EF4-FFF2-40B4-BE49-F238E27FC236}">
                  <a16:creationId xmlns:a16="http://schemas.microsoft.com/office/drawing/2014/main" id="{FBCC85FF-800B-487A-8FE7-30449FF58481}"/>
                </a:ext>
              </a:extLst>
            </p:cNvPr>
            <p:cNvSpPr/>
            <p:nvPr>
              <p:custDataLst>
                <p:tags r:id="rId2"/>
              </p:custDataLst>
            </p:nvPr>
          </p:nvSpPr>
          <p:spPr>
            <a:xfrm rot="10800000">
              <a:off x="599351" y="2180990"/>
              <a:ext cx="422299" cy="196205"/>
            </a:xfrm>
            <a:prstGeom prst="pie">
              <a:avLst>
                <a:gd name="adj1" fmla="val 16215471"/>
                <a:gd name="adj2" fmla="val 554373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err="1">
                <a:solidFill>
                  <a:schemeClr val="tx1">
                    <a:lumMod val="75000"/>
                    <a:lumOff val="25000"/>
                  </a:schemeClr>
                </a:solidFill>
                <a:latin typeface="Calibri" pitchFamily="34" charset="0"/>
                <a:cs typeface="Calibri" pitchFamily="34" charset="0"/>
              </a:endParaRPr>
            </a:p>
          </p:txBody>
        </p:sp>
        <p:sp>
          <p:nvSpPr>
            <p:cNvPr id="91" name="Pie 18">
              <a:extLst>
                <a:ext uri="{FF2B5EF4-FFF2-40B4-BE49-F238E27FC236}">
                  <a16:creationId xmlns:a16="http://schemas.microsoft.com/office/drawing/2014/main" id="{4CA17A60-54AA-49DE-9489-EDFDDB75D5B5}"/>
                </a:ext>
              </a:extLst>
            </p:cNvPr>
            <p:cNvSpPr/>
            <p:nvPr>
              <p:custDataLst>
                <p:tags r:id="rId3"/>
              </p:custDataLst>
            </p:nvPr>
          </p:nvSpPr>
          <p:spPr>
            <a:xfrm rot="10800000">
              <a:off x="599351" y="3028266"/>
              <a:ext cx="431824" cy="196205"/>
            </a:xfrm>
            <a:prstGeom prst="pie">
              <a:avLst>
                <a:gd name="adj1" fmla="val 16215471"/>
                <a:gd name="adj2" fmla="val 554373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err="1">
                <a:solidFill>
                  <a:schemeClr val="tx1">
                    <a:lumMod val="75000"/>
                    <a:lumOff val="25000"/>
                  </a:schemeClr>
                </a:solidFill>
                <a:latin typeface="Calibri" pitchFamily="34" charset="0"/>
                <a:cs typeface="Calibri" pitchFamily="34" charset="0"/>
              </a:endParaRPr>
            </a:p>
          </p:txBody>
        </p:sp>
        <p:sp>
          <p:nvSpPr>
            <p:cNvPr id="92" name="Freeform 16">
              <a:extLst>
                <a:ext uri="{FF2B5EF4-FFF2-40B4-BE49-F238E27FC236}">
                  <a16:creationId xmlns:a16="http://schemas.microsoft.com/office/drawing/2014/main" id="{8B5EF658-2D39-46CA-9B91-1172A70C59C2}"/>
                </a:ext>
              </a:extLst>
            </p:cNvPr>
            <p:cNvSpPr/>
            <p:nvPr/>
          </p:nvSpPr>
          <p:spPr>
            <a:xfrm rot="10800000">
              <a:off x="591926" y="2105022"/>
              <a:ext cx="2123734" cy="1164431"/>
            </a:xfrm>
            <a:custGeom>
              <a:avLst/>
              <a:gdLst>
                <a:gd name="connsiteX0" fmla="*/ 476250 w 2089150"/>
                <a:gd name="connsiteY0" fmla="*/ 0 h 1133475"/>
                <a:gd name="connsiteX1" fmla="*/ 9525 w 2089150"/>
                <a:gd name="connsiteY1" fmla="*/ 511175 h 1133475"/>
                <a:gd name="connsiteX2" fmla="*/ 0 w 2089150"/>
                <a:gd name="connsiteY2" fmla="*/ 606425 h 1133475"/>
                <a:gd name="connsiteX3" fmla="*/ 479425 w 2089150"/>
                <a:gd name="connsiteY3" fmla="*/ 1133475 h 1133475"/>
                <a:gd name="connsiteX4" fmla="*/ 485775 w 2089150"/>
                <a:gd name="connsiteY4" fmla="*/ 952500 h 1133475"/>
                <a:gd name="connsiteX5" fmla="*/ 1920875 w 2089150"/>
                <a:gd name="connsiteY5" fmla="*/ 946150 h 1133475"/>
                <a:gd name="connsiteX6" fmla="*/ 2085975 w 2089150"/>
                <a:gd name="connsiteY6" fmla="*/ 993775 h 1133475"/>
                <a:gd name="connsiteX7" fmla="*/ 1930400 w 2089150"/>
                <a:gd name="connsiteY7" fmla="*/ 1050925 h 1133475"/>
                <a:gd name="connsiteX8" fmla="*/ 1933575 w 2089150"/>
                <a:gd name="connsiteY8" fmla="*/ 66675 h 1133475"/>
                <a:gd name="connsiteX9" fmla="*/ 2089150 w 2089150"/>
                <a:gd name="connsiteY9" fmla="*/ 120650 h 1133475"/>
                <a:gd name="connsiteX10" fmla="*/ 1930400 w 2089150"/>
                <a:gd name="connsiteY10" fmla="*/ 187325 h 1133475"/>
                <a:gd name="connsiteX11" fmla="*/ 466725 w 2089150"/>
                <a:gd name="connsiteY11" fmla="*/ 184150 h 1133475"/>
                <a:gd name="connsiteX12" fmla="*/ 476250 w 2089150"/>
                <a:gd name="connsiteY12" fmla="*/ 0 h 1133475"/>
                <a:gd name="connsiteX0" fmla="*/ 504825 w 2117725"/>
                <a:gd name="connsiteY0" fmla="*/ 0 h 1133475"/>
                <a:gd name="connsiteX1" fmla="*/ 38100 w 2117725"/>
                <a:gd name="connsiteY1" fmla="*/ 511175 h 1133475"/>
                <a:gd name="connsiteX2" fmla="*/ 28575 w 2117725"/>
                <a:gd name="connsiteY2" fmla="*/ 606425 h 1133475"/>
                <a:gd name="connsiteX3" fmla="*/ 508000 w 2117725"/>
                <a:gd name="connsiteY3" fmla="*/ 1133475 h 1133475"/>
                <a:gd name="connsiteX4" fmla="*/ 514350 w 2117725"/>
                <a:gd name="connsiteY4" fmla="*/ 952500 h 1133475"/>
                <a:gd name="connsiteX5" fmla="*/ 1949450 w 2117725"/>
                <a:gd name="connsiteY5" fmla="*/ 946150 h 1133475"/>
                <a:gd name="connsiteX6" fmla="*/ 2114550 w 2117725"/>
                <a:gd name="connsiteY6" fmla="*/ 993775 h 1133475"/>
                <a:gd name="connsiteX7" fmla="*/ 1958975 w 2117725"/>
                <a:gd name="connsiteY7" fmla="*/ 1050925 h 1133475"/>
                <a:gd name="connsiteX8" fmla="*/ 1962150 w 2117725"/>
                <a:gd name="connsiteY8" fmla="*/ 66675 h 1133475"/>
                <a:gd name="connsiteX9" fmla="*/ 2117725 w 2117725"/>
                <a:gd name="connsiteY9" fmla="*/ 120650 h 1133475"/>
                <a:gd name="connsiteX10" fmla="*/ 1958975 w 2117725"/>
                <a:gd name="connsiteY10" fmla="*/ 187325 h 1133475"/>
                <a:gd name="connsiteX11" fmla="*/ 495300 w 2117725"/>
                <a:gd name="connsiteY11" fmla="*/ 184150 h 1133475"/>
                <a:gd name="connsiteX12" fmla="*/ 504825 w 2117725"/>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492124 w 2114549"/>
                <a:gd name="connsiteY11" fmla="*/ 184150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492124 w 2114549"/>
                <a:gd name="connsiteY11" fmla="*/ 184150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227 w 2114549"/>
                <a:gd name="connsiteY11" fmla="*/ 18452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39155 w 2114549"/>
                <a:gd name="connsiteY11" fmla="*/ 233561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649 w 2114549"/>
                <a:gd name="connsiteY11"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649 w 2114549"/>
                <a:gd name="connsiteY11"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649 w 2114549"/>
                <a:gd name="connsiteY11"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501649 w 2114549"/>
                <a:gd name="connsiteY11" fmla="*/ 0 h 1133475"/>
                <a:gd name="connsiteX0" fmla="*/ 501649 w 2114549"/>
                <a:gd name="connsiteY0" fmla="*/ 45111 h 1178586"/>
                <a:gd name="connsiteX1" fmla="*/ 34924 w 2114549"/>
                <a:gd name="connsiteY1" fmla="*/ 556286 h 1178586"/>
                <a:gd name="connsiteX2" fmla="*/ 25399 w 2114549"/>
                <a:gd name="connsiteY2" fmla="*/ 651536 h 1178586"/>
                <a:gd name="connsiteX3" fmla="*/ 504824 w 2114549"/>
                <a:gd name="connsiteY3" fmla="*/ 1178586 h 1178586"/>
                <a:gd name="connsiteX4" fmla="*/ 511174 w 2114549"/>
                <a:gd name="connsiteY4" fmla="*/ 997611 h 1178586"/>
                <a:gd name="connsiteX5" fmla="*/ 1946274 w 2114549"/>
                <a:gd name="connsiteY5" fmla="*/ 991261 h 1178586"/>
                <a:gd name="connsiteX6" fmla="*/ 2111374 w 2114549"/>
                <a:gd name="connsiteY6" fmla="*/ 1038886 h 1178586"/>
                <a:gd name="connsiteX7" fmla="*/ 1955799 w 2114549"/>
                <a:gd name="connsiteY7" fmla="*/ 1096036 h 1178586"/>
                <a:gd name="connsiteX8" fmla="*/ 1958974 w 2114549"/>
                <a:gd name="connsiteY8" fmla="*/ 111786 h 1178586"/>
                <a:gd name="connsiteX9" fmla="*/ 2114549 w 2114549"/>
                <a:gd name="connsiteY9" fmla="*/ 165761 h 1178586"/>
                <a:gd name="connsiteX10" fmla="*/ 1955799 w 2114549"/>
                <a:gd name="connsiteY10" fmla="*/ 232436 h 1178586"/>
                <a:gd name="connsiteX11" fmla="*/ 742950 w 2114549"/>
                <a:gd name="connsiteY11" fmla="*/ 285617 h 1178586"/>
                <a:gd name="connsiteX12" fmla="*/ 501649 w 2114549"/>
                <a:gd name="connsiteY12" fmla="*/ 45111 h 1178586"/>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42950 w 2114549"/>
                <a:gd name="connsiteY11" fmla="*/ 240506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511174 w 2114549"/>
                <a:gd name="connsiteY4" fmla="*/ 95250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5799 w 2114549"/>
                <a:gd name="connsiteY7" fmla="*/ 1050925 h 1133475"/>
                <a:gd name="connsiteX8" fmla="*/ 1958974 w 2114549"/>
                <a:gd name="connsiteY8" fmla="*/ 66675 h 1133475"/>
                <a:gd name="connsiteX9" fmla="*/ 2114549 w 2114549"/>
                <a:gd name="connsiteY9" fmla="*/ 120650 h 1133475"/>
                <a:gd name="connsiteX10" fmla="*/ 1955799 w 2114549"/>
                <a:gd name="connsiteY10" fmla="*/ 187325 h 1133475"/>
                <a:gd name="connsiteX11" fmla="*/ 737865 w 2114549"/>
                <a:gd name="connsiteY11" fmla="*/ 181172 h 1133475"/>
                <a:gd name="connsiteX12" fmla="*/ 501649 w 2114549"/>
                <a:gd name="connsiteY12"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1958974 w 2114549"/>
                <a:gd name="connsiteY7" fmla="*/ 66675 h 1133475"/>
                <a:gd name="connsiteX8" fmla="*/ 2114549 w 2114549"/>
                <a:gd name="connsiteY8" fmla="*/ 120650 h 1133475"/>
                <a:gd name="connsiteX9" fmla="*/ 1955799 w 2114549"/>
                <a:gd name="connsiteY9" fmla="*/ 187325 h 1133475"/>
                <a:gd name="connsiteX10" fmla="*/ 737865 w 2114549"/>
                <a:gd name="connsiteY10" fmla="*/ 181172 h 1133475"/>
                <a:gd name="connsiteX11" fmla="*/ 501649 w 2114549"/>
                <a:gd name="connsiteY11"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2114549 w 2114549"/>
                <a:gd name="connsiteY7" fmla="*/ 120650 h 1133475"/>
                <a:gd name="connsiteX8" fmla="*/ 1955799 w 2114549"/>
                <a:gd name="connsiteY8" fmla="*/ 187325 h 1133475"/>
                <a:gd name="connsiteX9" fmla="*/ 737865 w 2114549"/>
                <a:gd name="connsiteY9" fmla="*/ 181172 h 1133475"/>
                <a:gd name="connsiteX10" fmla="*/ 501649 w 2114549"/>
                <a:gd name="connsiteY10" fmla="*/ 0 h 1133475"/>
                <a:gd name="connsiteX0" fmla="*/ 501649 w 2114549"/>
                <a:gd name="connsiteY0" fmla="*/ 0 h 1133475"/>
                <a:gd name="connsiteX1" fmla="*/ 34924 w 2114549"/>
                <a:gd name="connsiteY1" fmla="*/ 511175 h 1133475"/>
                <a:gd name="connsiteX2" fmla="*/ 25399 w 2114549"/>
                <a:gd name="connsiteY2" fmla="*/ 606425 h 1133475"/>
                <a:gd name="connsiteX3" fmla="*/ 504824 w 2114549"/>
                <a:gd name="connsiteY3" fmla="*/ 1133475 h 1133475"/>
                <a:gd name="connsiteX4" fmla="*/ 714969 w 2114549"/>
                <a:gd name="connsiteY4" fmla="*/ 953740 h 1133475"/>
                <a:gd name="connsiteX5" fmla="*/ 1946274 w 2114549"/>
                <a:gd name="connsiteY5" fmla="*/ 946150 h 1133475"/>
                <a:gd name="connsiteX6" fmla="*/ 2111374 w 2114549"/>
                <a:gd name="connsiteY6" fmla="*/ 993775 h 1133475"/>
                <a:gd name="connsiteX7" fmla="*/ 2114549 w 2114549"/>
                <a:gd name="connsiteY7" fmla="*/ 120650 h 1133475"/>
                <a:gd name="connsiteX8" fmla="*/ 1955799 w 2114549"/>
                <a:gd name="connsiteY8" fmla="*/ 187325 h 1133475"/>
                <a:gd name="connsiteX9" fmla="*/ 737865 w 2114549"/>
                <a:gd name="connsiteY9" fmla="*/ 181172 h 1133475"/>
                <a:gd name="connsiteX10" fmla="*/ 501649 w 2114549"/>
                <a:gd name="connsiteY10" fmla="*/ 0 h 1133475"/>
                <a:gd name="connsiteX0" fmla="*/ 501649 w 2122478"/>
                <a:gd name="connsiteY0" fmla="*/ 0 h 1133475"/>
                <a:gd name="connsiteX1" fmla="*/ 34924 w 2122478"/>
                <a:gd name="connsiteY1" fmla="*/ 511175 h 1133475"/>
                <a:gd name="connsiteX2" fmla="*/ 25399 w 2122478"/>
                <a:gd name="connsiteY2" fmla="*/ 606425 h 1133475"/>
                <a:gd name="connsiteX3" fmla="*/ 504824 w 2122478"/>
                <a:gd name="connsiteY3" fmla="*/ 1133475 h 1133475"/>
                <a:gd name="connsiteX4" fmla="*/ 714969 w 2122478"/>
                <a:gd name="connsiteY4" fmla="*/ 953740 h 1133475"/>
                <a:gd name="connsiteX5" fmla="*/ 1946274 w 2122478"/>
                <a:gd name="connsiteY5" fmla="*/ 946150 h 1133475"/>
                <a:gd name="connsiteX6" fmla="*/ 2111374 w 2122478"/>
                <a:gd name="connsiteY6" fmla="*/ 993775 h 1133475"/>
                <a:gd name="connsiteX7" fmla="*/ 2114549 w 2122478"/>
                <a:gd name="connsiteY7" fmla="*/ 120650 h 1133475"/>
                <a:gd name="connsiteX8" fmla="*/ 1955799 w 2122478"/>
                <a:gd name="connsiteY8" fmla="*/ 187325 h 1133475"/>
                <a:gd name="connsiteX9" fmla="*/ 737865 w 2122478"/>
                <a:gd name="connsiteY9" fmla="*/ 181172 h 1133475"/>
                <a:gd name="connsiteX10" fmla="*/ 501649 w 2122478"/>
                <a:gd name="connsiteY10" fmla="*/ 0 h 1133475"/>
                <a:gd name="connsiteX0" fmla="*/ 501649 w 2150830"/>
                <a:gd name="connsiteY0" fmla="*/ 0 h 1133475"/>
                <a:gd name="connsiteX1" fmla="*/ 34924 w 2150830"/>
                <a:gd name="connsiteY1" fmla="*/ 511175 h 1133475"/>
                <a:gd name="connsiteX2" fmla="*/ 25399 w 2150830"/>
                <a:gd name="connsiteY2" fmla="*/ 606425 h 1133475"/>
                <a:gd name="connsiteX3" fmla="*/ 504824 w 2150830"/>
                <a:gd name="connsiteY3" fmla="*/ 1133475 h 1133475"/>
                <a:gd name="connsiteX4" fmla="*/ 714969 w 2150830"/>
                <a:gd name="connsiteY4" fmla="*/ 953740 h 1133475"/>
                <a:gd name="connsiteX5" fmla="*/ 1946274 w 2150830"/>
                <a:gd name="connsiteY5" fmla="*/ 946150 h 1133475"/>
                <a:gd name="connsiteX6" fmla="*/ 2111374 w 2150830"/>
                <a:gd name="connsiteY6" fmla="*/ 993775 h 1133475"/>
                <a:gd name="connsiteX7" fmla="*/ 2114549 w 2150830"/>
                <a:gd name="connsiteY7" fmla="*/ 120650 h 1133475"/>
                <a:gd name="connsiteX8" fmla="*/ 1955799 w 2150830"/>
                <a:gd name="connsiteY8" fmla="*/ 187325 h 1133475"/>
                <a:gd name="connsiteX9" fmla="*/ 737865 w 2150830"/>
                <a:gd name="connsiteY9" fmla="*/ 181172 h 1133475"/>
                <a:gd name="connsiteX10" fmla="*/ 501649 w 2150830"/>
                <a:gd name="connsiteY10" fmla="*/ 0 h 1133475"/>
                <a:gd name="connsiteX0" fmla="*/ 501649 w 2150830"/>
                <a:gd name="connsiteY0" fmla="*/ 0 h 1133475"/>
                <a:gd name="connsiteX1" fmla="*/ 34924 w 2150830"/>
                <a:gd name="connsiteY1" fmla="*/ 511175 h 1133475"/>
                <a:gd name="connsiteX2" fmla="*/ 25399 w 2150830"/>
                <a:gd name="connsiteY2" fmla="*/ 606425 h 1133475"/>
                <a:gd name="connsiteX3" fmla="*/ 504824 w 2150830"/>
                <a:gd name="connsiteY3" fmla="*/ 1133475 h 1133475"/>
                <a:gd name="connsiteX4" fmla="*/ 714969 w 2150830"/>
                <a:gd name="connsiteY4" fmla="*/ 953740 h 1133475"/>
                <a:gd name="connsiteX5" fmla="*/ 1946274 w 2150830"/>
                <a:gd name="connsiteY5" fmla="*/ 946150 h 1133475"/>
                <a:gd name="connsiteX6" fmla="*/ 2111374 w 2150830"/>
                <a:gd name="connsiteY6" fmla="*/ 993775 h 1133475"/>
                <a:gd name="connsiteX7" fmla="*/ 2114549 w 2150830"/>
                <a:gd name="connsiteY7" fmla="*/ 120650 h 1133475"/>
                <a:gd name="connsiteX8" fmla="*/ 1955799 w 2150830"/>
                <a:gd name="connsiteY8" fmla="*/ 187325 h 1133475"/>
                <a:gd name="connsiteX9" fmla="*/ 737865 w 2150830"/>
                <a:gd name="connsiteY9" fmla="*/ 181172 h 1133475"/>
                <a:gd name="connsiteX10" fmla="*/ 501649 w 2150830"/>
                <a:gd name="connsiteY10" fmla="*/ 0 h 1133475"/>
                <a:gd name="connsiteX0" fmla="*/ 501649 w 2150830"/>
                <a:gd name="connsiteY0" fmla="*/ 0 h 1133475"/>
                <a:gd name="connsiteX1" fmla="*/ 34924 w 2150830"/>
                <a:gd name="connsiteY1" fmla="*/ 511175 h 1133475"/>
                <a:gd name="connsiteX2" fmla="*/ 25399 w 2150830"/>
                <a:gd name="connsiteY2" fmla="*/ 606425 h 1133475"/>
                <a:gd name="connsiteX3" fmla="*/ 504824 w 2150830"/>
                <a:gd name="connsiteY3" fmla="*/ 1133475 h 1133475"/>
                <a:gd name="connsiteX4" fmla="*/ 714969 w 2150830"/>
                <a:gd name="connsiteY4" fmla="*/ 953740 h 1133475"/>
                <a:gd name="connsiteX5" fmla="*/ 1946274 w 2150830"/>
                <a:gd name="connsiteY5" fmla="*/ 946150 h 1133475"/>
                <a:gd name="connsiteX6" fmla="*/ 2114499 w 2150830"/>
                <a:gd name="connsiteY6" fmla="*/ 1025972 h 1133475"/>
                <a:gd name="connsiteX7" fmla="*/ 2114549 w 2150830"/>
                <a:gd name="connsiteY7" fmla="*/ 120650 h 1133475"/>
                <a:gd name="connsiteX8" fmla="*/ 1955799 w 2150830"/>
                <a:gd name="connsiteY8" fmla="*/ 187325 h 1133475"/>
                <a:gd name="connsiteX9" fmla="*/ 737865 w 2150830"/>
                <a:gd name="connsiteY9" fmla="*/ 181172 h 1133475"/>
                <a:gd name="connsiteX10" fmla="*/ 501649 w 2150830"/>
                <a:gd name="connsiteY10" fmla="*/ 0 h 1133475"/>
                <a:gd name="connsiteX0" fmla="*/ 501649 w 2150830"/>
                <a:gd name="connsiteY0" fmla="*/ 0 h 1133475"/>
                <a:gd name="connsiteX1" fmla="*/ 34924 w 2150830"/>
                <a:gd name="connsiteY1" fmla="*/ 511175 h 1133475"/>
                <a:gd name="connsiteX2" fmla="*/ 25399 w 2150830"/>
                <a:gd name="connsiteY2" fmla="*/ 606425 h 1133475"/>
                <a:gd name="connsiteX3" fmla="*/ 504824 w 2150830"/>
                <a:gd name="connsiteY3" fmla="*/ 1133475 h 1133475"/>
                <a:gd name="connsiteX4" fmla="*/ 714969 w 2150830"/>
                <a:gd name="connsiteY4" fmla="*/ 953740 h 1133475"/>
                <a:gd name="connsiteX5" fmla="*/ 1946274 w 2150830"/>
                <a:gd name="connsiteY5" fmla="*/ 946150 h 1133475"/>
                <a:gd name="connsiteX6" fmla="*/ 2114499 w 2150830"/>
                <a:gd name="connsiteY6" fmla="*/ 1025972 h 1133475"/>
                <a:gd name="connsiteX7" fmla="*/ 2114549 w 2150830"/>
                <a:gd name="connsiteY7" fmla="*/ 120650 h 1133475"/>
                <a:gd name="connsiteX8" fmla="*/ 1955799 w 2150830"/>
                <a:gd name="connsiteY8" fmla="*/ 187325 h 1133475"/>
                <a:gd name="connsiteX9" fmla="*/ 737865 w 2150830"/>
                <a:gd name="connsiteY9" fmla="*/ 181172 h 1133475"/>
                <a:gd name="connsiteX10" fmla="*/ 501649 w 2150830"/>
                <a:gd name="connsiteY10" fmla="*/ 0 h 1133475"/>
                <a:gd name="connsiteX0" fmla="*/ 501649 w 2122478"/>
                <a:gd name="connsiteY0" fmla="*/ 0 h 1133475"/>
                <a:gd name="connsiteX1" fmla="*/ 34924 w 2122478"/>
                <a:gd name="connsiteY1" fmla="*/ 511175 h 1133475"/>
                <a:gd name="connsiteX2" fmla="*/ 25399 w 2122478"/>
                <a:gd name="connsiteY2" fmla="*/ 606425 h 1133475"/>
                <a:gd name="connsiteX3" fmla="*/ 504824 w 2122478"/>
                <a:gd name="connsiteY3" fmla="*/ 1133475 h 1133475"/>
                <a:gd name="connsiteX4" fmla="*/ 714969 w 2122478"/>
                <a:gd name="connsiteY4" fmla="*/ 953740 h 1133475"/>
                <a:gd name="connsiteX5" fmla="*/ 1946274 w 2122478"/>
                <a:gd name="connsiteY5" fmla="*/ 946150 h 1133475"/>
                <a:gd name="connsiteX6" fmla="*/ 2114499 w 2122478"/>
                <a:gd name="connsiteY6" fmla="*/ 1025972 h 1133475"/>
                <a:gd name="connsiteX7" fmla="*/ 2114549 w 2122478"/>
                <a:gd name="connsiteY7" fmla="*/ 120650 h 1133475"/>
                <a:gd name="connsiteX8" fmla="*/ 1955799 w 2122478"/>
                <a:gd name="connsiteY8" fmla="*/ 187325 h 1133475"/>
                <a:gd name="connsiteX9" fmla="*/ 737865 w 2122478"/>
                <a:gd name="connsiteY9" fmla="*/ 181172 h 1133475"/>
                <a:gd name="connsiteX10" fmla="*/ 501649 w 2122478"/>
                <a:gd name="connsiteY10" fmla="*/ 0 h 1133475"/>
                <a:gd name="connsiteX0" fmla="*/ 501649 w 2122478"/>
                <a:gd name="connsiteY0" fmla="*/ 0 h 1133475"/>
                <a:gd name="connsiteX1" fmla="*/ 34924 w 2122478"/>
                <a:gd name="connsiteY1" fmla="*/ 511175 h 1133475"/>
                <a:gd name="connsiteX2" fmla="*/ 25399 w 2122478"/>
                <a:gd name="connsiteY2" fmla="*/ 606425 h 1133475"/>
                <a:gd name="connsiteX3" fmla="*/ 504824 w 2122478"/>
                <a:gd name="connsiteY3" fmla="*/ 1133475 h 1133475"/>
                <a:gd name="connsiteX4" fmla="*/ 714969 w 2122478"/>
                <a:gd name="connsiteY4" fmla="*/ 953740 h 1133475"/>
                <a:gd name="connsiteX5" fmla="*/ 1946274 w 2122478"/>
                <a:gd name="connsiteY5" fmla="*/ 946150 h 1133475"/>
                <a:gd name="connsiteX6" fmla="*/ 2114499 w 2122478"/>
                <a:gd name="connsiteY6" fmla="*/ 1025972 h 1133475"/>
                <a:gd name="connsiteX7" fmla="*/ 2114549 w 2122478"/>
                <a:gd name="connsiteY7" fmla="*/ 120650 h 1133475"/>
                <a:gd name="connsiteX8" fmla="*/ 1955799 w 2122478"/>
                <a:gd name="connsiteY8" fmla="*/ 187325 h 1133475"/>
                <a:gd name="connsiteX9" fmla="*/ 737865 w 2122478"/>
                <a:gd name="connsiteY9" fmla="*/ 181172 h 1133475"/>
                <a:gd name="connsiteX10" fmla="*/ 501649 w 2122478"/>
                <a:gd name="connsiteY10" fmla="*/ 0 h 1133475"/>
                <a:gd name="connsiteX0" fmla="*/ 501649 w 2123734"/>
                <a:gd name="connsiteY0" fmla="*/ 0 h 1133475"/>
                <a:gd name="connsiteX1" fmla="*/ 34924 w 2123734"/>
                <a:gd name="connsiteY1" fmla="*/ 511175 h 1133475"/>
                <a:gd name="connsiteX2" fmla="*/ 25399 w 2123734"/>
                <a:gd name="connsiteY2" fmla="*/ 606425 h 1133475"/>
                <a:gd name="connsiteX3" fmla="*/ 504824 w 2123734"/>
                <a:gd name="connsiteY3" fmla="*/ 1133475 h 1133475"/>
                <a:gd name="connsiteX4" fmla="*/ 714969 w 2123734"/>
                <a:gd name="connsiteY4" fmla="*/ 953740 h 1133475"/>
                <a:gd name="connsiteX5" fmla="*/ 1946274 w 2123734"/>
                <a:gd name="connsiteY5" fmla="*/ 946150 h 1133475"/>
                <a:gd name="connsiteX6" fmla="*/ 2117673 w 2123734"/>
                <a:gd name="connsiteY6" fmla="*/ 1019473 h 1133475"/>
                <a:gd name="connsiteX7" fmla="*/ 2114549 w 2123734"/>
                <a:gd name="connsiteY7" fmla="*/ 120650 h 1133475"/>
                <a:gd name="connsiteX8" fmla="*/ 1955799 w 2123734"/>
                <a:gd name="connsiteY8" fmla="*/ 187325 h 1133475"/>
                <a:gd name="connsiteX9" fmla="*/ 737865 w 2123734"/>
                <a:gd name="connsiteY9" fmla="*/ 181172 h 1133475"/>
                <a:gd name="connsiteX10" fmla="*/ 501649 w 2123734"/>
                <a:gd name="connsiteY10" fmla="*/ 0 h 1133475"/>
                <a:gd name="connsiteX0" fmla="*/ 535086 w 2123734"/>
                <a:gd name="connsiteY0" fmla="*/ 0 h 1139190"/>
                <a:gd name="connsiteX1" fmla="*/ 34924 w 2123734"/>
                <a:gd name="connsiteY1" fmla="*/ 516890 h 1139190"/>
                <a:gd name="connsiteX2" fmla="*/ 25399 w 2123734"/>
                <a:gd name="connsiteY2" fmla="*/ 612140 h 1139190"/>
                <a:gd name="connsiteX3" fmla="*/ 504824 w 2123734"/>
                <a:gd name="connsiteY3" fmla="*/ 1139190 h 1139190"/>
                <a:gd name="connsiteX4" fmla="*/ 714969 w 2123734"/>
                <a:gd name="connsiteY4" fmla="*/ 959455 h 1139190"/>
                <a:gd name="connsiteX5" fmla="*/ 1946274 w 2123734"/>
                <a:gd name="connsiteY5" fmla="*/ 951865 h 1139190"/>
                <a:gd name="connsiteX6" fmla="*/ 2117673 w 2123734"/>
                <a:gd name="connsiteY6" fmla="*/ 1025188 h 1139190"/>
                <a:gd name="connsiteX7" fmla="*/ 2114549 w 2123734"/>
                <a:gd name="connsiteY7" fmla="*/ 126365 h 1139190"/>
                <a:gd name="connsiteX8" fmla="*/ 1955799 w 2123734"/>
                <a:gd name="connsiteY8" fmla="*/ 193040 h 1139190"/>
                <a:gd name="connsiteX9" fmla="*/ 737865 w 2123734"/>
                <a:gd name="connsiteY9" fmla="*/ 186887 h 1139190"/>
                <a:gd name="connsiteX10" fmla="*/ 535086 w 2123734"/>
                <a:gd name="connsiteY10" fmla="*/ 0 h 1139190"/>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 name="connsiteX0" fmla="*/ 535086 w 2123734"/>
                <a:gd name="connsiteY0" fmla="*/ 0 h 1164431"/>
                <a:gd name="connsiteX1" fmla="*/ 34924 w 2123734"/>
                <a:gd name="connsiteY1" fmla="*/ 516890 h 1164431"/>
                <a:gd name="connsiteX2" fmla="*/ 25399 w 2123734"/>
                <a:gd name="connsiteY2" fmla="*/ 612140 h 1164431"/>
                <a:gd name="connsiteX3" fmla="*/ 538261 w 2123734"/>
                <a:gd name="connsiteY3" fmla="*/ 1164431 h 1164431"/>
                <a:gd name="connsiteX4" fmla="*/ 714969 w 2123734"/>
                <a:gd name="connsiteY4" fmla="*/ 959455 h 1164431"/>
                <a:gd name="connsiteX5" fmla="*/ 1946274 w 2123734"/>
                <a:gd name="connsiteY5" fmla="*/ 951865 h 1164431"/>
                <a:gd name="connsiteX6" fmla="*/ 2117673 w 2123734"/>
                <a:gd name="connsiteY6" fmla="*/ 1025188 h 1164431"/>
                <a:gd name="connsiteX7" fmla="*/ 2114549 w 2123734"/>
                <a:gd name="connsiteY7" fmla="*/ 126365 h 1164431"/>
                <a:gd name="connsiteX8" fmla="*/ 1955799 w 2123734"/>
                <a:gd name="connsiteY8" fmla="*/ 193040 h 1164431"/>
                <a:gd name="connsiteX9" fmla="*/ 737865 w 2123734"/>
                <a:gd name="connsiteY9" fmla="*/ 186887 h 1164431"/>
                <a:gd name="connsiteX10" fmla="*/ 535086 w 2123734"/>
                <a:gd name="connsiteY10" fmla="*/ 0 h 116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3734" h="1164431">
                  <a:moveTo>
                    <a:pt x="535086" y="0"/>
                  </a:moveTo>
                  <a:lnTo>
                    <a:pt x="34924" y="516890"/>
                  </a:lnTo>
                  <a:cubicBezTo>
                    <a:pt x="0" y="559777"/>
                    <a:pt x="10144" y="584483"/>
                    <a:pt x="25399" y="612140"/>
                  </a:cubicBezTo>
                  <a:lnTo>
                    <a:pt x="538261" y="1164431"/>
                  </a:lnTo>
                  <a:cubicBezTo>
                    <a:pt x="548181" y="1044566"/>
                    <a:pt x="494158" y="954156"/>
                    <a:pt x="714969" y="959455"/>
                  </a:cubicBezTo>
                  <a:cubicBezTo>
                    <a:pt x="1125404" y="956925"/>
                    <a:pt x="746901" y="960745"/>
                    <a:pt x="1946274" y="951865"/>
                  </a:cubicBezTo>
                  <a:cubicBezTo>
                    <a:pt x="2102643" y="946408"/>
                    <a:pt x="2123734" y="952933"/>
                    <a:pt x="2117673" y="1025188"/>
                  </a:cubicBezTo>
                  <a:cubicBezTo>
                    <a:pt x="2118731" y="734146"/>
                    <a:pt x="2113491" y="417407"/>
                    <a:pt x="2114549" y="126365"/>
                  </a:cubicBezTo>
                  <a:cubicBezTo>
                    <a:pt x="2122478" y="187062"/>
                    <a:pt x="2064799" y="192618"/>
                    <a:pt x="1955799" y="193040"/>
                  </a:cubicBezTo>
                  <a:cubicBezTo>
                    <a:pt x="1075530" y="190791"/>
                    <a:pt x="1957751" y="197048"/>
                    <a:pt x="737865" y="186887"/>
                  </a:cubicBezTo>
                  <a:cubicBezTo>
                    <a:pt x="471943" y="201654"/>
                    <a:pt x="551515" y="119063"/>
                    <a:pt x="535086" y="0"/>
                  </a:cubicBezTo>
                  <a:close/>
                </a:path>
              </a:pathLst>
            </a:cu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err="1">
                <a:solidFill>
                  <a:schemeClr val="tx1">
                    <a:lumMod val="75000"/>
                    <a:lumOff val="25000"/>
                  </a:schemeClr>
                </a:solidFill>
                <a:latin typeface="Calibri" pitchFamily="34" charset="0"/>
                <a:cs typeface="Calibri" pitchFamily="34" charset="0"/>
              </a:endParaRPr>
            </a:p>
          </p:txBody>
        </p:sp>
        <p:sp>
          <p:nvSpPr>
            <p:cNvPr id="93" name="Oval 92">
              <a:extLst>
                <a:ext uri="{FF2B5EF4-FFF2-40B4-BE49-F238E27FC236}">
                  <a16:creationId xmlns:a16="http://schemas.microsoft.com/office/drawing/2014/main" id="{93096373-2A2E-4175-B4C3-EE3829DEE8F5}"/>
                </a:ext>
              </a:extLst>
            </p:cNvPr>
            <p:cNvSpPr/>
            <p:nvPr>
              <p:custDataLst>
                <p:tags r:id="rId4"/>
              </p:custDataLst>
            </p:nvPr>
          </p:nvSpPr>
          <p:spPr>
            <a:xfrm>
              <a:off x="2456095" y="2615237"/>
              <a:ext cx="160619" cy="16061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err="1">
                <a:solidFill>
                  <a:schemeClr val="tx1">
                    <a:lumMod val="75000"/>
                    <a:lumOff val="25000"/>
                  </a:schemeClr>
                </a:solidFill>
                <a:latin typeface="Calibri" pitchFamily="34" charset="0"/>
                <a:cs typeface="Calibri" pitchFamily="34" charset="0"/>
              </a:endParaRPr>
            </a:p>
          </p:txBody>
        </p:sp>
      </p:grpSp>
      <p:sp>
        <p:nvSpPr>
          <p:cNvPr id="95" name="AutoShape 4">
            <a:extLst>
              <a:ext uri="{FF2B5EF4-FFF2-40B4-BE49-F238E27FC236}">
                <a16:creationId xmlns:a16="http://schemas.microsoft.com/office/drawing/2014/main" id="{54DE37B3-C7FA-4DB1-A44C-E73726FFB5E2}"/>
              </a:ext>
            </a:extLst>
          </p:cNvPr>
          <p:cNvSpPr>
            <a:spLocks noChangeArrowheads="1"/>
          </p:cNvSpPr>
          <p:nvPr/>
        </p:nvSpPr>
        <p:spPr bwMode="gray">
          <a:xfrm>
            <a:off x="632460" y="2132160"/>
            <a:ext cx="1729740" cy="625600"/>
          </a:xfrm>
          <a:prstGeom prst="rect">
            <a:avLst/>
          </a:prstGeom>
          <a:noFill/>
          <a:ln w="28575" algn="ctr">
            <a:noFill/>
            <a:miter lim="800000"/>
            <a:headEnd/>
            <a:tailEnd/>
          </a:ln>
          <a:effectLst/>
        </p:spPr>
        <p:txBody>
          <a:bodyPr wrap="none" lIns="0" tIns="0" rIns="0" bIns="0" anchor="ctr" anchorCtr="1"/>
          <a:lstStyle/>
          <a:p>
            <a:pPr algn="ctr">
              <a:lnSpc>
                <a:spcPct val="90000"/>
              </a:lnSpc>
            </a:pPr>
            <a:r>
              <a:rPr lang="en-US" sz="1600" b="1" dirty="0">
                <a:solidFill>
                  <a:schemeClr val="bg1"/>
                </a:solidFill>
                <a:latin typeface="+mj-lt"/>
                <a:cs typeface="Calibri" pitchFamily="34" charset="0"/>
              </a:rPr>
              <a:t>Text</a:t>
            </a:r>
          </a:p>
        </p:txBody>
      </p:sp>
      <p:sp>
        <p:nvSpPr>
          <p:cNvPr id="96" name="AutoShape 4">
            <a:extLst>
              <a:ext uri="{FF2B5EF4-FFF2-40B4-BE49-F238E27FC236}">
                <a16:creationId xmlns:a16="http://schemas.microsoft.com/office/drawing/2014/main" id="{31F40F0D-DBB8-4B47-9175-F2124736A27B}"/>
              </a:ext>
            </a:extLst>
          </p:cNvPr>
          <p:cNvSpPr>
            <a:spLocks noChangeArrowheads="1"/>
          </p:cNvSpPr>
          <p:nvPr/>
        </p:nvSpPr>
        <p:spPr bwMode="gray">
          <a:xfrm>
            <a:off x="632460" y="3652545"/>
            <a:ext cx="1729740" cy="625600"/>
          </a:xfrm>
          <a:prstGeom prst="rect">
            <a:avLst/>
          </a:prstGeom>
          <a:noFill/>
          <a:ln w="28575" algn="ctr">
            <a:noFill/>
            <a:miter lim="800000"/>
            <a:headEnd/>
            <a:tailEnd/>
          </a:ln>
          <a:effectLst/>
        </p:spPr>
        <p:txBody>
          <a:bodyPr wrap="none" lIns="0" tIns="0" rIns="0" bIns="0" anchor="ctr" anchorCtr="1"/>
          <a:lstStyle/>
          <a:p>
            <a:pPr algn="ctr">
              <a:lnSpc>
                <a:spcPct val="90000"/>
              </a:lnSpc>
            </a:pPr>
            <a:r>
              <a:rPr lang="en-US" sz="1600" b="1" dirty="0">
                <a:solidFill>
                  <a:schemeClr val="bg1"/>
                </a:solidFill>
                <a:latin typeface="+mj-lt"/>
                <a:cs typeface="Calibri" pitchFamily="34" charset="0"/>
              </a:rPr>
              <a:t>Text</a:t>
            </a:r>
          </a:p>
        </p:txBody>
      </p:sp>
      <p:sp>
        <p:nvSpPr>
          <p:cNvPr id="97" name="AutoShape 4">
            <a:extLst>
              <a:ext uri="{FF2B5EF4-FFF2-40B4-BE49-F238E27FC236}">
                <a16:creationId xmlns:a16="http://schemas.microsoft.com/office/drawing/2014/main" id="{3F889CD8-8E0B-4F0B-B97B-EA6756F14558}"/>
              </a:ext>
            </a:extLst>
          </p:cNvPr>
          <p:cNvSpPr>
            <a:spLocks noChangeArrowheads="1"/>
          </p:cNvSpPr>
          <p:nvPr/>
        </p:nvSpPr>
        <p:spPr bwMode="gray">
          <a:xfrm>
            <a:off x="632460" y="5172931"/>
            <a:ext cx="1729740" cy="625600"/>
          </a:xfrm>
          <a:prstGeom prst="rect">
            <a:avLst/>
          </a:prstGeom>
          <a:noFill/>
          <a:ln w="28575" algn="ctr">
            <a:noFill/>
            <a:miter lim="800000"/>
            <a:headEnd/>
            <a:tailEnd/>
          </a:ln>
          <a:effectLst/>
        </p:spPr>
        <p:txBody>
          <a:bodyPr wrap="none" lIns="0" tIns="0" rIns="0" bIns="0" anchor="ctr" anchorCtr="1"/>
          <a:lstStyle/>
          <a:p>
            <a:pPr algn="ctr">
              <a:lnSpc>
                <a:spcPct val="90000"/>
              </a:lnSpc>
            </a:pPr>
            <a:r>
              <a:rPr lang="en-US" sz="1600" b="1" dirty="0">
                <a:solidFill>
                  <a:schemeClr val="bg1"/>
                </a:solidFill>
                <a:latin typeface="+mj-lt"/>
                <a:cs typeface="Calibri" pitchFamily="34" charset="0"/>
              </a:rPr>
              <a:t>Text</a:t>
            </a:r>
          </a:p>
        </p:txBody>
      </p:sp>
    </p:spTree>
    <p:extLst>
      <p:ext uri="{BB962C8B-B14F-4D97-AF65-F5344CB8AC3E}">
        <p14:creationId xmlns:p14="http://schemas.microsoft.com/office/powerpoint/2010/main" val="426157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1C55-8810-4854-845A-F78173C1E668}"/>
              </a:ext>
            </a:extLst>
          </p:cNvPr>
          <p:cNvSpPr>
            <a:spLocks noGrp="1"/>
          </p:cNvSpPr>
          <p:nvPr>
            <p:ph type="title"/>
          </p:nvPr>
        </p:nvSpPr>
        <p:spPr/>
        <p:txBody>
          <a:bodyPr/>
          <a:lstStyle/>
          <a:p>
            <a:r>
              <a:rPr lang="en-US" dirty="0"/>
              <a:t>Heading &amp; text layout</a:t>
            </a:r>
          </a:p>
        </p:txBody>
      </p:sp>
      <p:sp>
        <p:nvSpPr>
          <p:cNvPr id="14" name="Text Placeholder 4">
            <a:extLst>
              <a:ext uri="{FF2B5EF4-FFF2-40B4-BE49-F238E27FC236}">
                <a16:creationId xmlns:a16="http://schemas.microsoft.com/office/drawing/2014/main" id="{3BDCE702-38B6-4DFE-AC55-6C03BB7F7C23}"/>
              </a:ext>
            </a:extLst>
          </p:cNvPr>
          <p:cNvSpPr txBox="1">
            <a:spLocks/>
          </p:cNvSpPr>
          <p:nvPr/>
        </p:nvSpPr>
        <p:spPr>
          <a:xfrm>
            <a:off x="550200" y="2409785"/>
            <a:ext cx="2080717" cy="3971965"/>
          </a:xfrm>
          <a:prstGeom prst="rect">
            <a:avLst/>
          </a:prstGeom>
          <a:no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dirty="0"/>
              <a:t>First level</a:t>
            </a:r>
          </a:p>
          <a:p>
            <a:pPr marL="360363" lvl="2" indent="-180975">
              <a:lnSpc>
                <a:spcPct val="100000"/>
              </a:lnSpc>
              <a:spcBef>
                <a:spcPts val="300"/>
              </a:spcBef>
              <a:buClr>
                <a:schemeClr val="accent1"/>
              </a:buClr>
            </a:pPr>
            <a:r>
              <a:rPr lang="en-US" sz="1400" dirty="0"/>
              <a:t>Second level</a:t>
            </a:r>
          </a:p>
          <a:p>
            <a:pPr marL="539750" lvl="3" indent="-179388">
              <a:lnSpc>
                <a:spcPct val="100000"/>
              </a:lnSpc>
              <a:spcBef>
                <a:spcPts val="300"/>
              </a:spcBef>
              <a:buClr>
                <a:schemeClr val="accent1"/>
              </a:buClr>
              <a:buFont typeface="Verdana" panose="020B0604030504040204" pitchFamily="34" charset="0"/>
              <a:buChar char="–"/>
            </a:pPr>
            <a:r>
              <a:rPr lang="en-US" dirty="0"/>
              <a:t>Third level</a:t>
            </a:r>
          </a:p>
        </p:txBody>
      </p:sp>
      <p:sp>
        <p:nvSpPr>
          <p:cNvPr id="16" name="Text Placeholder 4">
            <a:extLst>
              <a:ext uri="{FF2B5EF4-FFF2-40B4-BE49-F238E27FC236}">
                <a16:creationId xmlns:a16="http://schemas.microsoft.com/office/drawing/2014/main" id="{1597383F-06CC-4338-B6CC-242C9A6E186E}"/>
              </a:ext>
            </a:extLst>
          </p:cNvPr>
          <p:cNvSpPr txBox="1">
            <a:spLocks/>
          </p:cNvSpPr>
          <p:nvPr/>
        </p:nvSpPr>
        <p:spPr>
          <a:xfrm>
            <a:off x="2774838" y="2409785"/>
            <a:ext cx="2080717" cy="3971965"/>
          </a:xfrm>
          <a:prstGeom prst="rect">
            <a:avLst/>
          </a:prstGeom>
          <a:no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dirty="0"/>
              <a:t>First level</a:t>
            </a:r>
          </a:p>
          <a:p>
            <a:pPr marL="360363" lvl="2" indent="-180975">
              <a:lnSpc>
                <a:spcPct val="100000"/>
              </a:lnSpc>
              <a:spcBef>
                <a:spcPts val="300"/>
              </a:spcBef>
              <a:buClr>
                <a:schemeClr val="accent1"/>
              </a:buClr>
            </a:pPr>
            <a:r>
              <a:rPr lang="en-US" sz="1400" dirty="0"/>
              <a:t>Second level</a:t>
            </a:r>
          </a:p>
          <a:p>
            <a:pPr marL="539750" lvl="3" indent="-179388">
              <a:lnSpc>
                <a:spcPct val="100000"/>
              </a:lnSpc>
              <a:spcBef>
                <a:spcPts val="300"/>
              </a:spcBef>
              <a:buClr>
                <a:schemeClr val="accent1"/>
              </a:buClr>
              <a:buFont typeface="Verdana" panose="020B0604030504040204" pitchFamily="34" charset="0"/>
              <a:buChar char="–"/>
            </a:pPr>
            <a:r>
              <a:rPr lang="en-US" dirty="0"/>
              <a:t>Third level</a:t>
            </a:r>
          </a:p>
        </p:txBody>
      </p:sp>
      <p:sp>
        <p:nvSpPr>
          <p:cNvPr id="17" name="Text Placeholder 4">
            <a:extLst>
              <a:ext uri="{FF2B5EF4-FFF2-40B4-BE49-F238E27FC236}">
                <a16:creationId xmlns:a16="http://schemas.microsoft.com/office/drawing/2014/main" id="{279EB9B0-3F8E-47AC-B588-96A871C891C8}"/>
              </a:ext>
            </a:extLst>
          </p:cNvPr>
          <p:cNvSpPr txBox="1">
            <a:spLocks/>
          </p:cNvSpPr>
          <p:nvPr/>
        </p:nvSpPr>
        <p:spPr>
          <a:xfrm>
            <a:off x="4999476" y="2409785"/>
            <a:ext cx="2080717" cy="3971965"/>
          </a:xfrm>
          <a:prstGeom prst="rect">
            <a:avLst/>
          </a:prstGeom>
          <a:no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dirty="0"/>
              <a:t>First level</a:t>
            </a:r>
          </a:p>
          <a:p>
            <a:pPr marL="360363" lvl="2" indent="-180975">
              <a:lnSpc>
                <a:spcPct val="100000"/>
              </a:lnSpc>
              <a:spcBef>
                <a:spcPts val="300"/>
              </a:spcBef>
              <a:buClr>
                <a:schemeClr val="accent1"/>
              </a:buClr>
            </a:pPr>
            <a:r>
              <a:rPr lang="en-US" sz="1400" dirty="0"/>
              <a:t>Second level</a:t>
            </a:r>
          </a:p>
          <a:p>
            <a:pPr marL="539750" lvl="3" indent="-179388">
              <a:lnSpc>
                <a:spcPct val="100000"/>
              </a:lnSpc>
              <a:spcBef>
                <a:spcPts val="300"/>
              </a:spcBef>
              <a:buClr>
                <a:schemeClr val="accent1"/>
              </a:buClr>
              <a:buFont typeface="Verdana" panose="020B0604030504040204" pitchFamily="34" charset="0"/>
              <a:buChar char="–"/>
            </a:pPr>
            <a:r>
              <a:rPr lang="en-US" dirty="0"/>
              <a:t>Third level</a:t>
            </a:r>
          </a:p>
        </p:txBody>
      </p:sp>
      <p:sp>
        <p:nvSpPr>
          <p:cNvPr id="18" name="Text Placeholder 4">
            <a:extLst>
              <a:ext uri="{FF2B5EF4-FFF2-40B4-BE49-F238E27FC236}">
                <a16:creationId xmlns:a16="http://schemas.microsoft.com/office/drawing/2014/main" id="{428F0970-8276-4D03-826D-DA622B99A08D}"/>
              </a:ext>
            </a:extLst>
          </p:cNvPr>
          <p:cNvSpPr txBox="1">
            <a:spLocks/>
          </p:cNvSpPr>
          <p:nvPr/>
        </p:nvSpPr>
        <p:spPr>
          <a:xfrm>
            <a:off x="7224114" y="2409785"/>
            <a:ext cx="2080717" cy="3971965"/>
          </a:xfrm>
          <a:prstGeom prst="rect">
            <a:avLst/>
          </a:prstGeom>
          <a:no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dirty="0"/>
              <a:t>First level</a:t>
            </a:r>
          </a:p>
          <a:p>
            <a:pPr marL="360363" lvl="2" indent="-180975">
              <a:lnSpc>
                <a:spcPct val="100000"/>
              </a:lnSpc>
              <a:spcBef>
                <a:spcPts val="300"/>
              </a:spcBef>
              <a:buClr>
                <a:schemeClr val="accent1"/>
              </a:buClr>
            </a:pPr>
            <a:r>
              <a:rPr lang="en-US" sz="1400" dirty="0"/>
              <a:t>Second level</a:t>
            </a:r>
          </a:p>
          <a:p>
            <a:pPr marL="539750" lvl="3" indent="-179388">
              <a:lnSpc>
                <a:spcPct val="100000"/>
              </a:lnSpc>
              <a:spcBef>
                <a:spcPts val="300"/>
              </a:spcBef>
              <a:buClr>
                <a:schemeClr val="accent1"/>
              </a:buClr>
              <a:buFont typeface="Verdana" panose="020B0604030504040204" pitchFamily="34" charset="0"/>
              <a:buChar char="–"/>
            </a:pPr>
            <a:r>
              <a:rPr lang="en-US" dirty="0"/>
              <a:t>Third level</a:t>
            </a:r>
          </a:p>
        </p:txBody>
      </p:sp>
      <p:sp>
        <p:nvSpPr>
          <p:cNvPr id="19" name="Text Placeholder 4">
            <a:extLst>
              <a:ext uri="{FF2B5EF4-FFF2-40B4-BE49-F238E27FC236}">
                <a16:creationId xmlns:a16="http://schemas.microsoft.com/office/drawing/2014/main" id="{091C4EA4-8F5B-46BF-AD94-E694F064CCA0}"/>
              </a:ext>
            </a:extLst>
          </p:cNvPr>
          <p:cNvSpPr txBox="1">
            <a:spLocks/>
          </p:cNvSpPr>
          <p:nvPr/>
        </p:nvSpPr>
        <p:spPr>
          <a:xfrm>
            <a:off x="9448751" y="2409785"/>
            <a:ext cx="2080717" cy="3971965"/>
          </a:xfrm>
          <a:prstGeom prst="rect">
            <a:avLst/>
          </a:prstGeom>
          <a:no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dirty="0"/>
              <a:t>First level</a:t>
            </a:r>
          </a:p>
          <a:p>
            <a:pPr marL="360363" lvl="2" indent="-180975">
              <a:lnSpc>
                <a:spcPct val="100000"/>
              </a:lnSpc>
              <a:spcBef>
                <a:spcPts val="300"/>
              </a:spcBef>
              <a:buClr>
                <a:schemeClr val="accent1"/>
              </a:buClr>
            </a:pPr>
            <a:r>
              <a:rPr lang="en-US" sz="1400" dirty="0"/>
              <a:t>Second level</a:t>
            </a:r>
          </a:p>
          <a:p>
            <a:pPr marL="539750" lvl="3" indent="-179388">
              <a:lnSpc>
                <a:spcPct val="100000"/>
              </a:lnSpc>
              <a:spcBef>
                <a:spcPts val="300"/>
              </a:spcBef>
              <a:buClr>
                <a:schemeClr val="accent1"/>
              </a:buClr>
              <a:buFont typeface="Verdana" panose="020B0604030504040204" pitchFamily="34" charset="0"/>
              <a:buChar char="–"/>
            </a:pPr>
            <a:r>
              <a:rPr lang="en-US" dirty="0"/>
              <a:t>Third level</a:t>
            </a:r>
          </a:p>
        </p:txBody>
      </p:sp>
      <p:grpSp>
        <p:nvGrpSpPr>
          <p:cNvPr id="4" name="Group 3">
            <a:extLst>
              <a:ext uri="{FF2B5EF4-FFF2-40B4-BE49-F238E27FC236}">
                <a16:creationId xmlns:a16="http://schemas.microsoft.com/office/drawing/2014/main" id="{F4EB9620-5D60-43A3-AFE0-77E44A63C838}"/>
              </a:ext>
            </a:extLst>
          </p:cNvPr>
          <p:cNvGrpSpPr/>
          <p:nvPr/>
        </p:nvGrpSpPr>
        <p:grpSpPr>
          <a:xfrm>
            <a:off x="2696194" y="2409785"/>
            <a:ext cx="6691527" cy="3971965"/>
            <a:chOff x="2696194" y="2409785"/>
            <a:chExt cx="6691527" cy="4212890"/>
          </a:xfrm>
        </p:grpSpPr>
        <p:cxnSp>
          <p:nvCxnSpPr>
            <p:cNvPr id="21" name="Straight Connector 20">
              <a:extLst>
                <a:ext uri="{FF2B5EF4-FFF2-40B4-BE49-F238E27FC236}">
                  <a16:creationId xmlns:a16="http://schemas.microsoft.com/office/drawing/2014/main" id="{437E34D3-F6E8-4D23-BC9C-A9204F610130}"/>
                </a:ext>
              </a:extLst>
            </p:cNvPr>
            <p:cNvCxnSpPr/>
            <p:nvPr/>
          </p:nvCxnSpPr>
          <p:spPr>
            <a:xfrm>
              <a:off x="2696194" y="2409785"/>
              <a:ext cx="0" cy="421289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0E4A23-57ED-4C48-A923-18DB18A372CD}"/>
                </a:ext>
              </a:extLst>
            </p:cNvPr>
            <p:cNvCxnSpPr/>
            <p:nvPr/>
          </p:nvCxnSpPr>
          <p:spPr>
            <a:xfrm>
              <a:off x="4926703" y="2409785"/>
              <a:ext cx="0" cy="421289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35726B-A5B2-43BA-AB64-75EC9EAEB018}"/>
                </a:ext>
              </a:extLst>
            </p:cNvPr>
            <p:cNvCxnSpPr/>
            <p:nvPr/>
          </p:nvCxnSpPr>
          <p:spPr>
            <a:xfrm>
              <a:off x="7157212" y="2409785"/>
              <a:ext cx="0" cy="421289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1C6A53E-B60D-4F92-B111-AD349903360D}"/>
                </a:ext>
              </a:extLst>
            </p:cNvPr>
            <p:cNvCxnSpPr/>
            <p:nvPr/>
          </p:nvCxnSpPr>
          <p:spPr>
            <a:xfrm>
              <a:off x="9387721" y="2409785"/>
              <a:ext cx="0" cy="421289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8" name="AutoShape 4">
            <a:extLst>
              <a:ext uri="{FF2B5EF4-FFF2-40B4-BE49-F238E27FC236}">
                <a16:creationId xmlns:a16="http://schemas.microsoft.com/office/drawing/2014/main" id="{03652940-5DEE-4A59-A0F2-E9D2C48F9B3A}"/>
              </a:ext>
            </a:extLst>
          </p:cNvPr>
          <p:cNvSpPr>
            <a:spLocks noChangeArrowheads="1"/>
          </p:cNvSpPr>
          <p:nvPr/>
        </p:nvSpPr>
        <p:spPr bwMode="gray">
          <a:xfrm>
            <a:off x="505460" y="1541780"/>
            <a:ext cx="2080260" cy="625600"/>
          </a:xfrm>
          <a:custGeom>
            <a:avLst/>
            <a:gdLst>
              <a:gd name="connsiteX0" fmla="*/ 0 w 2080260"/>
              <a:gd name="connsiteY0" fmla="*/ 625600 h 625600"/>
              <a:gd name="connsiteX1" fmla="*/ 303723 w 2080260"/>
              <a:gd name="connsiteY1" fmla="*/ 0 h 625600"/>
              <a:gd name="connsiteX2" fmla="*/ 2080260 w 2080260"/>
              <a:gd name="connsiteY2" fmla="*/ 0 h 625600"/>
              <a:gd name="connsiteX3" fmla="*/ 1776537 w 2080260"/>
              <a:gd name="connsiteY3" fmla="*/ 625600 h 625600"/>
              <a:gd name="connsiteX4" fmla="*/ 0 w 2080260"/>
              <a:gd name="connsiteY4" fmla="*/ 625600 h 625600"/>
              <a:gd name="connsiteX0" fmla="*/ 0 w 2080260"/>
              <a:gd name="connsiteY0" fmla="*/ 625600 h 625600"/>
              <a:gd name="connsiteX1" fmla="*/ 303723 w 2080260"/>
              <a:gd name="connsiteY1" fmla="*/ 0 h 625600"/>
              <a:gd name="connsiteX2" fmla="*/ 2080260 w 2080260"/>
              <a:gd name="connsiteY2" fmla="*/ 0 h 625600"/>
              <a:gd name="connsiteX3" fmla="*/ 1961957 w 2080260"/>
              <a:gd name="connsiteY3" fmla="*/ 617980 h 625600"/>
              <a:gd name="connsiteX4" fmla="*/ 0 w 2080260"/>
              <a:gd name="connsiteY4" fmla="*/ 625600 h 62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260" h="625600">
                <a:moveTo>
                  <a:pt x="0" y="625600"/>
                </a:moveTo>
                <a:lnTo>
                  <a:pt x="303723" y="0"/>
                </a:lnTo>
                <a:lnTo>
                  <a:pt x="2080260" y="0"/>
                </a:lnTo>
                <a:lnTo>
                  <a:pt x="1961957" y="617980"/>
                </a:lnTo>
                <a:lnTo>
                  <a:pt x="0" y="625600"/>
                </a:lnTo>
                <a:close/>
              </a:path>
            </a:pathLst>
          </a:custGeom>
          <a:solidFill>
            <a:schemeClr val="bg1">
              <a:lumMod val="95000"/>
            </a:schemeClr>
          </a:solidFill>
          <a:ln w="28575" algn="ctr">
            <a:noFill/>
            <a:miter lim="800000"/>
            <a:headEnd/>
            <a:tailEnd/>
          </a:ln>
          <a:effectLst/>
        </p:spPr>
        <p:txBody>
          <a:bodyPr wrap="none" lIns="0" tIns="0" rIns="0" bIns="0" anchor="ctr" anchorCtr="1"/>
          <a:lstStyle/>
          <a:p>
            <a:pPr algn="ctr">
              <a:lnSpc>
                <a:spcPct val="90000"/>
              </a:lnSpc>
            </a:pPr>
            <a:r>
              <a:rPr lang="en-US" sz="1600" b="1" dirty="0">
                <a:solidFill>
                  <a:srgbClr val="68D1F3"/>
                </a:solidFill>
                <a:latin typeface="+mj-lt"/>
                <a:cs typeface="Calibri" pitchFamily="34" charset="0"/>
              </a:rPr>
              <a:t>Text</a:t>
            </a:r>
          </a:p>
        </p:txBody>
      </p:sp>
      <p:grpSp>
        <p:nvGrpSpPr>
          <p:cNvPr id="29" name="Group 28">
            <a:extLst>
              <a:ext uri="{FF2B5EF4-FFF2-40B4-BE49-F238E27FC236}">
                <a16:creationId xmlns:a16="http://schemas.microsoft.com/office/drawing/2014/main" id="{34708CDE-3AB0-4D64-AD92-793989E6CC58}"/>
              </a:ext>
            </a:extLst>
          </p:cNvPr>
          <p:cNvGrpSpPr/>
          <p:nvPr/>
        </p:nvGrpSpPr>
        <p:grpSpPr>
          <a:xfrm>
            <a:off x="494309" y="1539240"/>
            <a:ext cx="2196186" cy="633870"/>
            <a:chOff x="4147625" y="2282229"/>
            <a:chExt cx="5647551" cy="1630014"/>
          </a:xfrm>
          <a:effectLst/>
        </p:grpSpPr>
        <p:sp>
          <p:nvSpPr>
            <p:cNvPr id="30" name="Parallelogram 29">
              <a:extLst>
                <a:ext uri="{FF2B5EF4-FFF2-40B4-BE49-F238E27FC236}">
                  <a16:creationId xmlns:a16="http://schemas.microsoft.com/office/drawing/2014/main" id="{E1CB1BA5-5FC3-4F8C-AA1D-F759D2287DBF}"/>
                </a:ext>
              </a:extLst>
            </p:cNvPr>
            <p:cNvSpPr/>
            <p:nvPr/>
          </p:nvSpPr>
          <p:spPr bwMode="auto">
            <a:xfrm>
              <a:off x="4147625" y="3568134"/>
              <a:ext cx="5357784" cy="344109"/>
            </a:xfrm>
            <a:prstGeom prst="parallelogram">
              <a:avLst>
                <a:gd name="adj" fmla="val 55477"/>
              </a:avLst>
            </a:prstGeom>
            <a:solidFill>
              <a:srgbClr val="68D1F3"/>
            </a:solidFill>
            <a:ln>
              <a:noFill/>
            </a:ln>
            <a:extLst/>
          </p:spPr>
          <p:txBody>
            <a:bodyPr lIns="0" tIns="0" rIns="0" bIns="0" rtlCol="0" anchor="ctr"/>
            <a:lstStyle/>
            <a:p>
              <a:pPr algn="ctr"/>
              <a:endParaRPr lang="en-US" sz="6600"/>
            </a:p>
          </p:txBody>
        </p:sp>
        <p:sp>
          <p:nvSpPr>
            <p:cNvPr id="31" name="Arrow: Chevron 30">
              <a:extLst>
                <a:ext uri="{FF2B5EF4-FFF2-40B4-BE49-F238E27FC236}">
                  <a16:creationId xmlns:a16="http://schemas.microsoft.com/office/drawing/2014/main" id="{9210E244-567C-473A-BE5B-DA0FEF13CADD}"/>
                </a:ext>
              </a:extLst>
            </p:cNvPr>
            <p:cNvSpPr/>
            <p:nvPr/>
          </p:nvSpPr>
          <p:spPr bwMode="auto">
            <a:xfrm>
              <a:off x="9101131" y="2282229"/>
              <a:ext cx="694045" cy="1302075"/>
            </a:xfrm>
            <a:prstGeom prst="chevron">
              <a:avLst>
                <a:gd name="adj" fmla="val 42844"/>
              </a:avLst>
            </a:prstGeom>
            <a:solidFill>
              <a:srgbClr val="68D1F3"/>
            </a:solidFill>
            <a:ln>
              <a:noFill/>
            </a:ln>
            <a:extLst/>
          </p:spPr>
          <p:txBody>
            <a:bodyPr lIns="0" tIns="0" rIns="0" bIns="0" rtlCol="0" anchor="ctr"/>
            <a:lstStyle/>
            <a:p>
              <a:pPr algn="ctr"/>
              <a:endParaRPr lang="en-US" sz="6600"/>
            </a:p>
          </p:txBody>
        </p:sp>
      </p:grpSp>
      <p:sp>
        <p:nvSpPr>
          <p:cNvPr id="32" name="AutoShape 4">
            <a:extLst>
              <a:ext uri="{FF2B5EF4-FFF2-40B4-BE49-F238E27FC236}">
                <a16:creationId xmlns:a16="http://schemas.microsoft.com/office/drawing/2014/main" id="{70DC1979-D021-422D-A12A-2FF1777F3812}"/>
              </a:ext>
            </a:extLst>
          </p:cNvPr>
          <p:cNvSpPr>
            <a:spLocks noChangeArrowheads="1"/>
          </p:cNvSpPr>
          <p:nvPr/>
        </p:nvSpPr>
        <p:spPr bwMode="gray">
          <a:xfrm>
            <a:off x="2760980" y="1541780"/>
            <a:ext cx="2080260" cy="625600"/>
          </a:xfrm>
          <a:custGeom>
            <a:avLst/>
            <a:gdLst>
              <a:gd name="connsiteX0" fmla="*/ 0 w 2080260"/>
              <a:gd name="connsiteY0" fmla="*/ 625600 h 625600"/>
              <a:gd name="connsiteX1" fmla="*/ 303723 w 2080260"/>
              <a:gd name="connsiteY1" fmla="*/ 0 h 625600"/>
              <a:gd name="connsiteX2" fmla="*/ 2080260 w 2080260"/>
              <a:gd name="connsiteY2" fmla="*/ 0 h 625600"/>
              <a:gd name="connsiteX3" fmla="*/ 1776537 w 2080260"/>
              <a:gd name="connsiteY3" fmla="*/ 625600 h 625600"/>
              <a:gd name="connsiteX4" fmla="*/ 0 w 2080260"/>
              <a:gd name="connsiteY4" fmla="*/ 625600 h 625600"/>
              <a:gd name="connsiteX0" fmla="*/ 0 w 2080260"/>
              <a:gd name="connsiteY0" fmla="*/ 625600 h 625600"/>
              <a:gd name="connsiteX1" fmla="*/ 303723 w 2080260"/>
              <a:gd name="connsiteY1" fmla="*/ 0 h 625600"/>
              <a:gd name="connsiteX2" fmla="*/ 2080260 w 2080260"/>
              <a:gd name="connsiteY2" fmla="*/ 0 h 625600"/>
              <a:gd name="connsiteX3" fmla="*/ 1961957 w 2080260"/>
              <a:gd name="connsiteY3" fmla="*/ 617980 h 625600"/>
              <a:gd name="connsiteX4" fmla="*/ 0 w 2080260"/>
              <a:gd name="connsiteY4" fmla="*/ 625600 h 62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260" h="625600">
                <a:moveTo>
                  <a:pt x="0" y="625600"/>
                </a:moveTo>
                <a:lnTo>
                  <a:pt x="303723" y="0"/>
                </a:lnTo>
                <a:lnTo>
                  <a:pt x="2080260" y="0"/>
                </a:lnTo>
                <a:lnTo>
                  <a:pt x="1961957" y="617980"/>
                </a:lnTo>
                <a:lnTo>
                  <a:pt x="0" y="625600"/>
                </a:lnTo>
                <a:close/>
              </a:path>
            </a:pathLst>
          </a:custGeom>
          <a:solidFill>
            <a:schemeClr val="bg1">
              <a:lumMod val="95000"/>
            </a:schemeClr>
          </a:solidFill>
          <a:ln w="28575" algn="ctr">
            <a:noFill/>
            <a:miter lim="800000"/>
            <a:headEnd/>
            <a:tailEnd/>
          </a:ln>
          <a:effectLst/>
        </p:spPr>
        <p:txBody>
          <a:bodyPr wrap="none" lIns="0" tIns="0" rIns="0" bIns="0" anchor="ctr" anchorCtr="1"/>
          <a:lstStyle/>
          <a:p>
            <a:pPr algn="ctr">
              <a:lnSpc>
                <a:spcPct val="90000"/>
              </a:lnSpc>
            </a:pPr>
            <a:r>
              <a:rPr lang="en-US" sz="1600" b="1" dirty="0">
                <a:solidFill>
                  <a:schemeClr val="accent2"/>
                </a:solidFill>
                <a:latin typeface="+mj-lt"/>
                <a:cs typeface="Calibri" pitchFamily="34" charset="0"/>
              </a:rPr>
              <a:t>Text</a:t>
            </a:r>
          </a:p>
        </p:txBody>
      </p:sp>
      <p:grpSp>
        <p:nvGrpSpPr>
          <p:cNvPr id="33" name="Group 32">
            <a:extLst>
              <a:ext uri="{FF2B5EF4-FFF2-40B4-BE49-F238E27FC236}">
                <a16:creationId xmlns:a16="http://schemas.microsoft.com/office/drawing/2014/main" id="{0BB6BF7F-9491-47A0-BA94-01ED52A053BE}"/>
              </a:ext>
            </a:extLst>
          </p:cNvPr>
          <p:cNvGrpSpPr/>
          <p:nvPr/>
        </p:nvGrpSpPr>
        <p:grpSpPr>
          <a:xfrm>
            <a:off x="2782849" y="1539240"/>
            <a:ext cx="2196186" cy="633870"/>
            <a:chOff x="4147625" y="2282229"/>
            <a:chExt cx="5647551" cy="1630014"/>
          </a:xfrm>
          <a:effectLst/>
        </p:grpSpPr>
        <p:sp>
          <p:nvSpPr>
            <p:cNvPr id="34" name="Parallelogram 33">
              <a:extLst>
                <a:ext uri="{FF2B5EF4-FFF2-40B4-BE49-F238E27FC236}">
                  <a16:creationId xmlns:a16="http://schemas.microsoft.com/office/drawing/2014/main" id="{E73D0761-F992-48FC-9337-F2156093C6CC}"/>
                </a:ext>
              </a:extLst>
            </p:cNvPr>
            <p:cNvSpPr/>
            <p:nvPr/>
          </p:nvSpPr>
          <p:spPr bwMode="auto">
            <a:xfrm>
              <a:off x="4147625" y="3568134"/>
              <a:ext cx="5357784" cy="344109"/>
            </a:xfrm>
            <a:prstGeom prst="parallelogram">
              <a:avLst>
                <a:gd name="adj" fmla="val 55477"/>
              </a:avLst>
            </a:prstGeom>
            <a:solidFill>
              <a:srgbClr val="12ABDB"/>
            </a:solidFill>
            <a:ln>
              <a:noFill/>
            </a:ln>
            <a:extLst/>
          </p:spPr>
          <p:txBody>
            <a:bodyPr lIns="0" tIns="0" rIns="0" bIns="0" rtlCol="0" anchor="ctr"/>
            <a:lstStyle/>
            <a:p>
              <a:pPr algn="ctr"/>
              <a:endParaRPr lang="en-US" sz="6600"/>
            </a:p>
          </p:txBody>
        </p:sp>
        <p:sp>
          <p:nvSpPr>
            <p:cNvPr id="35" name="Arrow: Chevron 34">
              <a:extLst>
                <a:ext uri="{FF2B5EF4-FFF2-40B4-BE49-F238E27FC236}">
                  <a16:creationId xmlns:a16="http://schemas.microsoft.com/office/drawing/2014/main" id="{400BE3E2-26D6-4DFF-8936-51BC87D43293}"/>
                </a:ext>
              </a:extLst>
            </p:cNvPr>
            <p:cNvSpPr/>
            <p:nvPr/>
          </p:nvSpPr>
          <p:spPr bwMode="auto">
            <a:xfrm>
              <a:off x="9101131" y="2282229"/>
              <a:ext cx="694045" cy="1302075"/>
            </a:xfrm>
            <a:prstGeom prst="chevron">
              <a:avLst>
                <a:gd name="adj" fmla="val 42844"/>
              </a:avLst>
            </a:prstGeom>
            <a:solidFill>
              <a:srgbClr val="12ABDB"/>
            </a:solidFill>
            <a:ln>
              <a:noFill/>
            </a:ln>
            <a:extLst/>
          </p:spPr>
          <p:txBody>
            <a:bodyPr lIns="0" tIns="0" rIns="0" bIns="0" rtlCol="0" anchor="ctr"/>
            <a:lstStyle/>
            <a:p>
              <a:pPr algn="ctr"/>
              <a:endParaRPr lang="en-US" sz="6600"/>
            </a:p>
          </p:txBody>
        </p:sp>
      </p:grpSp>
      <p:sp>
        <p:nvSpPr>
          <p:cNvPr id="36" name="AutoShape 4">
            <a:extLst>
              <a:ext uri="{FF2B5EF4-FFF2-40B4-BE49-F238E27FC236}">
                <a16:creationId xmlns:a16="http://schemas.microsoft.com/office/drawing/2014/main" id="{7C029D88-AEE7-46F0-A43A-0D83E2CF71CB}"/>
              </a:ext>
            </a:extLst>
          </p:cNvPr>
          <p:cNvSpPr>
            <a:spLocks noChangeArrowheads="1"/>
          </p:cNvSpPr>
          <p:nvPr/>
        </p:nvSpPr>
        <p:spPr bwMode="gray">
          <a:xfrm>
            <a:off x="5016500" y="1541780"/>
            <a:ext cx="2080260" cy="625600"/>
          </a:xfrm>
          <a:custGeom>
            <a:avLst/>
            <a:gdLst>
              <a:gd name="connsiteX0" fmla="*/ 0 w 2080260"/>
              <a:gd name="connsiteY0" fmla="*/ 625600 h 625600"/>
              <a:gd name="connsiteX1" fmla="*/ 303723 w 2080260"/>
              <a:gd name="connsiteY1" fmla="*/ 0 h 625600"/>
              <a:gd name="connsiteX2" fmla="*/ 2080260 w 2080260"/>
              <a:gd name="connsiteY2" fmla="*/ 0 h 625600"/>
              <a:gd name="connsiteX3" fmla="*/ 1776537 w 2080260"/>
              <a:gd name="connsiteY3" fmla="*/ 625600 h 625600"/>
              <a:gd name="connsiteX4" fmla="*/ 0 w 2080260"/>
              <a:gd name="connsiteY4" fmla="*/ 625600 h 625600"/>
              <a:gd name="connsiteX0" fmla="*/ 0 w 2080260"/>
              <a:gd name="connsiteY0" fmla="*/ 625600 h 625600"/>
              <a:gd name="connsiteX1" fmla="*/ 303723 w 2080260"/>
              <a:gd name="connsiteY1" fmla="*/ 0 h 625600"/>
              <a:gd name="connsiteX2" fmla="*/ 2080260 w 2080260"/>
              <a:gd name="connsiteY2" fmla="*/ 0 h 625600"/>
              <a:gd name="connsiteX3" fmla="*/ 1961957 w 2080260"/>
              <a:gd name="connsiteY3" fmla="*/ 617980 h 625600"/>
              <a:gd name="connsiteX4" fmla="*/ 0 w 2080260"/>
              <a:gd name="connsiteY4" fmla="*/ 625600 h 62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260" h="625600">
                <a:moveTo>
                  <a:pt x="0" y="625600"/>
                </a:moveTo>
                <a:lnTo>
                  <a:pt x="303723" y="0"/>
                </a:lnTo>
                <a:lnTo>
                  <a:pt x="2080260" y="0"/>
                </a:lnTo>
                <a:lnTo>
                  <a:pt x="1961957" y="617980"/>
                </a:lnTo>
                <a:lnTo>
                  <a:pt x="0" y="625600"/>
                </a:lnTo>
                <a:close/>
              </a:path>
            </a:pathLst>
          </a:custGeom>
          <a:solidFill>
            <a:schemeClr val="bg1">
              <a:lumMod val="95000"/>
            </a:schemeClr>
          </a:solidFill>
          <a:ln w="28575" algn="ctr">
            <a:noFill/>
            <a:miter lim="800000"/>
            <a:headEnd/>
            <a:tailEnd/>
          </a:ln>
          <a:effectLst/>
        </p:spPr>
        <p:txBody>
          <a:bodyPr wrap="none" lIns="0" tIns="0" rIns="0" bIns="0" anchor="ctr" anchorCtr="1"/>
          <a:lstStyle/>
          <a:p>
            <a:pPr algn="ctr">
              <a:lnSpc>
                <a:spcPct val="90000"/>
              </a:lnSpc>
            </a:pPr>
            <a:r>
              <a:rPr lang="en-US" sz="1600" b="1" dirty="0">
                <a:solidFill>
                  <a:schemeClr val="accent1"/>
                </a:solidFill>
                <a:latin typeface="+mj-lt"/>
                <a:cs typeface="Calibri" pitchFamily="34" charset="0"/>
              </a:rPr>
              <a:t>Text</a:t>
            </a:r>
          </a:p>
        </p:txBody>
      </p:sp>
      <p:grpSp>
        <p:nvGrpSpPr>
          <p:cNvPr id="37" name="Group 36">
            <a:extLst>
              <a:ext uri="{FF2B5EF4-FFF2-40B4-BE49-F238E27FC236}">
                <a16:creationId xmlns:a16="http://schemas.microsoft.com/office/drawing/2014/main" id="{A9AD9628-286B-4FE9-BC25-732377066400}"/>
              </a:ext>
            </a:extLst>
          </p:cNvPr>
          <p:cNvGrpSpPr/>
          <p:nvPr/>
        </p:nvGrpSpPr>
        <p:grpSpPr>
          <a:xfrm>
            <a:off x="5071389" y="1539240"/>
            <a:ext cx="2196186" cy="633870"/>
            <a:chOff x="4147625" y="2282229"/>
            <a:chExt cx="5647551" cy="1630014"/>
          </a:xfrm>
          <a:effectLst/>
        </p:grpSpPr>
        <p:sp>
          <p:nvSpPr>
            <p:cNvPr id="38" name="Parallelogram 37">
              <a:extLst>
                <a:ext uri="{FF2B5EF4-FFF2-40B4-BE49-F238E27FC236}">
                  <a16:creationId xmlns:a16="http://schemas.microsoft.com/office/drawing/2014/main" id="{182C90EF-7FBE-4838-A4F6-964017C90582}"/>
                </a:ext>
              </a:extLst>
            </p:cNvPr>
            <p:cNvSpPr/>
            <p:nvPr/>
          </p:nvSpPr>
          <p:spPr bwMode="auto">
            <a:xfrm>
              <a:off x="4147625" y="3568134"/>
              <a:ext cx="5357784" cy="344109"/>
            </a:xfrm>
            <a:prstGeom prst="parallelogram">
              <a:avLst>
                <a:gd name="adj" fmla="val 55477"/>
              </a:avLst>
            </a:prstGeom>
            <a:solidFill>
              <a:srgbClr val="0070AD"/>
            </a:solidFill>
            <a:ln>
              <a:noFill/>
            </a:ln>
            <a:extLst/>
          </p:spPr>
          <p:txBody>
            <a:bodyPr lIns="0" tIns="0" rIns="0" bIns="0" rtlCol="0" anchor="ctr"/>
            <a:lstStyle/>
            <a:p>
              <a:pPr algn="ctr"/>
              <a:endParaRPr lang="en-US" sz="6600"/>
            </a:p>
          </p:txBody>
        </p:sp>
        <p:sp>
          <p:nvSpPr>
            <p:cNvPr id="39" name="Arrow: Chevron 38">
              <a:extLst>
                <a:ext uri="{FF2B5EF4-FFF2-40B4-BE49-F238E27FC236}">
                  <a16:creationId xmlns:a16="http://schemas.microsoft.com/office/drawing/2014/main" id="{909DB4BC-910A-4B5C-B66C-6EEDF9AA7FF6}"/>
                </a:ext>
              </a:extLst>
            </p:cNvPr>
            <p:cNvSpPr/>
            <p:nvPr/>
          </p:nvSpPr>
          <p:spPr bwMode="auto">
            <a:xfrm>
              <a:off x="9101131" y="2282229"/>
              <a:ext cx="694045" cy="1302075"/>
            </a:xfrm>
            <a:prstGeom prst="chevron">
              <a:avLst>
                <a:gd name="adj" fmla="val 42844"/>
              </a:avLst>
            </a:prstGeom>
            <a:solidFill>
              <a:srgbClr val="0070AD"/>
            </a:solidFill>
            <a:ln>
              <a:noFill/>
            </a:ln>
            <a:extLst/>
          </p:spPr>
          <p:txBody>
            <a:bodyPr lIns="0" tIns="0" rIns="0" bIns="0" rtlCol="0" anchor="ctr"/>
            <a:lstStyle/>
            <a:p>
              <a:pPr algn="ctr"/>
              <a:endParaRPr lang="en-US" sz="6600"/>
            </a:p>
          </p:txBody>
        </p:sp>
      </p:grpSp>
      <p:sp>
        <p:nvSpPr>
          <p:cNvPr id="40" name="AutoShape 4">
            <a:extLst>
              <a:ext uri="{FF2B5EF4-FFF2-40B4-BE49-F238E27FC236}">
                <a16:creationId xmlns:a16="http://schemas.microsoft.com/office/drawing/2014/main" id="{49E0034C-A744-4ECD-9EAF-BB8106981856}"/>
              </a:ext>
            </a:extLst>
          </p:cNvPr>
          <p:cNvSpPr>
            <a:spLocks noChangeArrowheads="1"/>
          </p:cNvSpPr>
          <p:nvPr/>
        </p:nvSpPr>
        <p:spPr bwMode="gray">
          <a:xfrm>
            <a:off x="7292340" y="1541780"/>
            <a:ext cx="2080260" cy="625600"/>
          </a:xfrm>
          <a:custGeom>
            <a:avLst/>
            <a:gdLst>
              <a:gd name="connsiteX0" fmla="*/ 0 w 2080260"/>
              <a:gd name="connsiteY0" fmla="*/ 625600 h 625600"/>
              <a:gd name="connsiteX1" fmla="*/ 303723 w 2080260"/>
              <a:gd name="connsiteY1" fmla="*/ 0 h 625600"/>
              <a:gd name="connsiteX2" fmla="*/ 2080260 w 2080260"/>
              <a:gd name="connsiteY2" fmla="*/ 0 h 625600"/>
              <a:gd name="connsiteX3" fmla="*/ 1776537 w 2080260"/>
              <a:gd name="connsiteY3" fmla="*/ 625600 h 625600"/>
              <a:gd name="connsiteX4" fmla="*/ 0 w 2080260"/>
              <a:gd name="connsiteY4" fmla="*/ 625600 h 625600"/>
              <a:gd name="connsiteX0" fmla="*/ 0 w 2080260"/>
              <a:gd name="connsiteY0" fmla="*/ 625600 h 625600"/>
              <a:gd name="connsiteX1" fmla="*/ 303723 w 2080260"/>
              <a:gd name="connsiteY1" fmla="*/ 0 h 625600"/>
              <a:gd name="connsiteX2" fmla="*/ 2080260 w 2080260"/>
              <a:gd name="connsiteY2" fmla="*/ 0 h 625600"/>
              <a:gd name="connsiteX3" fmla="*/ 1961957 w 2080260"/>
              <a:gd name="connsiteY3" fmla="*/ 617980 h 625600"/>
              <a:gd name="connsiteX4" fmla="*/ 0 w 2080260"/>
              <a:gd name="connsiteY4" fmla="*/ 625600 h 62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260" h="625600">
                <a:moveTo>
                  <a:pt x="0" y="625600"/>
                </a:moveTo>
                <a:lnTo>
                  <a:pt x="303723" y="0"/>
                </a:lnTo>
                <a:lnTo>
                  <a:pt x="2080260" y="0"/>
                </a:lnTo>
                <a:lnTo>
                  <a:pt x="1961957" y="617980"/>
                </a:lnTo>
                <a:lnTo>
                  <a:pt x="0" y="625600"/>
                </a:lnTo>
                <a:close/>
              </a:path>
            </a:pathLst>
          </a:custGeom>
          <a:solidFill>
            <a:schemeClr val="bg1">
              <a:lumMod val="95000"/>
            </a:schemeClr>
          </a:solidFill>
          <a:ln w="28575" algn="ctr">
            <a:noFill/>
            <a:miter lim="800000"/>
            <a:headEnd/>
            <a:tailEnd/>
          </a:ln>
          <a:effectLst/>
        </p:spPr>
        <p:txBody>
          <a:bodyPr wrap="none" lIns="0" tIns="0" rIns="0" bIns="0" anchor="ctr" anchorCtr="1"/>
          <a:lstStyle/>
          <a:p>
            <a:pPr algn="ctr">
              <a:lnSpc>
                <a:spcPct val="90000"/>
              </a:lnSpc>
            </a:pPr>
            <a:r>
              <a:rPr lang="en-US" sz="1600" b="1" dirty="0">
                <a:solidFill>
                  <a:srgbClr val="15596B"/>
                </a:solidFill>
                <a:latin typeface="+mj-lt"/>
                <a:cs typeface="Calibri" pitchFamily="34" charset="0"/>
              </a:rPr>
              <a:t>Text</a:t>
            </a:r>
          </a:p>
        </p:txBody>
      </p:sp>
      <p:grpSp>
        <p:nvGrpSpPr>
          <p:cNvPr id="41" name="Group 40">
            <a:extLst>
              <a:ext uri="{FF2B5EF4-FFF2-40B4-BE49-F238E27FC236}">
                <a16:creationId xmlns:a16="http://schemas.microsoft.com/office/drawing/2014/main" id="{676B60A7-E7A4-40EB-BBCD-7BC0DDCC97EC}"/>
              </a:ext>
            </a:extLst>
          </p:cNvPr>
          <p:cNvGrpSpPr/>
          <p:nvPr/>
        </p:nvGrpSpPr>
        <p:grpSpPr>
          <a:xfrm>
            <a:off x="7359929" y="1539240"/>
            <a:ext cx="2196186" cy="633870"/>
            <a:chOff x="4147625" y="2282229"/>
            <a:chExt cx="5647551" cy="1630014"/>
          </a:xfrm>
          <a:effectLst/>
        </p:grpSpPr>
        <p:sp>
          <p:nvSpPr>
            <p:cNvPr id="42" name="Parallelogram 41">
              <a:extLst>
                <a:ext uri="{FF2B5EF4-FFF2-40B4-BE49-F238E27FC236}">
                  <a16:creationId xmlns:a16="http://schemas.microsoft.com/office/drawing/2014/main" id="{D0571C88-1FBA-4052-95BF-CB4AF90A6222}"/>
                </a:ext>
              </a:extLst>
            </p:cNvPr>
            <p:cNvSpPr/>
            <p:nvPr/>
          </p:nvSpPr>
          <p:spPr bwMode="auto">
            <a:xfrm>
              <a:off x="4147625" y="3568134"/>
              <a:ext cx="5357784" cy="344109"/>
            </a:xfrm>
            <a:prstGeom prst="parallelogram">
              <a:avLst>
                <a:gd name="adj" fmla="val 55477"/>
              </a:avLst>
            </a:prstGeom>
            <a:solidFill>
              <a:srgbClr val="15596B"/>
            </a:solidFill>
            <a:ln>
              <a:noFill/>
            </a:ln>
            <a:extLst/>
          </p:spPr>
          <p:txBody>
            <a:bodyPr lIns="0" tIns="0" rIns="0" bIns="0" rtlCol="0" anchor="ctr"/>
            <a:lstStyle/>
            <a:p>
              <a:pPr algn="ctr"/>
              <a:endParaRPr lang="en-US" sz="6600"/>
            </a:p>
          </p:txBody>
        </p:sp>
        <p:sp>
          <p:nvSpPr>
            <p:cNvPr id="43" name="Arrow: Chevron 42">
              <a:extLst>
                <a:ext uri="{FF2B5EF4-FFF2-40B4-BE49-F238E27FC236}">
                  <a16:creationId xmlns:a16="http://schemas.microsoft.com/office/drawing/2014/main" id="{92432A6A-68F8-4907-89EE-7857CFA7296F}"/>
                </a:ext>
              </a:extLst>
            </p:cNvPr>
            <p:cNvSpPr/>
            <p:nvPr/>
          </p:nvSpPr>
          <p:spPr bwMode="auto">
            <a:xfrm>
              <a:off x="9101131" y="2282229"/>
              <a:ext cx="694045" cy="1302075"/>
            </a:xfrm>
            <a:prstGeom prst="chevron">
              <a:avLst>
                <a:gd name="adj" fmla="val 42844"/>
              </a:avLst>
            </a:prstGeom>
            <a:solidFill>
              <a:srgbClr val="15596B"/>
            </a:solidFill>
            <a:ln>
              <a:noFill/>
            </a:ln>
            <a:extLst/>
          </p:spPr>
          <p:txBody>
            <a:bodyPr lIns="0" tIns="0" rIns="0" bIns="0" rtlCol="0" anchor="ctr"/>
            <a:lstStyle/>
            <a:p>
              <a:pPr algn="ctr"/>
              <a:endParaRPr lang="en-US" sz="6600"/>
            </a:p>
          </p:txBody>
        </p:sp>
      </p:grpSp>
      <p:sp>
        <p:nvSpPr>
          <p:cNvPr id="44" name="AutoShape 4">
            <a:extLst>
              <a:ext uri="{FF2B5EF4-FFF2-40B4-BE49-F238E27FC236}">
                <a16:creationId xmlns:a16="http://schemas.microsoft.com/office/drawing/2014/main" id="{91A5137F-846C-4275-ADA5-4D14D27E16EB}"/>
              </a:ext>
            </a:extLst>
          </p:cNvPr>
          <p:cNvSpPr>
            <a:spLocks noChangeArrowheads="1"/>
          </p:cNvSpPr>
          <p:nvPr/>
        </p:nvSpPr>
        <p:spPr bwMode="gray">
          <a:xfrm>
            <a:off x="9659620" y="1541780"/>
            <a:ext cx="2080260" cy="625600"/>
          </a:xfrm>
          <a:custGeom>
            <a:avLst/>
            <a:gdLst>
              <a:gd name="connsiteX0" fmla="*/ 0 w 2080260"/>
              <a:gd name="connsiteY0" fmla="*/ 625600 h 625600"/>
              <a:gd name="connsiteX1" fmla="*/ 303723 w 2080260"/>
              <a:gd name="connsiteY1" fmla="*/ 0 h 625600"/>
              <a:gd name="connsiteX2" fmla="*/ 2080260 w 2080260"/>
              <a:gd name="connsiteY2" fmla="*/ 0 h 625600"/>
              <a:gd name="connsiteX3" fmla="*/ 1776537 w 2080260"/>
              <a:gd name="connsiteY3" fmla="*/ 625600 h 625600"/>
              <a:gd name="connsiteX4" fmla="*/ 0 w 2080260"/>
              <a:gd name="connsiteY4" fmla="*/ 625600 h 625600"/>
              <a:gd name="connsiteX0" fmla="*/ 0 w 2080260"/>
              <a:gd name="connsiteY0" fmla="*/ 625600 h 625600"/>
              <a:gd name="connsiteX1" fmla="*/ 303723 w 2080260"/>
              <a:gd name="connsiteY1" fmla="*/ 0 h 625600"/>
              <a:gd name="connsiteX2" fmla="*/ 2080260 w 2080260"/>
              <a:gd name="connsiteY2" fmla="*/ 0 h 625600"/>
              <a:gd name="connsiteX3" fmla="*/ 1961957 w 2080260"/>
              <a:gd name="connsiteY3" fmla="*/ 617980 h 625600"/>
              <a:gd name="connsiteX4" fmla="*/ 0 w 2080260"/>
              <a:gd name="connsiteY4" fmla="*/ 625600 h 62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260" h="625600">
                <a:moveTo>
                  <a:pt x="0" y="625600"/>
                </a:moveTo>
                <a:lnTo>
                  <a:pt x="303723" y="0"/>
                </a:lnTo>
                <a:lnTo>
                  <a:pt x="2080260" y="0"/>
                </a:lnTo>
                <a:lnTo>
                  <a:pt x="1961957" y="617980"/>
                </a:lnTo>
                <a:lnTo>
                  <a:pt x="0" y="625600"/>
                </a:lnTo>
                <a:close/>
              </a:path>
            </a:pathLst>
          </a:custGeom>
          <a:solidFill>
            <a:schemeClr val="bg1">
              <a:lumMod val="95000"/>
            </a:schemeClr>
          </a:solidFill>
          <a:ln w="28575" algn="ctr">
            <a:noFill/>
            <a:miter lim="800000"/>
            <a:headEnd/>
            <a:tailEnd/>
          </a:ln>
          <a:effectLst/>
        </p:spPr>
        <p:txBody>
          <a:bodyPr wrap="none" lIns="0" tIns="0" rIns="0" bIns="0" anchor="ctr" anchorCtr="1"/>
          <a:lstStyle/>
          <a:p>
            <a:pPr algn="ctr">
              <a:lnSpc>
                <a:spcPct val="90000"/>
              </a:lnSpc>
            </a:pPr>
            <a:r>
              <a:rPr lang="en-US" sz="1600" b="1" dirty="0">
                <a:solidFill>
                  <a:srgbClr val="2B143D"/>
                </a:solidFill>
                <a:latin typeface="+mj-lt"/>
                <a:cs typeface="Calibri" pitchFamily="34" charset="0"/>
              </a:rPr>
              <a:t>Text</a:t>
            </a:r>
          </a:p>
        </p:txBody>
      </p:sp>
      <p:grpSp>
        <p:nvGrpSpPr>
          <p:cNvPr id="45" name="Group 44">
            <a:extLst>
              <a:ext uri="{FF2B5EF4-FFF2-40B4-BE49-F238E27FC236}">
                <a16:creationId xmlns:a16="http://schemas.microsoft.com/office/drawing/2014/main" id="{30610D4C-449F-4029-8A96-788DF6AA755F}"/>
              </a:ext>
            </a:extLst>
          </p:cNvPr>
          <p:cNvGrpSpPr/>
          <p:nvPr/>
        </p:nvGrpSpPr>
        <p:grpSpPr>
          <a:xfrm>
            <a:off x="9648469" y="1539240"/>
            <a:ext cx="2196186" cy="633870"/>
            <a:chOff x="4147625" y="2282229"/>
            <a:chExt cx="5647551" cy="1630014"/>
          </a:xfrm>
          <a:effectLst/>
        </p:grpSpPr>
        <p:sp>
          <p:nvSpPr>
            <p:cNvPr id="46" name="Parallelogram 45">
              <a:extLst>
                <a:ext uri="{FF2B5EF4-FFF2-40B4-BE49-F238E27FC236}">
                  <a16:creationId xmlns:a16="http://schemas.microsoft.com/office/drawing/2014/main" id="{9DCACF48-2CFA-43AB-BE5B-0CAF18B46DB5}"/>
                </a:ext>
              </a:extLst>
            </p:cNvPr>
            <p:cNvSpPr/>
            <p:nvPr/>
          </p:nvSpPr>
          <p:spPr bwMode="auto">
            <a:xfrm>
              <a:off x="4147625" y="3568134"/>
              <a:ext cx="5357784" cy="344109"/>
            </a:xfrm>
            <a:prstGeom prst="parallelogram">
              <a:avLst>
                <a:gd name="adj" fmla="val 55477"/>
              </a:avLst>
            </a:prstGeom>
            <a:solidFill>
              <a:srgbClr val="2B143D"/>
            </a:solidFill>
            <a:ln>
              <a:noFill/>
            </a:ln>
            <a:extLst/>
          </p:spPr>
          <p:txBody>
            <a:bodyPr lIns="0" tIns="0" rIns="0" bIns="0" rtlCol="0" anchor="ctr"/>
            <a:lstStyle/>
            <a:p>
              <a:pPr algn="ctr"/>
              <a:endParaRPr lang="en-US" sz="6600"/>
            </a:p>
          </p:txBody>
        </p:sp>
        <p:sp>
          <p:nvSpPr>
            <p:cNvPr id="47" name="Arrow: Chevron 46">
              <a:extLst>
                <a:ext uri="{FF2B5EF4-FFF2-40B4-BE49-F238E27FC236}">
                  <a16:creationId xmlns:a16="http://schemas.microsoft.com/office/drawing/2014/main" id="{BADCC30A-CF83-4A88-86CF-2A395ED9EF8A}"/>
                </a:ext>
              </a:extLst>
            </p:cNvPr>
            <p:cNvSpPr/>
            <p:nvPr/>
          </p:nvSpPr>
          <p:spPr bwMode="auto">
            <a:xfrm>
              <a:off x="9101131" y="2282229"/>
              <a:ext cx="694045" cy="1302075"/>
            </a:xfrm>
            <a:prstGeom prst="chevron">
              <a:avLst>
                <a:gd name="adj" fmla="val 42844"/>
              </a:avLst>
            </a:prstGeom>
            <a:solidFill>
              <a:srgbClr val="2B143D"/>
            </a:solidFill>
            <a:ln>
              <a:noFill/>
            </a:ln>
            <a:extLst/>
          </p:spPr>
          <p:txBody>
            <a:bodyPr lIns="0" tIns="0" rIns="0" bIns="0" rtlCol="0" anchor="ctr"/>
            <a:lstStyle/>
            <a:p>
              <a:pPr algn="ctr"/>
              <a:endParaRPr lang="en-US" sz="6600"/>
            </a:p>
          </p:txBody>
        </p:sp>
      </p:grpSp>
    </p:spTree>
    <p:extLst>
      <p:ext uri="{BB962C8B-B14F-4D97-AF65-F5344CB8AC3E}">
        <p14:creationId xmlns:p14="http://schemas.microsoft.com/office/powerpoint/2010/main" val="234904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C64F-0005-47DB-A601-6E71F38F5026}"/>
              </a:ext>
            </a:extLst>
          </p:cNvPr>
          <p:cNvSpPr>
            <a:spLocks noGrp="1"/>
          </p:cNvSpPr>
          <p:nvPr>
            <p:ph type="title"/>
          </p:nvPr>
        </p:nvSpPr>
        <p:spPr/>
        <p:txBody>
          <a:bodyPr/>
          <a:lstStyle/>
          <a:p>
            <a:r>
              <a:rPr lang="en-US" dirty="0"/>
              <a:t>Three shape design</a:t>
            </a:r>
          </a:p>
        </p:txBody>
      </p:sp>
      <p:sp>
        <p:nvSpPr>
          <p:cNvPr id="25" name="Rectangle 24">
            <a:extLst>
              <a:ext uri="{FF2B5EF4-FFF2-40B4-BE49-F238E27FC236}">
                <a16:creationId xmlns:a16="http://schemas.microsoft.com/office/drawing/2014/main" id="{B7583F18-5324-45DE-8BE9-3CAD35917A7A}"/>
              </a:ext>
            </a:extLst>
          </p:cNvPr>
          <p:cNvSpPr/>
          <p:nvPr/>
        </p:nvSpPr>
        <p:spPr>
          <a:xfrm>
            <a:off x="1063035" y="2290790"/>
            <a:ext cx="2964210" cy="3686119"/>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mj-lt"/>
            </a:endParaRPr>
          </a:p>
        </p:txBody>
      </p:sp>
      <p:sp>
        <p:nvSpPr>
          <p:cNvPr id="26" name="Rectangle 25">
            <a:extLst>
              <a:ext uri="{FF2B5EF4-FFF2-40B4-BE49-F238E27FC236}">
                <a16:creationId xmlns:a16="http://schemas.microsoft.com/office/drawing/2014/main" id="{402A29A0-DE99-409F-BEA5-1F7827B71DB4}"/>
              </a:ext>
            </a:extLst>
          </p:cNvPr>
          <p:cNvSpPr/>
          <p:nvPr/>
        </p:nvSpPr>
        <p:spPr>
          <a:xfrm>
            <a:off x="4766423" y="2326074"/>
            <a:ext cx="2964210" cy="3686119"/>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mj-lt"/>
            </a:endParaRPr>
          </a:p>
        </p:txBody>
      </p:sp>
      <p:sp>
        <p:nvSpPr>
          <p:cNvPr id="27" name="Rectangle 26">
            <a:extLst>
              <a:ext uri="{FF2B5EF4-FFF2-40B4-BE49-F238E27FC236}">
                <a16:creationId xmlns:a16="http://schemas.microsoft.com/office/drawing/2014/main" id="{B766C4FE-32EC-4456-8002-45E77070966E}"/>
              </a:ext>
            </a:extLst>
          </p:cNvPr>
          <p:cNvSpPr/>
          <p:nvPr/>
        </p:nvSpPr>
        <p:spPr>
          <a:xfrm>
            <a:off x="8396614" y="2326074"/>
            <a:ext cx="2964210" cy="3686119"/>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mj-lt"/>
            </a:endParaRPr>
          </a:p>
        </p:txBody>
      </p:sp>
      <p:sp>
        <p:nvSpPr>
          <p:cNvPr id="28" name="Oval 20">
            <a:extLst>
              <a:ext uri="{FF2B5EF4-FFF2-40B4-BE49-F238E27FC236}">
                <a16:creationId xmlns:a16="http://schemas.microsoft.com/office/drawing/2014/main" id="{72C3D280-D10C-47A1-A8B5-CFF7F75C2663}"/>
              </a:ext>
            </a:extLst>
          </p:cNvPr>
          <p:cNvSpPr/>
          <p:nvPr/>
        </p:nvSpPr>
        <p:spPr>
          <a:xfrm>
            <a:off x="8073223" y="1640194"/>
            <a:ext cx="1371479" cy="129582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accent4"/>
                </a:solidFill>
                <a:latin typeface="+mj-lt"/>
              </a:rPr>
              <a:t>Icon</a:t>
            </a:r>
          </a:p>
        </p:txBody>
      </p:sp>
      <p:sp>
        <p:nvSpPr>
          <p:cNvPr id="29" name="Oval 20">
            <a:extLst>
              <a:ext uri="{FF2B5EF4-FFF2-40B4-BE49-F238E27FC236}">
                <a16:creationId xmlns:a16="http://schemas.microsoft.com/office/drawing/2014/main" id="{5EDD8779-8396-46CA-85E1-C887E7ACEBB1}"/>
              </a:ext>
            </a:extLst>
          </p:cNvPr>
          <p:cNvSpPr/>
          <p:nvPr/>
        </p:nvSpPr>
        <p:spPr>
          <a:xfrm>
            <a:off x="4443032" y="1640194"/>
            <a:ext cx="1371479" cy="129582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w="28575">
            <a:solidFill>
              <a:srgbClr val="860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860864"/>
                </a:solidFill>
                <a:latin typeface="+mj-lt"/>
              </a:rPr>
              <a:t>Icon</a:t>
            </a:r>
          </a:p>
        </p:txBody>
      </p:sp>
      <p:sp>
        <p:nvSpPr>
          <p:cNvPr id="30" name="Oval 20">
            <a:extLst>
              <a:ext uri="{FF2B5EF4-FFF2-40B4-BE49-F238E27FC236}">
                <a16:creationId xmlns:a16="http://schemas.microsoft.com/office/drawing/2014/main" id="{C0F52862-FA6D-4043-91BE-6491C6F9BC7F}"/>
              </a:ext>
            </a:extLst>
          </p:cNvPr>
          <p:cNvSpPr/>
          <p:nvPr/>
        </p:nvSpPr>
        <p:spPr>
          <a:xfrm>
            <a:off x="739644" y="1640194"/>
            <a:ext cx="1371479" cy="129582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w="28575">
            <a:solidFill>
              <a:srgbClr val="69AF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rgbClr val="69AFD3"/>
                </a:solidFill>
                <a:latin typeface="+mj-lt"/>
              </a:rPr>
              <a:t>Icon</a:t>
            </a:r>
          </a:p>
        </p:txBody>
      </p:sp>
      <p:cxnSp>
        <p:nvCxnSpPr>
          <p:cNvPr id="31" name="Conector reto 49">
            <a:extLst>
              <a:ext uri="{FF2B5EF4-FFF2-40B4-BE49-F238E27FC236}">
                <a16:creationId xmlns:a16="http://schemas.microsoft.com/office/drawing/2014/main" id="{EAFED4EE-A6CA-4BAC-9A0E-EE18E88161D1}"/>
              </a:ext>
            </a:extLst>
          </p:cNvPr>
          <p:cNvCxnSpPr>
            <a:cxnSpLocks/>
          </p:cNvCxnSpPr>
          <p:nvPr/>
        </p:nvCxnSpPr>
        <p:spPr>
          <a:xfrm>
            <a:off x="1822194" y="3716176"/>
            <a:ext cx="1445892" cy="0"/>
          </a:xfrm>
          <a:prstGeom prst="line">
            <a:avLst/>
          </a:prstGeom>
          <a:solidFill>
            <a:schemeClr val="tx1"/>
          </a:solidFill>
          <a:ln w="47625" cap="flat">
            <a:solidFill>
              <a:srgbClr val="69AFD3"/>
            </a:solidFill>
            <a:round/>
          </a:ln>
        </p:spPr>
        <p:style>
          <a:lnRef idx="1">
            <a:schemeClr val="accent1"/>
          </a:lnRef>
          <a:fillRef idx="0">
            <a:schemeClr val="accent1"/>
          </a:fillRef>
          <a:effectRef idx="0">
            <a:schemeClr val="accent1"/>
          </a:effectRef>
          <a:fontRef idx="minor">
            <a:schemeClr val="tx1"/>
          </a:fontRef>
        </p:style>
      </p:cxnSp>
      <p:cxnSp>
        <p:nvCxnSpPr>
          <p:cNvPr id="32" name="Conector reto 49">
            <a:extLst>
              <a:ext uri="{FF2B5EF4-FFF2-40B4-BE49-F238E27FC236}">
                <a16:creationId xmlns:a16="http://schemas.microsoft.com/office/drawing/2014/main" id="{7C360E25-72A0-4BD7-BD45-7889C0489270}"/>
              </a:ext>
            </a:extLst>
          </p:cNvPr>
          <p:cNvCxnSpPr>
            <a:cxnSpLocks/>
          </p:cNvCxnSpPr>
          <p:nvPr/>
        </p:nvCxnSpPr>
        <p:spPr>
          <a:xfrm>
            <a:off x="5562789" y="3716176"/>
            <a:ext cx="1445892" cy="0"/>
          </a:xfrm>
          <a:prstGeom prst="line">
            <a:avLst/>
          </a:prstGeom>
          <a:solidFill>
            <a:schemeClr val="tx1"/>
          </a:solidFill>
          <a:ln w="47625" cap="flat">
            <a:solidFill>
              <a:srgbClr val="860864"/>
            </a:solidFill>
            <a:round/>
          </a:ln>
        </p:spPr>
        <p:style>
          <a:lnRef idx="1">
            <a:schemeClr val="accent1"/>
          </a:lnRef>
          <a:fillRef idx="0">
            <a:schemeClr val="accent1"/>
          </a:fillRef>
          <a:effectRef idx="0">
            <a:schemeClr val="accent1"/>
          </a:effectRef>
          <a:fontRef idx="minor">
            <a:schemeClr val="tx1"/>
          </a:fontRef>
        </p:style>
      </p:cxnSp>
      <p:cxnSp>
        <p:nvCxnSpPr>
          <p:cNvPr id="33" name="Conector reto 49">
            <a:extLst>
              <a:ext uri="{FF2B5EF4-FFF2-40B4-BE49-F238E27FC236}">
                <a16:creationId xmlns:a16="http://schemas.microsoft.com/office/drawing/2014/main" id="{B7C179C4-8195-40CE-A14D-707E2F56A8E8}"/>
              </a:ext>
            </a:extLst>
          </p:cNvPr>
          <p:cNvCxnSpPr>
            <a:cxnSpLocks/>
          </p:cNvCxnSpPr>
          <p:nvPr/>
        </p:nvCxnSpPr>
        <p:spPr>
          <a:xfrm>
            <a:off x="9155773" y="3716176"/>
            <a:ext cx="1445892" cy="0"/>
          </a:xfrm>
          <a:prstGeom prst="line">
            <a:avLst/>
          </a:prstGeom>
          <a:solidFill>
            <a:schemeClr val="tx1"/>
          </a:solidFill>
          <a:ln w="47625" cap="flat">
            <a:solidFill>
              <a:schemeClr val="accent4"/>
            </a:solidFill>
            <a:round/>
          </a:ln>
        </p:spPr>
        <p:style>
          <a:lnRef idx="1">
            <a:schemeClr val="accent1"/>
          </a:lnRef>
          <a:fillRef idx="0">
            <a:schemeClr val="accent1"/>
          </a:fillRef>
          <a:effectRef idx="0">
            <a:schemeClr val="accent1"/>
          </a:effectRef>
          <a:fontRef idx="minor">
            <a:schemeClr val="tx1"/>
          </a:fontRef>
        </p:style>
      </p:cxnSp>
      <p:sp>
        <p:nvSpPr>
          <p:cNvPr id="37" name="Text Placeholder 5">
            <a:extLst>
              <a:ext uri="{FF2B5EF4-FFF2-40B4-BE49-F238E27FC236}">
                <a16:creationId xmlns:a16="http://schemas.microsoft.com/office/drawing/2014/main" id="{543EEB14-6608-44F3-8887-1C2CC5927CEE}"/>
              </a:ext>
            </a:extLst>
          </p:cNvPr>
          <p:cNvSpPr txBox="1">
            <a:spLocks/>
          </p:cNvSpPr>
          <p:nvPr/>
        </p:nvSpPr>
        <p:spPr>
          <a:xfrm>
            <a:off x="1176715" y="3105427"/>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dirty="0">
                <a:ln>
                  <a:noFill/>
                </a:ln>
                <a:solidFill>
                  <a:srgbClr val="69AFD3"/>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rgbClr val="69AFD3"/>
              </a:solidFill>
              <a:effectLst/>
              <a:uLnTx/>
              <a:uFillTx/>
              <a:latin typeface="+mj-lt"/>
              <a:ea typeface="+mn-ea"/>
              <a:cs typeface="+mn-cs"/>
            </a:endParaRPr>
          </a:p>
        </p:txBody>
      </p:sp>
      <p:sp>
        <p:nvSpPr>
          <p:cNvPr id="38" name="Text Placeholder 6">
            <a:extLst>
              <a:ext uri="{FF2B5EF4-FFF2-40B4-BE49-F238E27FC236}">
                <a16:creationId xmlns:a16="http://schemas.microsoft.com/office/drawing/2014/main" id="{1FA6445B-3696-4D67-82AF-73705416908E}"/>
              </a:ext>
            </a:extLst>
          </p:cNvPr>
          <p:cNvSpPr txBox="1">
            <a:spLocks/>
          </p:cNvSpPr>
          <p:nvPr/>
        </p:nvSpPr>
        <p:spPr>
          <a:xfrm>
            <a:off x="4880103" y="310522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dirty="0">
                <a:ln>
                  <a:noFill/>
                </a:ln>
                <a:solidFill>
                  <a:srgbClr val="860864"/>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rgbClr val="860864"/>
              </a:solidFill>
              <a:effectLst/>
              <a:uLnTx/>
              <a:uFillTx/>
              <a:latin typeface="+mj-lt"/>
              <a:ea typeface="+mn-ea"/>
              <a:cs typeface="+mn-cs"/>
            </a:endParaRPr>
          </a:p>
        </p:txBody>
      </p:sp>
      <p:sp>
        <p:nvSpPr>
          <p:cNvPr id="39" name="Text Placeholder 7">
            <a:extLst>
              <a:ext uri="{FF2B5EF4-FFF2-40B4-BE49-F238E27FC236}">
                <a16:creationId xmlns:a16="http://schemas.microsoft.com/office/drawing/2014/main" id="{70CAF21B-7042-4D20-AE9B-3F96638610A1}"/>
              </a:ext>
            </a:extLst>
          </p:cNvPr>
          <p:cNvSpPr txBox="1">
            <a:spLocks/>
          </p:cNvSpPr>
          <p:nvPr/>
        </p:nvSpPr>
        <p:spPr>
          <a:xfrm>
            <a:off x="8510294" y="310522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dirty="0">
                <a:ln>
                  <a:noFill/>
                </a:ln>
                <a:solidFill>
                  <a:schemeClr val="accent4"/>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accent4"/>
              </a:solidFill>
              <a:effectLst/>
              <a:uLnTx/>
              <a:uFillTx/>
              <a:latin typeface="+mj-lt"/>
              <a:ea typeface="+mn-ea"/>
              <a:cs typeface="+mn-cs"/>
            </a:endParaRPr>
          </a:p>
        </p:txBody>
      </p:sp>
      <p:sp>
        <p:nvSpPr>
          <p:cNvPr id="40" name="Rectangle 39">
            <a:extLst>
              <a:ext uri="{FF2B5EF4-FFF2-40B4-BE49-F238E27FC236}">
                <a16:creationId xmlns:a16="http://schemas.microsoft.com/office/drawing/2014/main" id="{7BBB3B57-F188-431D-BF0E-5B6C097A5A2E}"/>
              </a:ext>
            </a:extLst>
          </p:cNvPr>
          <p:cNvSpPr/>
          <p:nvPr/>
        </p:nvSpPr>
        <p:spPr>
          <a:xfrm>
            <a:off x="1105140" y="3919073"/>
            <a:ext cx="2880000" cy="2052000"/>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latin typeface="+mj-lt"/>
              </a:rPr>
              <a:t>Insert bullet point</a:t>
            </a: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latin typeface="+mj-lt"/>
              </a:rPr>
              <a:t>Insert bullet point</a:t>
            </a:r>
          </a:p>
        </p:txBody>
      </p:sp>
      <p:sp>
        <p:nvSpPr>
          <p:cNvPr id="41" name="Rectangle 40">
            <a:extLst>
              <a:ext uri="{FF2B5EF4-FFF2-40B4-BE49-F238E27FC236}">
                <a16:creationId xmlns:a16="http://schemas.microsoft.com/office/drawing/2014/main" id="{C0FA9B72-8C94-4372-B3BD-A2572A2A3E00}"/>
              </a:ext>
            </a:extLst>
          </p:cNvPr>
          <p:cNvSpPr/>
          <p:nvPr/>
        </p:nvSpPr>
        <p:spPr>
          <a:xfrm>
            <a:off x="4808528" y="3919073"/>
            <a:ext cx="2880000" cy="2052000"/>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latin typeface="+mj-lt"/>
              </a:rPr>
              <a:t>Insert bullet point</a:t>
            </a: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latin typeface="+mj-lt"/>
              </a:rPr>
              <a:t>Insert bullet point</a:t>
            </a:r>
          </a:p>
        </p:txBody>
      </p:sp>
      <p:sp>
        <p:nvSpPr>
          <p:cNvPr id="42" name="Rectangle 41">
            <a:extLst>
              <a:ext uri="{FF2B5EF4-FFF2-40B4-BE49-F238E27FC236}">
                <a16:creationId xmlns:a16="http://schemas.microsoft.com/office/drawing/2014/main" id="{0C324FB2-41D5-45C9-AAE8-A5A33642EDC5}"/>
              </a:ext>
            </a:extLst>
          </p:cNvPr>
          <p:cNvSpPr/>
          <p:nvPr/>
        </p:nvSpPr>
        <p:spPr>
          <a:xfrm>
            <a:off x="8438719" y="3919073"/>
            <a:ext cx="2880000" cy="2052000"/>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latin typeface="+mj-lt"/>
              </a:rPr>
              <a:t>Insert bullet point</a:t>
            </a: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latin typeface="+mj-lt"/>
              </a:rPr>
              <a:t>Insert bullet point</a:t>
            </a:r>
          </a:p>
        </p:txBody>
      </p:sp>
    </p:spTree>
    <p:extLst>
      <p:ext uri="{BB962C8B-B14F-4D97-AF65-F5344CB8AC3E}">
        <p14:creationId xmlns:p14="http://schemas.microsoft.com/office/powerpoint/2010/main" val="3025117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LINEFORECOLOR" val="3754615"/>
  <p:tag name="LINEFORESCHEMECOLOR" val="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LINEFORECOLOR" val="3754615"/>
  <p:tag name="LINEFORESCHEMECOLOR" val="5"/>
</p:tagLst>
</file>

<file path=ppt/tags/tag21.xml><?xml version="1.0" encoding="utf-8"?>
<p:tagLst xmlns:a="http://schemas.openxmlformats.org/drawingml/2006/main" xmlns:r="http://schemas.openxmlformats.org/officeDocument/2006/relationships" xmlns:p="http://schemas.openxmlformats.org/presentationml/2006/main">
  <p:tag name="LINEFORECOLOR" val="3754615"/>
  <p:tag name="LINEFORESCHEMECOLOR" val="5"/>
</p:tagLst>
</file>

<file path=ppt/tags/tag22.xml><?xml version="1.0" encoding="utf-8"?>
<p:tagLst xmlns:a="http://schemas.openxmlformats.org/drawingml/2006/main" xmlns:r="http://schemas.openxmlformats.org/officeDocument/2006/relationships" xmlns:p="http://schemas.openxmlformats.org/presentationml/2006/main">
  <p:tag name="LINEFORECOLOR" val="3754615"/>
  <p:tag name="LINEFORESCHEMECOLOR" val="5"/>
</p:tagLst>
</file>

<file path=ppt/tags/tag23.xml><?xml version="1.0" encoding="utf-8"?>
<p:tagLst xmlns:a="http://schemas.openxmlformats.org/drawingml/2006/main" xmlns:r="http://schemas.openxmlformats.org/officeDocument/2006/relationships" xmlns:p="http://schemas.openxmlformats.org/presentationml/2006/main">
  <p:tag name="LINEFORECOLOR" val="3754615"/>
  <p:tag name="LINEFORESCHEMECOLOR" val="5"/>
</p:tagLst>
</file>

<file path=ppt/tags/tag24.xml><?xml version="1.0" encoding="utf-8"?>
<p:tagLst xmlns:a="http://schemas.openxmlformats.org/drawingml/2006/main" xmlns:r="http://schemas.openxmlformats.org/officeDocument/2006/relationships" xmlns:p="http://schemas.openxmlformats.org/presentationml/2006/main">
  <p:tag name="LINEFORECOLOR" val="3754615"/>
  <p:tag name="LINEFORESCHEMECOLOR" val="5"/>
</p:tagLst>
</file>

<file path=ppt/tags/tag25.xml><?xml version="1.0" encoding="utf-8"?>
<p:tagLst xmlns:a="http://schemas.openxmlformats.org/drawingml/2006/main" xmlns:r="http://schemas.openxmlformats.org/officeDocument/2006/relationships" xmlns:p="http://schemas.openxmlformats.org/presentationml/2006/main">
  <p:tag name="LINEFORECOLOR" val="3754615"/>
  <p:tag name="LINEFORESCHEMECOLOR" val="5"/>
</p:tagLst>
</file>

<file path=ppt/tags/tag26.xml><?xml version="1.0" encoding="utf-8"?>
<p:tagLst xmlns:a="http://schemas.openxmlformats.org/drawingml/2006/main" xmlns:r="http://schemas.openxmlformats.org/officeDocument/2006/relationships" xmlns:p="http://schemas.openxmlformats.org/presentationml/2006/main">
  <p:tag name="LINEFORECOLOR" val="3754615"/>
  <p:tag name="LINEFORESCHEMECOLOR" val="5"/>
</p:tagLst>
</file>

<file path=ppt/tags/tag27.xml><?xml version="1.0" encoding="utf-8"?>
<p:tagLst xmlns:a="http://schemas.openxmlformats.org/drawingml/2006/main" xmlns:r="http://schemas.openxmlformats.org/officeDocument/2006/relationships" xmlns:p="http://schemas.openxmlformats.org/presentationml/2006/main">
  <p:tag name="LINEFORECOLOR" val="3754615"/>
  <p:tag name="LINEFORESCHEMECOLOR" val="5"/>
</p:tagLst>
</file>

<file path=ppt/tags/tag28.xml><?xml version="1.0" encoding="utf-8"?>
<p:tagLst xmlns:a="http://schemas.openxmlformats.org/drawingml/2006/main" xmlns:r="http://schemas.openxmlformats.org/officeDocument/2006/relationships" xmlns:p="http://schemas.openxmlformats.org/presentationml/2006/main">
  <p:tag name="LINEFORECOLOR" val="3754615"/>
  <p:tag name="LINEFORESCHEMECOLOR" val="5"/>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E91B1D20-E112-4D14-B542-041DB082C224}"/>
    </a:ext>
  </a:extLst>
</a:theme>
</file>

<file path=ppt/theme/theme2.xml><?xml version="1.0" encoding="utf-8"?>
<a:theme xmlns:a="http://schemas.openxmlformats.org/drawingml/2006/main" name="Boiler Plate">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0366AAAB-3554-45F3-ADA5-1187FAEE7F3E}"/>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CGInvent_ppt-template</Template>
  <TotalTime>0</TotalTime>
  <Words>624</Words>
  <Application>Microsoft Office PowerPoint</Application>
  <PresentationFormat>Widescreen</PresentationFormat>
  <Paragraphs>196</Paragraphs>
  <Slides>26</Slides>
  <Notes>3</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Verdana</vt:lpstr>
      <vt:lpstr>Wingdings</vt:lpstr>
      <vt:lpstr>Capgemini Master</vt:lpstr>
      <vt:lpstr>Boiler Plate</vt:lpstr>
      <vt:lpstr>think-cell Slide</vt:lpstr>
      <vt:lpstr>PowerPoint Presentation</vt:lpstr>
      <vt:lpstr>Azure Function</vt:lpstr>
      <vt:lpstr>Azure Function</vt:lpstr>
      <vt:lpstr>Bindings</vt:lpstr>
      <vt:lpstr>Azure Function Config</vt:lpstr>
      <vt:lpstr>Two quarters layout</vt:lpstr>
      <vt:lpstr>Heading &amp; text layout</vt:lpstr>
      <vt:lpstr>Heading &amp; text layout</vt:lpstr>
      <vt:lpstr>Three shape design</vt:lpstr>
      <vt:lpstr>Infographic content representation</vt:lpstr>
      <vt:lpstr>Infographic content representation</vt:lpstr>
      <vt:lpstr>Quote layout</vt:lpstr>
      <vt:lpstr>Quote layout</vt:lpstr>
      <vt:lpstr>CV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Aravalli, Koushik</dc:creator>
  <cp:lastModifiedBy>Aravalli, Koushik</cp:lastModifiedBy>
  <cp:revision>13</cp:revision>
  <cp:lastPrinted>2018-09-03T16:12:15Z</cp:lastPrinted>
  <dcterms:created xsi:type="dcterms:W3CDTF">2019-08-07T19:16:28Z</dcterms:created>
  <dcterms:modified xsi:type="dcterms:W3CDTF">2019-08-07T21:14:52Z</dcterms:modified>
</cp:coreProperties>
</file>