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7772400" cx="10058400"/>
  <p:notesSz cx="10058400" cy="7772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hQEfF3vjjni5ZgqQS/W1nUZJZj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3FB2BD-1DAE-4AE1-8170-4FA9EBBC9A32}">
  <a:tblStyle styleId="{1D3FB2BD-1DAE-4AE1-8170-4FA9EBBC9A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c808c221b_0_9:notes"/>
          <p:cNvSpPr txBox="1"/>
          <p:nvPr>
            <p:ph idx="1" type="body"/>
          </p:nvPr>
        </p:nvSpPr>
        <p:spPr>
          <a:xfrm>
            <a:off x="1006475" y="3740150"/>
            <a:ext cx="80454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37c808c221b_0_9:notes"/>
          <p:cNvSpPr/>
          <p:nvPr>
            <p:ph idx="2" type="sldImg"/>
          </p:nvPr>
        </p:nvSpPr>
        <p:spPr>
          <a:xfrm>
            <a:off x="3332163" y="971550"/>
            <a:ext cx="3394200" cy="262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3904089" y="81792"/>
            <a:ext cx="216281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762963" y="1890769"/>
            <a:ext cx="8794750" cy="4772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50">
                <a:solidFill>
                  <a:srgbClr val="2124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9271027" y="7225551"/>
            <a:ext cx="22161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ctrTitle"/>
          </p:nvPr>
        </p:nvSpPr>
        <p:spPr>
          <a:xfrm>
            <a:off x="3800988" y="3384317"/>
            <a:ext cx="2456423" cy="544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subTitle"/>
          </p:nvPr>
        </p:nvSpPr>
        <p:spPr>
          <a:xfrm>
            <a:off x="1005374" y="4070036"/>
            <a:ext cx="8047650" cy="103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9271027" y="7225551"/>
            <a:ext cx="22161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3904089" y="81792"/>
            <a:ext cx="216281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1723075" y="2147555"/>
            <a:ext cx="2817495" cy="4180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5200844" y="1819227"/>
            <a:ext cx="4202430" cy="4286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9271027" y="7225551"/>
            <a:ext cx="22161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/>
          <p:nvPr/>
        </p:nvSpPr>
        <p:spPr>
          <a:xfrm>
            <a:off x="0" y="784860"/>
            <a:ext cx="10058400" cy="50800"/>
          </a:xfrm>
          <a:custGeom>
            <a:rect b="b" l="l" r="r" t="t"/>
            <a:pathLst>
              <a:path extrusionOk="0" h="50800" w="10058400">
                <a:moveTo>
                  <a:pt x="10058400" y="50291"/>
                </a:moveTo>
                <a:lnTo>
                  <a:pt x="0" y="5029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0291"/>
                </a:lnTo>
                <a:close/>
              </a:path>
            </a:pathLst>
          </a:custGeom>
          <a:solidFill>
            <a:srgbClr val="EDD1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2"/>
          <p:cNvSpPr/>
          <p:nvPr/>
        </p:nvSpPr>
        <p:spPr>
          <a:xfrm>
            <a:off x="0" y="784860"/>
            <a:ext cx="10058400" cy="50800"/>
          </a:xfrm>
          <a:custGeom>
            <a:rect b="b" l="l" r="r" t="t"/>
            <a:pathLst>
              <a:path extrusionOk="0" h="50800" w="10058400">
                <a:moveTo>
                  <a:pt x="0" y="0"/>
                </a:moveTo>
                <a:lnTo>
                  <a:pt x="10058400" y="0"/>
                </a:lnTo>
                <a:lnTo>
                  <a:pt x="10058400" y="50291"/>
                </a:lnTo>
                <a:lnTo>
                  <a:pt x="0" y="5029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7425">
            <a:solidFill>
              <a:srgbClr val="ED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18972"/>
            <a:ext cx="10058400" cy="201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252" y="614172"/>
            <a:ext cx="1347216" cy="5943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2"/>
          <p:cNvSpPr txBox="1"/>
          <p:nvPr>
            <p:ph type="title"/>
          </p:nvPr>
        </p:nvSpPr>
        <p:spPr>
          <a:xfrm>
            <a:off x="3904089" y="81792"/>
            <a:ext cx="216281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9271027" y="7225551"/>
            <a:ext cx="22161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0" y="784860"/>
            <a:ext cx="10058400" cy="50800"/>
          </a:xfrm>
          <a:custGeom>
            <a:rect b="b" l="l" r="r" t="t"/>
            <a:pathLst>
              <a:path extrusionOk="0" h="50800" w="10058400">
                <a:moveTo>
                  <a:pt x="10058400" y="50291"/>
                </a:moveTo>
                <a:lnTo>
                  <a:pt x="0" y="5029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0291"/>
                </a:lnTo>
                <a:close/>
              </a:path>
            </a:pathLst>
          </a:custGeom>
          <a:solidFill>
            <a:srgbClr val="EDD1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3"/>
          <p:cNvSpPr/>
          <p:nvPr/>
        </p:nvSpPr>
        <p:spPr>
          <a:xfrm>
            <a:off x="0" y="784860"/>
            <a:ext cx="10058400" cy="50800"/>
          </a:xfrm>
          <a:custGeom>
            <a:rect b="b" l="l" r="r" t="t"/>
            <a:pathLst>
              <a:path extrusionOk="0" h="50800" w="10058400">
                <a:moveTo>
                  <a:pt x="0" y="0"/>
                </a:moveTo>
                <a:lnTo>
                  <a:pt x="10058400" y="0"/>
                </a:lnTo>
                <a:lnTo>
                  <a:pt x="10058400" y="50291"/>
                </a:lnTo>
                <a:lnTo>
                  <a:pt x="0" y="5029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7425">
            <a:solidFill>
              <a:srgbClr val="ED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18972"/>
            <a:ext cx="10058400" cy="201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251" y="614172"/>
            <a:ext cx="1347216" cy="59435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9271027" y="7225551"/>
            <a:ext cx="22161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 marR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3904089" y="81792"/>
            <a:ext cx="216281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762963" y="1890769"/>
            <a:ext cx="8794750" cy="4772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50" u="none" cap="none" strike="noStrike">
                <a:solidFill>
                  <a:srgbClr val="2124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9271027" y="7225551"/>
            <a:ext cx="22161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 marR="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 marR="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 marR="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 marR="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 marR="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 marR="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 marR="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 marR="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title"/>
          </p:nvPr>
        </p:nvSpPr>
        <p:spPr>
          <a:xfrm>
            <a:off x="578183" y="1933731"/>
            <a:ext cx="9304993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41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&lt;TITLE OF THE YOUR CASE STUDY &gt;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875" y="518493"/>
            <a:ext cx="2365248" cy="103936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-87735" y="2429373"/>
            <a:ext cx="9982200" cy="3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t/>
            </a:r>
            <a:endParaRPr b="1" i="0" sz="295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1" i="0" lang="en-IN" sz="295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&lt;Student Name&gt;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1" i="0" lang="en-IN" sz="295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&lt;Reg. No&gt;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1" i="0" lang="en-IN" sz="295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Review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1" i="0" lang="en-IN" sz="295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</a:t>
            </a:r>
            <a:r>
              <a:rPr b="1" lang="en-IN" sz="29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…………..</a:t>
            </a:r>
            <a:r>
              <a:rPr b="1" i="0" lang="en-IN" sz="295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9356523" y="7183642"/>
            <a:ext cx="110489" cy="226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IN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"/>
          <p:cNvGrpSpPr/>
          <p:nvPr/>
        </p:nvGrpSpPr>
        <p:grpSpPr>
          <a:xfrm>
            <a:off x="7391400" y="186618"/>
            <a:ext cx="2286000" cy="1032582"/>
            <a:chOff x="5445252" y="614172"/>
            <a:chExt cx="1347216" cy="673607"/>
          </a:xfrm>
        </p:grpSpPr>
        <p:sp>
          <p:nvSpPr>
            <p:cNvPr id="64" name="Google Shape;64;p2"/>
            <p:cNvSpPr/>
            <p:nvPr/>
          </p:nvSpPr>
          <p:spPr>
            <a:xfrm>
              <a:off x="5532120" y="617219"/>
              <a:ext cx="1173480" cy="670560"/>
            </a:xfrm>
            <a:custGeom>
              <a:rect b="b" l="l" r="r" t="t"/>
              <a:pathLst>
                <a:path extrusionOk="0" h="670560" w="1173479">
                  <a:moveTo>
                    <a:pt x="1062227" y="670560"/>
                  </a:moveTo>
                  <a:lnTo>
                    <a:pt x="112775" y="670560"/>
                  </a:lnTo>
                  <a:lnTo>
                    <a:pt x="68794" y="661963"/>
                  </a:lnTo>
                  <a:lnTo>
                    <a:pt x="32956" y="638365"/>
                  </a:lnTo>
                  <a:lnTo>
                    <a:pt x="8834" y="603051"/>
                  </a:lnTo>
                  <a:lnTo>
                    <a:pt x="0" y="559308"/>
                  </a:lnTo>
                  <a:lnTo>
                    <a:pt x="0" y="112775"/>
                  </a:ln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1062227" y="0"/>
                  </a:lnTo>
                  <a:lnTo>
                    <a:pt x="1105971" y="8834"/>
                  </a:lnTo>
                  <a:lnTo>
                    <a:pt x="1141285" y="32956"/>
                  </a:lnTo>
                  <a:lnTo>
                    <a:pt x="1164883" y="68794"/>
                  </a:lnTo>
                  <a:lnTo>
                    <a:pt x="1173479" y="112775"/>
                  </a:lnTo>
                  <a:lnTo>
                    <a:pt x="1173479" y="559308"/>
                  </a:lnTo>
                  <a:lnTo>
                    <a:pt x="1164883" y="603051"/>
                  </a:lnTo>
                  <a:lnTo>
                    <a:pt x="1141285" y="638365"/>
                  </a:lnTo>
                  <a:lnTo>
                    <a:pt x="1105971" y="661963"/>
                  </a:lnTo>
                  <a:lnTo>
                    <a:pt x="1062227" y="670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" name="Google Shape;6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45252" y="614172"/>
              <a:ext cx="1347216" cy="5943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2"/>
          <p:cNvSpPr txBox="1"/>
          <p:nvPr>
            <p:ph idx="11" type="ftr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 txBox="1"/>
          <p:nvPr>
            <p:ph type="title"/>
          </p:nvPr>
        </p:nvSpPr>
        <p:spPr>
          <a:xfrm>
            <a:off x="1318098" y="293871"/>
            <a:ext cx="5158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Title </a:t>
            </a:r>
            <a:endParaRPr/>
          </a:p>
        </p:txBody>
      </p:sp>
      <p:sp>
        <p:nvSpPr>
          <p:cNvPr id="68" name="Google Shape;68;p2"/>
          <p:cNvSpPr txBox="1"/>
          <p:nvPr>
            <p:ph type="title"/>
          </p:nvPr>
        </p:nvSpPr>
        <p:spPr>
          <a:xfrm>
            <a:off x="849598" y="3223321"/>
            <a:ext cx="5158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Problem statement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7391400" y="186618"/>
            <a:ext cx="2286000" cy="1032582"/>
            <a:chOff x="5445252" y="614172"/>
            <a:chExt cx="1347216" cy="673607"/>
          </a:xfrm>
        </p:grpSpPr>
        <p:sp>
          <p:nvSpPr>
            <p:cNvPr id="74" name="Google Shape;74;p4"/>
            <p:cNvSpPr/>
            <p:nvPr/>
          </p:nvSpPr>
          <p:spPr>
            <a:xfrm>
              <a:off x="5532120" y="617219"/>
              <a:ext cx="1173480" cy="670560"/>
            </a:xfrm>
            <a:custGeom>
              <a:rect b="b" l="l" r="r" t="t"/>
              <a:pathLst>
                <a:path extrusionOk="0" h="670560" w="1173479">
                  <a:moveTo>
                    <a:pt x="1062227" y="670560"/>
                  </a:moveTo>
                  <a:lnTo>
                    <a:pt x="112775" y="670560"/>
                  </a:lnTo>
                  <a:lnTo>
                    <a:pt x="68794" y="661963"/>
                  </a:lnTo>
                  <a:lnTo>
                    <a:pt x="32956" y="638365"/>
                  </a:lnTo>
                  <a:lnTo>
                    <a:pt x="8834" y="603051"/>
                  </a:lnTo>
                  <a:lnTo>
                    <a:pt x="0" y="559308"/>
                  </a:lnTo>
                  <a:lnTo>
                    <a:pt x="0" y="112775"/>
                  </a:ln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1062227" y="0"/>
                  </a:lnTo>
                  <a:lnTo>
                    <a:pt x="1105971" y="8834"/>
                  </a:lnTo>
                  <a:lnTo>
                    <a:pt x="1141285" y="32956"/>
                  </a:lnTo>
                  <a:lnTo>
                    <a:pt x="1164883" y="68794"/>
                  </a:lnTo>
                  <a:lnTo>
                    <a:pt x="1173479" y="112775"/>
                  </a:lnTo>
                  <a:lnTo>
                    <a:pt x="1173479" y="559308"/>
                  </a:lnTo>
                  <a:lnTo>
                    <a:pt x="1164883" y="603051"/>
                  </a:lnTo>
                  <a:lnTo>
                    <a:pt x="1141285" y="638365"/>
                  </a:lnTo>
                  <a:lnTo>
                    <a:pt x="1105971" y="661963"/>
                  </a:lnTo>
                  <a:lnTo>
                    <a:pt x="1062227" y="670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" name="Google Shape;7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45252" y="614172"/>
              <a:ext cx="1347216" cy="5943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4"/>
          <p:cNvSpPr txBox="1"/>
          <p:nvPr>
            <p:ph idx="11" type="ftr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 txBox="1"/>
          <p:nvPr>
            <p:ph type="title"/>
          </p:nvPr>
        </p:nvSpPr>
        <p:spPr>
          <a:xfrm>
            <a:off x="1318098" y="293871"/>
            <a:ext cx="5158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1. Literature Survey </a:t>
            </a:r>
            <a:endParaRPr/>
          </a:p>
        </p:txBody>
      </p:sp>
      <p:graphicFrame>
        <p:nvGraphicFramePr>
          <p:cNvPr id="78" name="Google Shape;78;p4"/>
          <p:cNvGraphicFramePr/>
          <p:nvPr/>
        </p:nvGraphicFramePr>
        <p:xfrm>
          <a:off x="9525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{1D3FB2BD-1DAE-4AE1-8170-4FA9EBBC9A32}</a:tableStyleId>
              </a:tblPr>
              <a:tblGrid>
                <a:gridCol w="834675"/>
                <a:gridCol w="1883125"/>
                <a:gridCol w="1358900"/>
                <a:gridCol w="1358900"/>
                <a:gridCol w="1358900"/>
                <a:gridCol w="1358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S.No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Author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Methodology used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Issues identified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Performance metrics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5"/>
          <p:cNvGrpSpPr/>
          <p:nvPr/>
        </p:nvGrpSpPr>
        <p:grpSpPr>
          <a:xfrm>
            <a:off x="7391400" y="186618"/>
            <a:ext cx="2286000" cy="1032582"/>
            <a:chOff x="5445252" y="614172"/>
            <a:chExt cx="1347216" cy="673607"/>
          </a:xfrm>
        </p:grpSpPr>
        <p:sp>
          <p:nvSpPr>
            <p:cNvPr id="84" name="Google Shape;84;p5"/>
            <p:cNvSpPr/>
            <p:nvPr/>
          </p:nvSpPr>
          <p:spPr>
            <a:xfrm>
              <a:off x="5532120" y="617219"/>
              <a:ext cx="1173480" cy="670560"/>
            </a:xfrm>
            <a:custGeom>
              <a:rect b="b" l="l" r="r" t="t"/>
              <a:pathLst>
                <a:path extrusionOk="0" h="670560" w="1173479">
                  <a:moveTo>
                    <a:pt x="1062227" y="670560"/>
                  </a:moveTo>
                  <a:lnTo>
                    <a:pt x="112775" y="670560"/>
                  </a:lnTo>
                  <a:lnTo>
                    <a:pt x="68794" y="661963"/>
                  </a:lnTo>
                  <a:lnTo>
                    <a:pt x="32956" y="638365"/>
                  </a:lnTo>
                  <a:lnTo>
                    <a:pt x="8834" y="603051"/>
                  </a:lnTo>
                  <a:lnTo>
                    <a:pt x="0" y="559308"/>
                  </a:lnTo>
                  <a:lnTo>
                    <a:pt x="0" y="112775"/>
                  </a:ln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1062227" y="0"/>
                  </a:lnTo>
                  <a:lnTo>
                    <a:pt x="1105971" y="8834"/>
                  </a:lnTo>
                  <a:lnTo>
                    <a:pt x="1141285" y="32956"/>
                  </a:lnTo>
                  <a:lnTo>
                    <a:pt x="1164883" y="68794"/>
                  </a:lnTo>
                  <a:lnTo>
                    <a:pt x="1173479" y="112775"/>
                  </a:lnTo>
                  <a:lnTo>
                    <a:pt x="1173479" y="559308"/>
                  </a:lnTo>
                  <a:lnTo>
                    <a:pt x="1164883" y="603051"/>
                  </a:lnTo>
                  <a:lnTo>
                    <a:pt x="1141285" y="638365"/>
                  </a:lnTo>
                  <a:lnTo>
                    <a:pt x="1105971" y="661963"/>
                  </a:lnTo>
                  <a:lnTo>
                    <a:pt x="1062227" y="670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" name="Google Shape;8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45252" y="614172"/>
              <a:ext cx="1347216" cy="5943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5"/>
          <p:cNvSpPr txBox="1"/>
          <p:nvPr>
            <p:ph type="title"/>
          </p:nvPr>
        </p:nvSpPr>
        <p:spPr>
          <a:xfrm>
            <a:off x="762000" y="529268"/>
            <a:ext cx="5638799" cy="689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2.Novelty Justification</a:t>
            </a:r>
            <a:endParaRPr/>
          </a:p>
        </p:txBody>
      </p:sp>
      <p:sp>
        <p:nvSpPr>
          <p:cNvPr id="87" name="Google Shape;87;p5"/>
          <p:cNvSpPr txBox="1"/>
          <p:nvPr>
            <p:ph idx="11" type="ftr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6"/>
          <p:cNvGrpSpPr/>
          <p:nvPr/>
        </p:nvGrpSpPr>
        <p:grpSpPr>
          <a:xfrm>
            <a:off x="7391400" y="186618"/>
            <a:ext cx="2286000" cy="1032582"/>
            <a:chOff x="5445252" y="614172"/>
            <a:chExt cx="1347216" cy="673607"/>
          </a:xfrm>
        </p:grpSpPr>
        <p:sp>
          <p:nvSpPr>
            <p:cNvPr id="93" name="Google Shape;93;p6"/>
            <p:cNvSpPr/>
            <p:nvPr/>
          </p:nvSpPr>
          <p:spPr>
            <a:xfrm>
              <a:off x="5532120" y="617219"/>
              <a:ext cx="1173480" cy="670560"/>
            </a:xfrm>
            <a:custGeom>
              <a:rect b="b" l="l" r="r" t="t"/>
              <a:pathLst>
                <a:path extrusionOk="0" h="670560" w="1173479">
                  <a:moveTo>
                    <a:pt x="1062227" y="670560"/>
                  </a:moveTo>
                  <a:lnTo>
                    <a:pt x="112775" y="670560"/>
                  </a:lnTo>
                  <a:lnTo>
                    <a:pt x="68794" y="661963"/>
                  </a:lnTo>
                  <a:lnTo>
                    <a:pt x="32956" y="638365"/>
                  </a:lnTo>
                  <a:lnTo>
                    <a:pt x="8834" y="603051"/>
                  </a:lnTo>
                  <a:lnTo>
                    <a:pt x="0" y="559308"/>
                  </a:lnTo>
                  <a:lnTo>
                    <a:pt x="0" y="112775"/>
                  </a:ln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1062227" y="0"/>
                  </a:lnTo>
                  <a:lnTo>
                    <a:pt x="1105971" y="8834"/>
                  </a:lnTo>
                  <a:lnTo>
                    <a:pt x="1141285" y="32956"/>
                  </a:lnTo>
                  <a:lnTo>
                    <a:pt x="1164883" y="68794"/>
                  </a:lnTo>
                  <a:lnTo>
                    <a:pt x="1173479" y="112775"/>
                  </a:lnTo>
                  <a:lnTo>
                    <a:pt x="1173479" y="559308"/>
                  </a:lnTo>
                  <a:lnTo>
                    <a:pt x="1164883" y="603051"/>
                  </a:lnTo>
                  <a:lnTo>
                    <a:pt x="1141285" y="638365"/>
                  </a:lnTo>
                  <a:lnTo>
                    <a:pt x="1105971" y="661963"/>
                  </a:lnTo>
                  <a:lnTo>
                    <a:pt x="1062227" y="670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4" name="Google Shape;9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45252" y="614172"/>
              <a:ext cx="1347216" cy="5943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6"/>
          <p:cNvSpPr txBox="1"/>
          <p:nvPr>
            <p:ph type="title"/>
          </p:nvPr>
        </p:nvSpPr>
        <p:spPr>
          <a:xfrm>
            <a:off x="762000" y="529268"/>
            <a:ext cx="56388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3. Architecture design for Proposed System</a:t>
            </a:r>
            <a:endParaRPr/>
          </a:p>
        </p:txBody>
      </p:sp>
      <p:sp>
        <p:nvSpPr>
          <p:cNvPr id="96" name="Google Shape;96;p6"/>
          <p:cNvSpPr txBox="1"/>
          <p:nvPr>
            <p:ph idx="11" type="ftr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g37c808c221b_0_9"/>
          <p:cNvGrpSpPr/>
          <p:nvPr/>
        </p:nvGrpSpPr>
        <p:grpSpPr>
          <a:xfrm>
            <a:off x="7391223" y="186609"/>
            <a:ext cx="2285957" cy="1032572"/>
            <a:chOff x="5445252" y="614172"/>
            <a:chExt cx="1347216" cy="673607"/>
          </a:xfrm>
        </p:grpSpPr>
        <p:sp>
          <p:nvSpPr>
            <p:cNvPr id="102" name="Google Shape;102;g37c808c221b_0_9"/>
            <p:cNvSpPr/>
            <p:nvPr/>
          </p:nvSpPr>
          <p:spPr>
            <a:xfrm>
              <a:off x="5532120" y="617219"/>
              <a:ext cx="1173479" cy="670560"/>
            </a:xfrm>
            <a:custGeom>
              <a:rect b="b" l="l" r="r" t="t"/>
              <a:pathLst>
                <a:path extrusionOk="0" h="670560" w="1173479">
                  <a:moveTo>
                    <a:pt x="1062227" y="670560"/>
                  </a:moveTo>
                  <a:lnTo>
                    <a:pt x="112775" y="670560"/>
                  </a:lnTo>
                  <a:lnTo>
                    <a:pt x="68794" y="661963"/>
                  </a:lnTo>
                  <a:lnTo>
                    <a:pt x="32956" y="638365"/>
                  </a:lnTo>
                  <a:lnTo>
                    <a:pt x="8834" y="603051"/>
                  </a:lnTo>
                  <a:lnTo>
                    <a:pt x="0" y="559308"/>
                  </a:lnTo>
                  <a:lnTo>
                    <a:pt x="0" y="112775"/>
                  </a:ln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1062227" y="0"/>
                  </a:lnTo>
                  <a:lnTo>
                    <a:pt x="1105971" y="8834"/>
                  </a:lnTo>
                  <a:lnTo>
                    <a:pt x="1141285" y="32956"/>
                  </a:lnTo>
                  <a:lnTo>
                    <a:pt x="1164883" y="68794"/>
                  </a:lnTo>
                  <a:lnTo>
                    <a:pt x="1173479" y="112775"/>
                  </a:lnTo>
                  <a:lnTo>
                    <a:pt x="1173479" y="559308"/>
                  </a:lnTo>
                  <a:lnTo>
                    <a:pt x="1164883" y="603051"/>
                  </a:lnTo>
                  <a:lnTo>
                    <a:pt x="1141285" y="638365"/>
                  </a:lnTo>
                  <a:lnTo>
                    <a:pt x="1105971" y="661963"/>
                  </a:lnTo>
                  <a:lnTo>
                    <a:pt x="1062227" y="670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3" name="Google Shape;103;g37c808c221b_0_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45252" y="614172"/>
              <a:ext cx="1347216" cy="5943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g37c808c221b_0_9"/>
          <p:cNvSpPr txBox="1"/>
          <p:nvPr>
            <p:ph type="title"/>
          </p:nvPr>
        </p:nvSpPr>
        <p:spPr>
          <a:xfrm>
            <a:off x="762000" y="529268"/>
            <a:ext cx="56388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4. Expected outcomes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37c808c221b_0_9"/>
          <p:cNvSpPr txBox="1"/>
          <p:nvPr>
            <p:ph idx="11" type="ftr"/>
          </p:nvPr>
        </p:nvSpPr>
        <p:spPr>
          <a:xfrm>
            <a:off x="592294" y="7225551"/>
            <a:ext cx="751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7391400" y="186618"/>
            <a:ext cx="2286000" cy="1032582"/>
            <a:chOff x="5445252" y="614172"/>
            <a:chExt cx="1347216" cy="673607"/>
          </a:xfrm>
        </p:grpSpPr>
        <p:sp>
          <p:nvSpPr>
            <p:cNvPr id="111" name="Google Shape;111;p7"/>
            <p:cNvSpPr/>
            <p:nvPr/>
          </p:nvSpPr>
          <p:spPr>
            <a:xfrm>
              <a:off x="5532120" y="617219"/>
              <a:ext cx="1173480" cy="670560"/>
            </a:xfrm>
            <a:custGeom>
              <a:rect b="b" l="l" r="r" t="t"/>
              <a:pathLst>
                <a:path extrusionOk="0" h="670560" w="1173479">
                  <a:moveTo>
                    <a:pt x="1062227" y="670560"/>
                  </a:moveTo>
                  <a:lnTo>
                    <a:pt x="112775" y="670560"/>
                  </a:lnTo>
                  <a:lnTo>
                    <a:pt x="68794" y="661963"/>
                  </a:lnTo>
                  <a:lnTo>
                    <a:pt x="32956" y="638365"/>
                  </a:lnTo>
                  <a:lnTo>
                    <a:pt x="8834" y="603051"/>
                  </a:lnTo>
                  <a:lnTo>
                    <a:pt x="0" y="559308"/>
                  </a:lnTo>
                  <a:lnTo>
                    <a:pt x="0" y="112775"/>
                  </a:ln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1062227" y="0"/>
                  </a:lnTo>
                  <a:lnTo>
                    <a:pt x="1105971" y="8834"/>
                  </a:lnTo>
                  <a:lnTo>
                    <a:pt x="1141285" y="32956"/>
                  </a:lnTo>
                  <a:lnTo>
                    <a:pt x="1164883" y="68794"/>
                  </a:lnTo>
                  <a:lnTo>
                    <a:pt x="1173479" y="112775"/>
                  </a:lnTo>
                  <a:lnTo>
                    <a:pt x="1173479" y="559308"/>
                  </a:lnTo>
                  <a:lnTo>
                    <a:pt x="1164883" y="603051"/>
                  </a:lnTo>
                  <a:lnTo>
                    <a:pt x="1141285" y="638365"/>
                  </a:lnTo>
                  <a:lnTo>
                    <a:pt x="1105971" y="661963"/>
                  </a:lnTo>
                  <a:lnTo>
                    <a:pt x="1062227" y="670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45252" y="614172"/>
              <a:ext cx="1347216" cy="5943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7"/>
          <p:cNvSpPr txBox="1"/>
          <p:nvPr>
            <p:ph type="title"/>
          </p:nvPr>
        </p:nvSpPr>
        <p:spPr>
          <a:xfrm>
            <a:off x="379710" y="353809"/>
            <a:ext cx="6706890" cy="689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References </a:t>
            </a:r>
            <a:endParaRPr b="1"/>
          </a:p>
        </p:txBody>
      </p:sp>
      <p:sp>
        <p:nvSpPr>
          <p:cNvPr id="114" name="Google Shape;114;p7"/>
          <p:cNvSpPr txBox="1"/>
          <p:nvPr>
            <p:ph idx="11" type="ftr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2022-08-25T10:16:46Z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2022-08-24T00:00:00Z</vt:filetime>
  </property>
  <property fmtid="{D5CDD505-2E9C-101B-9397-08002B2CF9AE}" pid="3" name="LastSaved">
    <vt:filetime>2022-08-25T00:00:00Z</vt:filetime>
  </property>
</Properties>
</file>