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08A111-8A66-4219-BE03-5710FF5B2E0D}">
  <a:tblStyle styleId="{B108A111-8A66-4219-BE03-5710FF5B2E0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6402fa7043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6402fa704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cc40c61b27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cc40c61b2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cc40c61b2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cc40c61b2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cc40c61b27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cc40c61b2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cc40c61b2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cc40c61b2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d02b9afe5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d02b9afe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5cd8f8bf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15cd8f8bfb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c40c61b2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cc40c61b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63e26f2cb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63e26f2c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63e26f2cb9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63e26f2cb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700" cy="33297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chemeClr val="lt2"/>
              </a:buClr>
              <a:buSzPts val="7200"/>
              <a:buFont typeface="Century Gothic"/>
              <a:buNone/>
              <a:defRPr sz="7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54955" y="4777380"/>
            <a:ext cx="8825700" cy="8613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1000"/>
              </a:spcBef>
              <a:spcAft>
                <a:spcPts val="0"/>
              </a:spcAft>
              <a:buSzPts val="1600"/>
              <a:buNone/>
              <a:defRPr cap="none">
                <a:solidFill>
                  <a:srgbClr val="86D1D8"/>
                </a:solidFill>
              </a:defRPr>
            </a:lvl1pPr>
            <a:lvl2pPr lvl="1" algn="ctr" rtl="0">
              <a:lnSpc>
                <a:spcPct val="100000"/>
              </a:lnSpc>
              <a:spcBef>
                <a:spcPts val="1000"/>
              </a:spcBef>
              <a:spcAft>
                <a:spcPts val="0"/>
              </a:spcAft>
              <a:buSzPts val="1440"/>
              <a:buNone/>
              <a:defRPr>
                <a:solidFill>
                  <a:schemeClr val="lt1"/>
                </a:solidFill>
              </a:defRPr>
            </a:lvl2pPr>
            <a:lvl3pPr lvl="2" algn="ctr" rtl="0">
              <a:lnSpc>
                <a:spcPct val="100000"/>
              </a:lnSpc>
              <a:spcBef>
                <a:spcPts val="1000"/>
              </a:spcBef>
              <a:spcAft>
                <a:spcPts val="0"/>
              </a:spcAft>
              <a:buSzPts val="1280"/>
              <a:buNone/>
              <a:defRPr>
                <a:solidFill>
                  <a:schemeClr val="lt1"/>
                </a:solidFill>
              </a:defRPr>
            </a:lvl3pPr>
            <a:lvl4pPr lvl="3" algn="ctr" rtl="0">
              <a:lnSpc>
                <a:spcPct val="100000"/>
              </a:lnSpc>
              <a:spcBef>
                <a:spcPts val="1000"/>
              </a:spcBef>
              <a:spcAft>
                <a:spcPts val="0"/>
              </a:spcAft>
              <a:buSzPts val="1120"/>
              <a:buNone/>
              <a:defRPr>
                <a:solidFill>
                  <a:schemeClr val="lt1"/>
                </a:solidFill>
              </a:defRPr>
            </a:lvl4pPr>
            <a:lvl5pPr lvl="4" algn="ctr" rtl="0">
              <a:lnSpc>
                <a:spcPct val="100000"/>
              </a:lnSpc>
              <a:spcBef>
                <a:spcPts val="1000"/>
              </a:spcBef>
              <a:spcAft>
                <a:spcPts val="0"/>
              </a:spcAft>
              <a:buSzPts val="1120"/>
              <a:buNone/>
              <a:defRPr>
                <a:solidFill>
                  <a:schemeClr val="lt1"/>
                </a:solidFill>
              </a:defRPr>
            </a:lvl5pPr>
            <a:lvl6pPr lvl="5" algn="ctr" rtl="0">
              <a:lnSpc>
                <a:spcPct val="100000"/>
              </a:lnSpc>
              <a:spcBef>
                <a:spcPts val="1000"/>
              </a:spcBef>
              <a:spcAft>
                <a:spcPts val="0"/>
              </a:spcAft>
              <a:buSzPts val="1120"/>
              <a:buNone/>
              <a:defRPr>
                <a:solidFill>
                  <a:schemeClr val="lt1"/>
                </a:solidFill>
              </a:defRPr>
            </a:lvl6pPr>
            <a:lvl7pPr lvl="6" algn="ctr" rtl="0">
              <a:lnSpc>
                <a:spcPct val="100000"/>
              </a:lnSpc>
              <a:spcBef>
                <a:spcPts val="1000"/>
              </a:spcBef>
              <a:spcAft>
                <a:spcPts val="0"/>
              </a:spcAft>
              <a:buSzPts val="1120"/>
              <a:buNone/>
              <a:defRPr>
                <a:solidFill>
                  <a:schemeClr val="lt1"/>
                </a:solidFill>
              </a:defRPr>
            </a:lvl7pPr>
            <a:lvl8pPr lvl="7" algn="ctr" rtl="0">
              <a:lnSpc>
                <a:spcPct val="100000"/>
              </a:lnSpc>
              <a:spcBef>
                <a:spcPts val="1000"/>
              </a:spcBef>
              <a:spcAft>
                <a:spcPts val="0"/>
              </a:spcAft>
              <a:buSzPts val="1120"/>
              <a:buNone/>
              <a:defRPr>
                <a:solidFill>
                  <a:schemeClr val="lt1"/>
                </a:solidFill>
              </a:defRPr>
            </a:lvl8pPr>
            <a:lvl9pPr lvl="8" algn="ctr" rtl="0">
              <a:lnSpc>
                <a:spcPct val="100000"/>
              </a:lnSpc>
              <a:spcBef>
                <a:spcPts val="1000"/>
              </a:spcBef>
              <a:spcAft>
                <a:spcPts val="0"/>
              </a:spcAft>
              <a:buSzPts val="1120"/>
              <a:buNone/>
              <a:defRPr>
                <a:solidFill>
                  <a:schemeClr val="lt1"/>
                </a:solidFill>
              </a:defRPr>
            </a:lvl9pPr>
          </a:lstStyle>
          <a:p>
            <a:endParaRPr/>
          </a:p>
        </p:txBody>
      </p:sp>
      <p:sp>
        <p:nvSpPr>
          <p:cNvPr id="20" name="Google Shape;20;p2"/>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7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lt2"/>
              </a:buClr>
              <a:buSzPts val="2400"/>
              <a:buFont typeface="Century Gothic"/>
              <a:buNone/>
              <a:defRPr sz="24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700" cy="3640800"/>
          </a:xfrm>
          <a:prstGeom prst="roundRect">
            <a:avLst>
              <a:gd name="adj" fmla="val 1858"/>
            </a:avLst>
          </a:prstGeom>
          <a:noFill/>
          <a:ln>
            <a:noFill/>
          </a:ln>
          <a:effectLst>
            <a:outerShdw blurRad="50800" dist="50800" dir="5400000" algn="tl" rotWithShape="0">
              <a:srgbClr val="000000">
                <a:alpha val="42350"/>
              </a:srgbClr>
            </a:outerShdw>
          </a:effectLst>
        </p:spPr>
      </p:sp>
      <p:sp>
        <p:nvSpPr>
          <p:cNvPr id="77" name="Google Shape;77;p11"/>
          <p:cNvSpPr txBox="1">
            <a:spLocks noGrp="1"/>
          </p:cNvSpPr>
          <p:nvPr>
            <p:ph type="body" idx="1"/>
          </p:nvPr>
        </p:nvSpPr>
        <p:spPr>
          <a:xfrm>
            <a:off x="1154956" y="5367325"/>
            <a:ext cx="8825700" cy="4938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960"/>
              <a:buNone/>
              <a:defRPr sz="12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700" cy="19812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lt2"/>
              </a:buClr>
              <a:buSzPts val="4800"/>
              <a:buFont typeface="Century Gothic"/>
              <a:buNone/>
              <a:defRPr sz="48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700" cy="2362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00000"/>
              </a:lnSpc>
              <a:spcBef>
                <a:spcPts val="1000"/>
              </a:spcBef>
              <a:spcAft>
                <a:spcPts val="0"/>
              </a:spcAft>
              <a:buSzPts val="1440"/>
              <a:buNone/>
              <a:defRPr sz="18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200" cy="23235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lt2"/>
              </a:buClr>
              <a:buSzPts val="4800"/>
              <a:buFont typeface="Century Gothic"/>
              <a:buNone/>
              <a:defRPr sz="48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500" cy="3423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700" cy="16764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00000"/>
              </a:lnSpc>
              <a:spcBef>
                <a:spcPts val="1000"/>
              </a:spcBef>
              <a:spcAft>
                <a:spcPts val="0"/>
              </a:spcAft>
              <a:buSzPts val="1440"/>
              <a:buNone/>
              <a:defRPr sz="18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00" cy="19698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5" name="Google Shape;95;p13"/>
          <p:cNvSpPr txBox="1"/>
          <p:nvPr/>
        </p:nvSpPr>
        <p:spPr>
          <a:xfrm>
            <a:off x="9330490" y="2613787"/>
            <a:ext cx="801900" cy="19698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700" cy="16533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chemeClr val="lt2"/>
              </a:buClr>
              <a:buSzPts val="4000"/>
              <a:buFont typeface="Century Gothic"/>
              <a:buNone/>
              <a:defRPr sz="40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700" cy="8604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600"/>
              <a:buNone/>
              <a:defRPr sz="2000" cap="none">
                <a:solidFill>
                  <a:srgbClr val="86D1D8"/>
                </a:solidFill>
              </a:defRPr>
            </a:lvl1pPr>
            <a:lvl2pPr marL="914400" lvl="1" indent="-228600" algn="l" rtl="0">
              <a:lnSpc>
                <a:spcPct val="100000"/>
              </a:lnSpc>
              <a:spcBef>
                <a:spcPts val="1000"/>
              </a:spcBef>
              <a:spcAft>
                <a:spcPts val="0"/>
              </a:spcAft>
              <a:buSzPts val="1440"/>
              <a:buNone/>
              <a:defRPr sz="1800">
                <a:solidFill>
                  <a:schemeClr val="lt1"/>
                </a:solidFill>
              </a:defRPr>
            </a:lvl2pPr>
            <a:lvl3pPr marL="1371600" lvl="2" indent="-228600" algn="l" rtl="0">
              <a:lnSpc>
                <a:spcPct val="100000"/>
              </a:lnSpc>
              <a:spcBef>
                <a:spcPts val="1000"/>
              </a:spcBef>
              <a:spcAft>
                <a:spcPts val="0"/>
              </a:spcAft>
              <a:buSzPts val="1280"/>
              <a:buNone/>
              <a:defRPr sz="1600">
                <a:solidFill>
                  <a:schemeClr val="lt1"/>
                </a:solidFill>
              </a:defRPr>
            </a:lvl3pPr>
            <a:lvl4pPr marL="1828800" lvl="3" indent="-228600" algn="l" rtl="0">
              <a:lnSpc>
                <a:spcPct val="100000"/>
              </a:lnSpc>
              <a:spcBef>
                <a:spcPts val="1000"/>
              </a:spcBef>
              <a:spcAft>
                <a:spcPts val="0"/>
              </a:spcAft>
              <a:buSzPts val="1120"/>
              <a:buNone/>
              <a:defRPr sz="1400">
                <a:solidFill>
                  <a:schemeClr val="lt1"/>
                </a:solidFill>
              </a:defRPr>
            </a:lvl4pPr>
            <a:lvl5pPr marL="2286000" lvl="4" indent="-228600" algn="l" rtl="0">
              <a:lnSpc>
                <a:spcPct val="100000"/>
              </a:lnSpc>
              <a:spcBef>
                <a:spcPts val="1000"/>
              </a:spcBef>
              <a:spcAft>
                <a:spcPts val="0"/>
              </a:spcAft>
              <a:buSzPts val="1120"/>
              <a:buNone/>
              <a:defRPr sz="1400">
                <a:solidFill>
                  <a:schemeClr val="lt1"/>
                </a:solidFill>
              </a:defRPr>
            </a:lvl5pPr>
            <a:lvl6pPr marL="2743200" lvl="5" indent="-228600" algn="l" rtl="0">
              <a:lnSpc>
                <a:spcPct val="100000"/>
              </a:lnSpc>
              <a:spcBef>
                <a:spcPts val="1000"/>
              </a:spcBef>
              <a:spcAft>
                <a:spcPts val="0"/>
              </a:spcAft>
              <a:buSzPts val="1120"/>
              <a:buNone/>
              <a:defRPr sz="1400">
                <a:solidFill>
                  <a:schemeClr val="lt1"/>
                </a:solidFill>
              </a:defRPr>
            </a:lvl6pPr>
            <a:lvl7pPr marL="3200400" lvl="6" indent="-228600" algn="l" rtl="0">
              <a:lnSpc>
                <a:spcPct val="100000"/>
              </a:lnSpc>
              <a:spcBef>
                <a:spcPts val="1000"/>
              </a:spcBef>
              <a:spcAft>
                <a:spcPts val="0"/>
              </a:spcAft>
              <a:buSzPts val="1120"/>
              <a:buNone/>
              <a:defRPr sz="1400">
                <a:solidFill>
                  <a:schemeClr val="lt1"/>
                </a:solidFill>
              </a:defRPr>
            </a:lvl7pPr>
            <a:lvl8pPr marL="3657600" lvl="7" indent="-228600" algn="l" rtl="0">
              <a:lnSpc>
                <a:spcPct val="100000"/>
              </a:lnSpc>
              <a:spcBef>
                <a:spcPts val="1000"/>
              </a:spcBef>
              <a:spcAft>
                <a:spcPts val="0"/>
              </a:spcAft>
              <a:buSzPts val="1120"/>
              <a:buNone/>
              <a:defRPr sz="1400">
                <a:solidFill>
                  <a:schemeClr val="lt1"/>
                </a:solidFill>
              </a:defRPr>
            </a:lvl8pPr>
            <a:lvl9pPr marL="4114800" lvl="8" indent="-228600" algn="l" rtl="0">
              <a:lnSpc>
                <a:spcPct val="100000"/>
              </a:lnSpc>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lt2"/>
              </a:buClr>
              <a:buSzPts val="4200"/>
              <a:buFont typeface="Century Gothic"/>
              <a:buNone/>
              <a:defRPr sz="4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9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None/>
              <a:defRPr sz="2400" b="0">
                <a:solidFill>
                  <a:srgbClr val="86D1D8"/>
                </a:solidFill>
              </a:defRPr>
            </a:lvl1pPr>
            <a:lvl2pPr marL="914400" lvl="1" indent="-228600" algn="l" rtl="0">
              <a:lnSpc>
                <a:spcPct val="100000"/>
              </a:lnSpc>
              <a:spcBef>
                <a:spcPts val="1000"/>
              </a:spcBef>
              <a:spcAft>
                <a:spcPts val="0"/>
              </a:spcAft>
              <a:buSzPts val="1600"/>
              <a:buNone/>
              <a:defRPr sz="2000" b="1"/>
            </a:lvl2pPr>
            <a:lvl3pPr marL="1371600" lvl="2" indent="-228600" algn="l" rtl="0">
              <a:lnSpc>
                <a:spcPct val="100000"/>
              </a:lnSpc>
              <a:spcBef>
                <a:spcPts val="1000"/>
              </a:spcBef>
              <a:spcAft>
                <a:spcPts val="0"/>
              </a:spcAft>
              <a:buSzPts val="1440"/>
              <a:buNone/>
              <a:defRPr sz="1800" b="1"/>
            </a:lvl3pPr>
            <a:lvl4pPr marL="1828800" lvl="3" indent="-228600" algn="l" rtl="0">
              <a:lnSpc>
                <a:spcPct val="100000"/>
              </a:lnSpc>
              <a:spcBef>
                <a:spcPts val="1000"/>
              </a:spcBef>
              <a:spcAft>
                <a:spcPts val="0"/>
              </a:spcAft>
              <a:buSzPts val="1280"/>
              <a:buNone/>
              <a:defRPr sz="1600" b="1"/>
            </a:lvl4pPr>
            <a:lvl5pPr marL="2286000" lvl="4" indent="-228600" algn="l" rtl="0">
              <a:lnSpc>
                <a:spcPct val="100000"/>
              </a:lnSpc>
              <a:spcBef>
                <a:spcPts val="1000"/>
              </a:spcBef>
              <a:spcAft>
                <a:spcPts val="0"/>
              </a:spcAft>
              <a:buSzPts val="1280"/>
              <a:buNone/>
              <a:defRPr sz="1600" b="1"/>
            </a:lvl5pPr>
            <a:lvl6pPr marL="2743200" lvl="5" indent="-228600" algn="l" rtl="0">
              <a:lnSpc>
                <a:spcPct val="100000"/>
              </a:lnSpc>
              <a:spcBef>
                <a:spcPts val="1000"/>
              </a:spcBef>
              <a:spcAft>
                <a:spcPts val="0"/>
              </a:spcAft>
              <a:buSzPts val="1280"/>
              <a:buNone/>
              <a:defRPr sz="1600" b="1"/>
            </a:lvl6pPr>
            <a:lvl7pPr marL="3200400" lvl="6" indent="-228600" algn="l" rtl="0">
              <a:lnSpc>
                <a:spcPct val="100000"/>
              </a:lnSpc>
              <a:spcBef>
                <a:spcPts val="1000"/>
              </a:spcBef>
              <a:spcAft>
                <a:spcPts val="0"/>
              </a:spcAft>
              <a:buSzPts val="1280"/>
              <a:buNone/>
              <a:defRPr sz="1600" b="1"/>
            </a:lvl7pPr>
            <a:lvl8pPr marL="3657600" lvl="7" indent="-228600" algn="l" rtl="0">
              <a:lnSpc>
                <a:spcPct val="100000"/>
              </a:lnSpc>
              <a:spcBef>
                <a:spcPts val="1000"/>
              </a:spcBef>
              <a:spcAft>
                <a:spcPts val="0"/>
              </a:spcAft>
              <a:buSzPts val="1280"/>
              <a:buNone/>
              <a:defRPr sz="1600" b="1"/>
            </a:lvl8pPr>
            <a:lvl9pPr marL="4114800" lvl="8" indent="-228600" algn="l" rtl="0">
              <a:lnSpc>
                <a:spcPct val="100000"/>
              </a:lnSpc>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400" cy="35892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120"/>
              <a:buNone/>
              <a:defRPr sz="14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1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None/>
              <a:defRPr sz="2400" b="0">
                <a:solidFill>
                  <a:srgbClr val="86D1D8"/>
                </a:solidFill>
              </a:defRPr>
            </a:lvl1pPr>
            <a:lvl2pPr marL="914400" lvl="1" indent="-228600" algn="l" rtl="0">
              <a:lnSpc>
                <a:spcPct val="100000"/>
              </a:lnSpc>
              <a:spcBef>
                <a:spcPts val="1000"/>
              </a:spcBef>
              <a:spcAft>
                <a:spcPts val="0"/>
              </a:spcAft>
              <a:buSzPts val="1600"/>
              <a:buNone/>
              <a:defRPr sz="2000" b="1"/>
            </a:lvl2pPr>
            <a:lvl3pPr marL="1371600" lvl="2" indent="-228600" algn="l" rtl="0">
              <a:lnSpc>
                <a:spcPct val="100000"/>
              </a:lnSpc>
              <a:spcBef>
                <a:spcPts val="1000"/>
              </a:spcBef>
              <a:spcAft>
                <a:spcPts val="0"/>
              </a:spcAft>
              <a:buSzPts val="1440"/>
              <a:buNone/>
              <a:defRPr sz="1800" b="1"/>
            </a:lvl3pPr>
            <a:lvl4pPr marL="1828800" lvl="3" indent="-228600" algn="l" rtl="0">
              <a:lnSpc>
                <a:spcPct val="100000"/>
              </a:lnSpc>
              <a:spcBef>
                <a:spcPts val="1000"/>
              </a:spcBef>
              <a:spcAft>
                <a:spcPts val="0"/>
              </a:spcAft>
              <a:buSzPts val="1280"/>
              <a:buNone/>
              <a:defRPr sz="1600" b="1"/>
            </a:lvl4pPr>
            <a:lvl5pPr marL="2286000" lvl="4" indent="-228600" algn="l" rtl="0">
              <a:lnSpc>
                <a:spcPct val="100000"/>
              </a:lnSpc>
              <a:spcBef>
                <a:spcPts val="1000"/>
              </a:spcBef>
              <a:spcAft>
                <a:spcPts val="0"/>
              </a:spcAft>
              <a:buSzPts val="1280"/>
              <a:buNone/>
              <a:defRPr sz="1600" b="1"/>
            </a:lvl5pPr>
            <a:lvl6pPr marL="2743200" lvl="5" indent="-228600" algn="l" rtl="0">
              <a:lnSpc>
                <a:spcPct val="100000"/>
              </a:lnSpc>
              <a:spcBef>
                <a:spcPts val="1000"/>
              </a:spcBef>
              <a:spcAft>
                <a:spcPts val="0"/>
              </a:spcAft>
              <a:buSzPts val="1280"/>
              <a:buNone/>
              <a:defRPr sz="1600" b="1"/>
            </a:lvl6pPr>
            <a:lvl7pPr marL="3200400" lvl="6" indent="-228600" algn="l" rtl="0">
              <a:lnSpc>
                <a:spcPct val="100000"/>
              </a:lnSpc>
              <a:spcBef>
                <a:spcPts val="1000"/>
              </a:spcBef>
              <a:spcAft>
                <a:spcPts val="0"/>
              </a:spcAft>
              <a:buSzPts val="1280"/>
              <a:buNone/>
              <a:defRPr sz="1600" b="1"/>
            </a:lvl7pPr>
            <a:lvl8pPr marL="3657600" lvl="7" indent="-228600" algn="l" rtl="0">
              <a:lnSpc>
                <a:spcPct val="100000"/>
              </a:lnSpc>
              <a:spcBef>
                <a:spcPts val="1000"/>
              </a:spcBef>
              <a:spcAft>
                <a:spcPts val="0"/>
              </a:spcAft>
              <a:buSzPts val="1280"/>
              <a:buNone/>
              <a:defRPr sz="1600" b="1"/>
            </a:lvl8pPr>
            <a:lvl9pPr marL="4114800" lvl="8" indent="-228600" algn="l" rtl="0">
              <a:lnSpc>
                <a:spcPct val="100000"/>
              </a:lnSpc>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900" cy="35892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120"/>
              <a:buNone/>
              <a:defRPr sz="14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2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None/>
              <a:defRPr sz="2400" b="0">
                <a:solidFill>
                  <a:srgbClr val="86D1D8"/>
                </a:solidFill>
              </a:defRPr>
            </a:lvl1pPr>
            <a:lvl2pPr marL="914400" lvl="1" indent="-228600" algn="l" rtl="0">
              <a:lnSpc>
                <a:spcPct val="100000"/>
              </a:lnSpc>
              <a:spcBef>
                <a:spcPts val="1000"/>
              </a:spcBef>
              <a:spcAft>
                <a:spcPts val="0"/>
              </a:spcAft>
              <a:buSzPts val="1600"/>
              <a:buNone/>
              <a:defRPr sz="2000" b="1"/>
            </a:lvl2pPr>
            <a:lvl3pPr marL="1371600" lvl="2" indent="-228600" algn="l" rtl="0">
              <a:lnSpc>
                <a:spcPct val="100000"/>
              </a:lnSpc>
              <a:spcBef>
                <a:spcPts val="1000"/>
              </a:spcBef>
              <a:spcAft>
                <a:spcPts val="0"/>
              </a:spcAft>
              <a:buSzPts val="1440"/>
              <a:buNone/>
              <a:defRPr sz="1800" b="1"/>
            </a:lvl3pPr>
            <a:lvl4pPr marL="1828800" lvl="3" indent="-228600" algn="l" rtl="0">
              <a:lnSpc>
                <a:spcPct val="100000"/>
              </a:lnSpc>
              <a:spcBef>
                <a:spcPts val="1000"/>
              </a:spcBef>
              <a:spcAft>
                <a:spcPts val="0"/>
              </a:spcAft>
              <a:buSzPts val="1280"/>
              <a:buNone/>
              <a:defRPr sz="1600" b="1"/>
            </a:lvl4pPr>
            <a:lvl5pPr marL="2286000" lvl="4" indent="-228600" algn="l" rtl="0">
              <a:lnSpc>
                <a:spcPct val="100000"/>
              </a:lnSpc>
              <a:spcBef>
                <a:spcPts val="1000"/>
              </a:spcBef>
              <a:spcAft>
                <a:spcPts val="0"/>
              </a:spcAft>
              <a:buSzPts val="1280"/>
              <a:buNone/>
              <a:defRPr sz="1600" b="1"/>
            </a:lvl5pPr>
            <a:lvl6pPr marL="2743200" lvl="5" indent="-228600" algn="l" rtl="0">
              <a:lnSpc>
                <a:spcPct val="100000"/>
              </a:lnSpc>
              <a:spcBef>
                <a:spcPts val="1000"/>
              </a:spcBef>
              <a:spcAft>
                <a:spcPts val="0"/>
              </a:spcAft>
              <a:buSzPts val="1280"/>
              <a:buNone/>
              <a:defRPr sz="1600" b="1"/>
            </a:lvl6pPr>
            <a:lvl7pPr marL="3200400" lvl="6" indent="-228600" algn="l" rtl="0">
              <a:lnSpc>
                <a:spcPct val="100000"/>
              </a:lnSpc>
              <a:spcBef>
                <a:spcPts val="1000"/>
              </a:spcBef>
              <a:spcAft>
                <a:spcPts val="0"/>
              </a:spcAft>
              <a:buSzPts val="1280"/>
              <a:buNone/>
              <a:defRPr sz="1600" b="1"/>
            </a:lvl7pPr>
            <a:lvl8pPr marL="3657600" lvl="7" indent="-228600" algn="l" rtl="0">
              <a:lnSpc>
                <a:spcPct val="100000"/>
              </a:lnSpc>
              <a:spcBef>
                <a:spcPts val="1000"/>
              </a:spcBef>
              <a:spcAft>
                <a:spcPts val="0"/>
              </a:spcAft>
              <a:buSzPts val="1280"/>
              <a:buNone/>
              <a:defRPr sz="1600" b="1"/>
            </a:lvl8pPr>
            <a:lvl9pPr marL="4114800" lvl="8" indent="-228600" algn="l" rtl="0">
              <a:lnSpc>
                <a:spcPct val="100000"/>
              </a:lnSpc>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200" cy="35892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120"/>
              <a:buNone/>
              <a:defRPr sz="14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900"/>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lt2"/>
              </a:buClr>
              <a:buSzPts val="4200"/>
              <a:buFont typeface="Century Gothic"/>
              <a:buNone/>
              <a:defRPr sz="4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None/>
              <a:defRPr sz="2400" b="0">
                <a:solidFill>
                  <a:srgbClr val="86D1D8"/>
                </a:solidFill>
              </a:defRPr>
            </a:lvl1pPr>
            <a:lvl2pPr marL="914400" lvl="1" indent="-228600" algn="l" rtl="0">
              <a:lnSpc>
                <a:spcPct val="100000"/>
              </a:lnSpc>
              <a:spcBef>
                <a:spcPts val="1000"/>
              </a:spcBef>
              <a:spcAft>
                <a:spcPts val="0"/>
              </a:spcAft>
              <a:buSzPts val="1600"/>
              <a:buNone/>
              <a:defRPr sz="2000" b="1"/>
            </a:lvl2pPr>
            <a:lvl3pPr marL="1371600" lvl="2" indent="-228600" algn="l" rtl="0">
              <a:lnSpc>
                <a:spcPct val="100000"/>
              </a:lnSpc>
              <a:spcBef>
                <a:spcPts val="1000"/>
              </a:spcBef>
              <a:spcAft>
                <a:spcPts val="0"/>
              </a:spcAft>
              <a:buSzPts val="1440"/>
              <a:buNone/>
              <a:defRPr sz="1800" b="1"/>
            </a:lvl3pPr>
            <a:lvl4pPr marL="1828800" lvl="3" indent="-228600" algn="l" rtl="0">
              <a:lnSpc>
                <a:spcPct val="100000"/>
              </a:lnSpc>
              <a:spcBef>
                <a:spcPts val="1000"/>
              </a:spcBef>
              <a:spcAft>
                <a:spcPts val="0"/>
              </a:spcAft>
              <a:buSzPts val="1280"/>
              <a:buNone/>
              <a:defRPr sz="1600" b="1"/>
            </a:lvl4pPr>
            <a:lvl5pPr marL="2286000" lvl="4" indent="-228600" algn="l" rtl="0">
              <a:lnSpc>
                <a:spcPct val="100000"/>
              </a:lnSpc>
              <a:spcBef>
                <a:spcPts val="1000"/>
              </a:spcBef>
              <a:spcAft>
                <a:spcPts val="0"/>
              </a:spcAft>
              <a:buSzPts val="1280"/>
              <a:buNone/>
              <a:defRPr sz="1600" b="1"/>
            </a:lvl5pPr>
            <a:lvl6pPr marL="2743200" lvl="5" indent="-228600" algn="l" rtl="0">
              <a:lnSpc>
                <a:spcPct val="100000"/>
              </a:lnSpc>
              <a:spcBef>
                <a:spcPts val="1000"/>
              </a:spcBef>
              <a:spcAft>
                <a:spcPts val="0"/>
              </a:spcAft>
              <a:buSzPts val="1280"/>
              <a:buNone/>
              <a:defRPr sz="1600" b="1"/>
            </a:lvl6pPr>
            <a:lvl7pPr marL="3200400" lvl="6" indent="-228600" algn="l" rtl="0">
              <a:lnSpc>
                <a:spcPct val="100000"/>
              </a:lnSpc>
              <a:spcBef>
                <a:spcPts val="1000"/>
              </a:spcBef>
              <a:spcAft>
                <a:spcPts val="0"/>
              </a:spcAft>
              <a:buSzPts val="1280"/>
              <a:buNone/>
              <a:defRPr sz="1600" b="1"/>
            </a:lvl7pPr>
            <a:lvl8pPr marL="3657600" lvl="7" indent="-228600" algn="l" rtl="0">
              <a:lnSpc>
                <a:spcPct val="100000"/>
              </a:lnSpc>
              <a:spcBef>
                <a:spcPts val="1000"/>
              </a:spcBef>
              <a:spcAft>
                <a:spcPts val="0"/>
              </a:spcAft>
              <a:buSzPts val="1280"/>
              <a:buNone/>
              <a:defRPr sz="1600" b="1"/>
            </a:lvl8pPr>
            <a:lvl9pPr marL="4114800" lvl="8" indent="-228600" algn="l" rtl="0">
              <a:lnSpc>
                <a:spcPct val="100000"/>
              </a:lnSpc>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00" cy="1524000"/>
          </a:xfrm>
          <a:prstGeom prst="roundRect">
            <a:avLst>
              <a:gd name="adj" fmla="val 1858"/>
            </a:avLst>
          </a:prstGeom>
          <a:noFill/>
          <a:ln>
            <a:noFill/>
          </a:ln>
          <a:effectLst>
            <a:outerShdw blurRad="50800" dist="50800" dir="5400000" algn="tl" rotWithShape="0">
              <a:srgbClr val="000000">
                <a:alpha val="42350"/>
              </a:srgbClr>
            </a:outerShdw>
          </a:effectLst>
        </p:spPr>
      </p:sp>
      <p:sp>
        <p:nvSpPr>
          <p:cNvPr id="119" name="Google Shape;119;p16"/>
          <p:cNvSpPr txBox="1">
            <a:spLocks noGrp="1"/>
          </p:cNvSpPr>
          <p:nvPr>
            <p:ph type="body" idx="3"/>
          </p:nvPr>
        </p:nvSpPr>
        <p:spPr>
          <a:xfrm>
            <a:off x="652463" y="4827211"/>
            <a:ext cx="2940000" cy="6591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120"/>
              <a:buNone/>
              <a:defRPr sz="14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4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None/>
              <a:defRPr sz="2400" b="0">
                <a:solidFill>
                  <a:srgbClr val="86D1D8"/>
                </a:solidFill>
              </a:defRPr>
            </a:lvl1pPr>
            <a:lvl2pPr marL="914400" lvl="1" indent="-228600" algn="l" rtl="0">
              <a:lnSpc>
                <a:spcPct val="100000"/>
              </a:lnSpc>
              <a:spcBef>
                <a:spcPts val="1000"/>
              </a:spcBef>
              <a:spcAft>
                <a:spcPts val="0"/>
              </a:spcAft>
              <a:buSzPts val="1600"/>
              <a:buNone/>
              <a:defRPr sz="2000" b="1"/>
            </a:lvl2pPr>
            <a:lvl3pPr marL="1371600" lvl="2" indent="-228600" algn="l" rtl="0">
              <a:lnSpc>
                <a:spcPct val="100000"/>
              </a:lnSpc>
              <a:spcBef>
                <a:spcPts val="1000"/>
              </a:spcBef>
              <a:spcAft>
                <a:spcPts val="0"/>
              </a:spcAft>
              <a:buSzPts val="1440"/>
              <a:buNone/>
              <a:defRPr sz="1800" b="1"/>
            </a:lvl3pPr>
            <a:lvl4pPr marL="1828800" lvl="3" indent="-228600" algn="l" rtl="0">
              <a:lnSpc>
                <a:spcPct val="100000"/>
              </a:lnSpc>
              <a:spcBef>
                <a:spcPts val="1000"/>
              </a:spcBef>
              <a:spcAft>
                <a:spcPts val="0"/>
              </a:spcAft>
              <a:buSzPts val="1280"/>
              <a:buNone/>
              <a:defRPr sz="1600" b="1"/>
            </a:lvl4pPr>
            <a:lvl5pPr marL="2286000" lvl="4" indent="-228600" algn="l" rtl="0">
              <a:lnSpc>
                <a:spcPct val="100000"/>
              </a:lnSpc>
              <a:spcBef>
                <a:spcPts val="1000"/>
              </a:spcBef>
              <a:spcAft>
                <a:spcPts val="0"/>
              </a:spcAft>
              <a:buSzPts val="1280"/>
              <a:buNone/>
              <a:defRPr sz="1600" b="1"/>
            </a:lvl5pPr>
            <a:lvl6pPr marL="2743200" lvl="5" indent="-228600" algn="l" rtl="0">
              <a:lnSpc>
                <a:spcPct val="100000"/>
              </a:lnSpc>
              <a:spcBef>
                <a:spcPts val="1000"/>
              </a:spcBef>
              <a:spcAft>
                <a:spcPts val="0"/>
              </a:spcAft>
              <a:buSzPts val="1280"/>
              <a:buNone/>
              <a:defRPr sz="1600" b="1"/>
            </a:lvl6pPr>
            <a:lvl7pPr marL="3200400" lvl="6" indent="-228600" algn="l" rtl="0">
              <a:lnSpc>
                <a:spcPct val="100000"/>
              </a:lnSpc>
              <a:spcBef>
                <a:spcPts val="1000"/>
              </a:spcBef>
              <a:spcAft>
                <a:spcPts val="0"/>
              </a:spcAft>
              <a:buSzPts val="1280"/>
              <a:buNone/>
              <a:defRPr sz="1600" b="1"/>
            </a:lvl7pPr>
            <a:lvl8pPr marL="3657600" lvl="7" indent="-228600" algn="l" rtl="0">
              <a:lnSpc>
                <a:spcPct val="100000"/>
              </a:lnSpc>
              <a:spcBef>
                <a:spcPts val="1000"/>
              </a:spcBef>
              <a:spcAft>
                <a:spcPts val="0"/>
              </a:spcAft>
              <a:buSzPts val="1280"/>
              <a:buNone/>
              <a:defRPr sz="1600" b="1"/>
            </a:lvl8pPr>
            <a:lvl9pPr marL="4114800" lvl="8" indent="-228600" algn="l" rtl="0">
              <a:lnSpc>
                <a:spcPct val="100000"/>
              </a:lnSpc>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400" cy="1524000"/>
          </a:xfrm>
          <a:prstGeom prst="roundRect">
            <a:avLst>
              <a:gd name="adj" fmla="val 1858"/>
            </a:avLst>
          </a:prstGeom>
          <a:noFill/>
          <a:ln>
            <a:noFill/>
          </a:ln>
          <a:effectLst>
            <a:outerShdw blurRad="50800" dist="50800" dir="5400000" algn="tl" rotWithShape="0">
              <a:srgbClr val="000000">
                <a:alpha val="42350"/>
              </a:srgbClr>
            </a:outerShdw>
          </a:effectLst>
        </p:spPr>
      </p:sp>
      <p:sp>
        <p:nvSpPr>
          <p:cNvPr id="122" name="Google Shape;122;p16"/>
          <p:cNvSpPr txBox="1">
            <a:spLocks noGrp="1"/>
          </p:cNvSpPr>
          <p:nvPr>
            <p:ph type="body" idx="6"/>
          </p:nvPr>
        </p:nvSpPr>
        <p:spPr>
          <a:xfrm>
            <a:off x="3888022" y="4827210"/>
            <a:ext cx="2934300" cy="6591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120"/>
              <a:buNone/>
              <a:defRPr sz="14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2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None/>
              <a:defRPr sz="2400" b="0">
                <a:solidFill>
                  <a:srgbClr val="86D1D8"/>
                </a:solidFill>
              </a:defRPr>
            </a:lvl1pPr>
            <a:lvl2pPr marL="914400" lvl="1" indent="-228600" algn="l" rtl="0">
              <a:lnSpc>
                <a:spcPct val="100000"/>
              </a:lnSpc>
              <a:spcBef>
                <a:spcPts val="1000"/>
              </a:spcBef>
              <a:spcAft>
                <a:spcPts val="0"/>
              </a:spcAft>
              <a:buSzPts val="1600"/>
              <a:buNone/>
              <a:defRPr sz="2000" b="1"/>
            </a:lvl2pPr>
            <a:lvl3pPr marL="1371600" lvl="2" indent="-228600" algn="l" rtl="0">
              <a:lnSpc>
                <a:spcPct val="100000"/>
              </a:lnSpc>
              <a:spcBef>
                <a:spcPts val="1000"/>
              </a:spcBef>
              <a:spcAft>
                <a:spcPts val="0"/>
              </a:spcAft>
              <a:buSzPts val="1440"/>
              <a:buNone/>
              <a:defRPr sz="1800" b="1"/>
            </a:lvl3pPr>
            <a:lvl4pPr marL="1828800" lvl="3" indent="-228600" algn="l" rtl="0">
              <a:lnSpc>
                <a:spcPct val="100000"/>
              </a:lnSpc>
              <a:spcBef>
                <a:spcPts val="1000"/>
              </a:spcBef>
              <a:spcAft>
                <a:spcPts val="0"/>
              </a:spcAft>
              <a:buSzPts val="1280"/>
              <a:buNone/>
              <a:defRPr sz="1600" b="1"/>
            </a:lvl4pPr>
            <a:lvl5pPr marL="2286000" lvl="4" indent="-228600" algn="l" rtl="0">
              <a:lnSpc>
                <a:spcPct val="100000"/>
              </a:lnSpc>
              <a:spcBef>
                <a:spcPts val="1000"/>
              </a:spcBef>
              <a:spcAft>
                <a:spcPts val="0"/>
              </a:spcAft>
              <a:buSzPts val="1280"/>
              <a:buNone/>
              <a:defRPr sz="1600" b="1"/>
            </a:lvl5pPr>
            <a:lvl6pPr marL="2743200" lvl="5" indent="-228600" algn="l" rtl="0">
              <a:lnSpc>
                <a:spcPct val="100000"/>
              </a:lnSpc>
              <a:spcBef>
                <a:spcPts val="1000"/>
              </a:spcBef>
              <a:spcAft>
                <a:spcPts val="0"/>
              </a:spcAft>
              <a:buSzPts val="1280"/>
              <a:buNone/>
              <a:defRPr sz="1600" b="1"/>
            </a:lvl6pPr>
            <a:lvl7pPr marL="3200400" lvl="6" indent="-228600" algn="l" rtl="0">
              <a:lnSpc>
                <a:spcPct val="100000"/>
              </a:lnSpc>
              <a:spcBef>
                <a:spcPts val="1000"/>
              </a:spcBef>
              <a:spcAft>
                <a:spcPts val="0"/>
              </a:spcAft>
              <a:buSzPts val="1280"/>
              <a:buNone/>
              <a:defRPr sz="1600" b="1"/>
            </a:lvl7pPr>
            <a:lvl8pPr marL="3657600" lvl="7" indent="-228600" algn="l" rtl="0">
              <a:lnSpc>
                <a:spcPct val="100000"/>
              </a:lnSpc>
              <a:spcBef>
                <a:spcPts val="1000"/>
              </a:spcBef>
              <a:spcAft>
                <a:spcPts val="0"/>
              </a:spcAft>
              <a:buSzPts val="1280"/>
              <a:buNone/>
              <a:defRPr sz="1600" b="1"/>
            </a:lvl8pPr>
            <a:lvl9pPr marL="4114800" lvl="8" indent="-228600" algn="l" rtl="0">
              <a:lnSpc>
                <a:spcPct val="100000"/>
              </a:lnSpc>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200" cy="1524000"/>
          </a:xfrm>
          <a:prstGeom prst="roundRect">
            <a:avLst>
              <a:gd name="adj" fmla="val 1858"/>
            </a:avLst>
          </a:prstGeom>
          <a:noFill/>
          <a:ln>
            <a:noFill/>
          </a:ln>
          <a:effectLst>
            <a:outerShdw blurRad="50800" dist="50800" dir="5400000" algn="tl" rotWithShape="0">
              <a:srgbClr val="000000">
                <a:alpha val="42350"/>
              </a:srgbClr>
            </a:outerShdw>
          </a:effectLst>
        </p:spPr>
      </p:sp>
      <p:sp>
        <p:nvSpPr>
          <p:cNvPr id="125" name="Google Shape;125;p16"/>
          <p:cNvSpPr txBox="1">
            <a:spLocks noGrp="1"/>
          </p:cNvSpPr>
          <p:nvPr>
            <p:ph type="body" idx="9"/>
          </p:nvPr>
        </p:nvSpPr>
        <p:spPr>
          <a:xfrm>
            <a:off x="7124575" y="4827208"/>
            <a:ext cx="2936100" cy="6591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120"/>
              <a:buNone/>
              <a:defRPr sz="14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900"/>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03" y="-322632"/>
            <a:ext cx="4195500" cy="89466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vl1pPr>
            <a:lvl2pPr marL="914400" lvl="1" indent="-320040" algn="l" rtl="0">
              <a:lnSpc>
                <a:spcPct val="100000"/>
              </a:lnSpc>
              <a:spcBef>
                <a:spcPts val="1000"/>
              </a:spcBef>
              <a:spcAft>
                <a:spcPts val="0"/>
              </a:spcAft>
              <a:buSzPts val="1440"/>
              <a:buChar char="►"/>
              <a:defRPr/>
            </a:lvl2pPr>
            <a:lvl3pPr marL="1371600" lvl="2" indent="-320039" algn="l" rtl="0">
              <a:lnSpc>
                <a:spcPct val="100000"/>
              </a:lnSpc>
              <a:spcBef>
                <a:spcPts val="1000"/>
              </a:spcBef>
              <a:spcAft>
                <a:spcPts val="0"/>
              </a:spcAft>
              <a:buSzPts val="1440"/>
              <a:buChar char="►"/>
              <a:defRPr/>
            </a:lvl3pPr>
            <a:lvl4pPr marL="1828800" lvl="3" indent="-320039" algn="l" rtl="0">
              <a:lnSpc>
                <a:spcPct val="100000"/>
              </a:lnSpc>
              <a:spcBef>
                <a:spcPts val="1000"/>
              </a:spcBef>
              <a:spcAft>
                <a:spcPts val="0"/>
              </a:spcAft>
              <a:buSzPts val="1440"/>
              <a:buChar char="►"/>
              <a:defRPr/>
            </a:lvl4pPr>
            <a:lvl5pPr marL="2286000" lvl="4" indent="-320039" algn="l" rtl="0">
              <a:lnSpc>
                <a:spcPct val="100000"/>
              </a:lnSpc>
              <a:spcBef>
                <a:spcPts val="1000"/>
              </a:spcBef>
              <a:spcAft>
                <a:spcPts val="0"/>
              </a:spcAft>
              <a:buSzPts val="1440"/>
              <a:buChar char="►"/>
              <a:defRPr/>
            </a:lvl5pPr>
            <a:lvl6pPr marL="2743200" lvl="5" indent="-320039" algn="l" rtl="0">
              <a:lnSpc>
                <a:spcPct val="100000"/>
              </a:lnSpc>
              <a:spcBef>
                <a:spcPts val="1000"/>
              </a:spcBef>
              <a:spcAft>
                <a:spcPts val="0"/>
              </a:spcAft>
              <a:buSzPts val="1440"/>
              <a:buChar char="►"/>
              <a:defRPr/>
            </a:lvl6pPr>
            <a:lvl7pPr marL="3200400" lvl="6" indent="-320039"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513" y="2466913"/>
            <a:ext cx="5826000" cy="17526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613" y="-139786"/>
            <a:ext cx="5368800" cy="74232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vl1pPr>
            <a:lvl2pPr marL="914400" lvl="1" indent="-320040" algn="l" rtl="0">
              <a:lnSpc>
                <a:spcPct val="100000"/>
              </a:lnSpc>
              <a:spcBef>
                <a:spcPts val="1000"/>
              </a:spcBef>
              <a:spcAft>
                <a:spcPts val="0"/>
              </a:spcAft>
              <a:buSzPts val="1440"/>
              <a:buChar char="►"/>
              <a:defRPr/>
            </a:lvl2pPr>
            <a:lvl3pPr marL="1371600" lvl="2" indent="-320039" algn="l" rtl="0">
              <a:lnSpc>
                <a:spcPct val="100000"/>
              </a:lnSpc>
              <a:spcBef>
                <a:spcPts val="1000"/>
              </a:spcBef>
              <a:spcAft>
                <a:spcPts val="0"/>
              </a:spcAft>
              <a:buSzPts val="1440"/>
              <a:buChar char="►"/>
              <a:defRPr/>
            </a:lvl3pPr>
            <a:lvl4pPr marL="1828800" lvl="3" indent="-320039" algn="l" rtl="0">
              <a:lnSpc>
                <a:spcPct val="100000"/>
              </a:lnSpc>
              <a:spcBef>
                <a:spcPts val="1000"/>
              </a:spcBef>
              <a:spcAft>
                <a:spcPts val="0"/>
              </a:spcAft>
              <a:buSzPts val="1440"/>
              <a:buChar char="►"/>
              <a:defRPr/>
            </a:lvl4pPr>
            <a:lvl5pPr marL="2286000" lvl="4" indent="-320039" algn="l" rtl="0">
              <a:lnSpc>
                <a:spcPct val="100000"/>
              </a:lnSpc>
              <a:spcBef>
                <a:spcPts val="1000"/>
              </a:spcBef>
              <a:spcAft>
                <a:spcPts val="0"/>
              </a:spcAft>
              <a:buSzPts val="1440"/>
              <a:buChar char="►"/>
              <a:defRPr/>
            </a:lvl5pPr>
            <a:lvl6pPr marL="2743200" lvl="5" indent="-320039" algn="l" rtl="0">
              <a:lnSpc>
                <a:spcPct val="100000"/>
              </a:lnSpc>
              <a:spcBef>
                <a:spcPts val="1000"/>
              </a:spcBef>
              <a:spcAft>
                <a:spcPts val="0"/>
              </a:spcAft>
              <a:buSzPts val="1440"/>
              <a:buChar char="►"/>
              <a:defRPr/>
            </a:lvl6pPr>
            <a:lvl7pPr marL="3200400" lvl="6" indent="-320039"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vl1pPr>
            <a:lvl2pPr marL="914400" lvl="1" indent="-320040" algn="l" rtl="0">
              <a:lnSpc>
                <a:spcPct val="100000"/>
              </a:lnSpc>
              <a:spcBef>
                <a:spcPts val="1000"/>
              </a:spcBef>
              <a:spcAft>
                <a:spcPts val="0"/>
              </a:spcAft>
              <a:buSzPts val="1440"/>
              <a:buChar char="►"/>
              <a:defRPr/>
            </a:lvl2pPr>
            <a:lvl3pPr marL="1371600" lvl="2" indent="-320039" algn="l" rtl="0">
              <a:lnSpc>
                <a:spcPct val="100000"/>
              </a:lnSpc>
              <a:spcBef>
                <a:spcPts val="1000"/>
              </a:spcBef>
              <a:spcAft>
                <a:spcPts val="0"/>
              </a:spcAft>
              <a:buSzPts val="1440"/>
              <a:buChar char="►"/>
              <a:defRPr/>
            </a:lvl3pPr>
            <a:lvl4pPr marL="1828800" lvl="3" indent="-320039" algn="l" rtl="0">
              <a:lnSpc>
                <a:spcPct val="100000"/>
              </a:lnSpc>
              <a:spcBef>
                <a:spcPts val="1000"/>
              </a:spcBef>
              <a:spcAft>
                <a:spcPts val="0"/>
              </a:spcAft>
              <a:buSzPts val="1440"/>
              <a:buChar char="►"/>
              <a:defRPr/>
            </a:lvl4pPr>
            <a:lvl5pPr marL="2286000" lvl="4" indent="-320039" algn="l" rtl="0">
              <a:lnSpc>
                <a:spcPct val="100000"/>
              </a:lnSpc>
              <a:spcBef>
                <a:spcPts val="1000"/>
              </a:spcBef>
              <a:spcAft>
                <a:spcPts val="0"/>
              </a:spcAft>
              <a:buSzPts val="1440"/>
              <a:buChar char="►"/>
              <a:defRPr/>
            </a:lvl5pPr>
            <a:lvl6pPr marL="2743200" lvl="5" indent="-320039" algn="l" rtl="0">
              <a:lnSpc>
                <a:spcPct val="100000"/>
              </a:lnSpc>
              <a:spcBef>
                <a:spcPts val="1000"/>
              </a:spcBef>
              <a:spcAft>
                <a:spcPts val="0"/>
              </a:spcAft>
              <a:buSzPts val="1440"/>
              <a:buChar char="►"/>
              <a:defRPr/>
            </a:lvl6pPr>
            <a:lvl7pPr marL="3200400" lvl="6" indent="-320039"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a:endParaRPr/>
          </a:p>
        </p:txBody>
      </p:sp>
      <p:sp>
        <p:nvSpPr>
          <p:cNvPr id="26" name="Google Shape;26;p3"/>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5"/>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154956" y="2861733"/>
            <a:ext cx="8825700" cy="1915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chemeClr val="lt2"/>
              </a:buClr>
              <a:buSzPts val="4000"/>
              <a:buFont typeface="Century Gothic"/>
              <a:buNone/>
              <a:defRPr sz="40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154955" y="4777381"/>
            <a:ext cx="8825700" cy="8604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600"/>
              <a:buNone/>
              <a:defRPr sz="2000" cap="none">
                <a:solidFill>
                  <a:srgbClr val="86D1D8"/>
                </a:solidFill>
              </a:defRPr>
            </a:lvl1pPr>
            <a:lvl2pPr marL="914400" lvl="1" indent="-228600" algn="l" rtl="0">
              <a:lnSpc>
                <a:spcPct val="100000"/>
              </a:lnSpc>
              <a:spcBef>
                <a:spcPts val="1000"/>
              </a:spcBef>
              <a:spcAft>
                <a:spcPts val="0"/>
              </a:spcAft>
              <a:buSzPts val="1440"/>
              <a:buNone/>
              <a:defRPr sz="1800">
                <a:solidFill>
                  <a:schemeClr val="lt1"/>
                </a:solidFill>
              </a:defRPr>
            </a:lvl2pPr>
            <a:lvl3pPr marL="1371600" lvl="2" indent="-228600" algn="l" rtl="0">
              <a:lnSpc>
                <a:spcPct val="100000"/>
              </a:lnSpc>
              <a:spcBef>
                <a:spcPts val="1000"/>
              </a:spcBef>
              <a:spcAft>
                <a:spcPts val="0"/>
              </a:spcAft>
              <a:buSzPts val="1280"/>
              <a:buNone/>
              <a:defRPr sz="1600">
                <a:solidFill>
                  <a:schemeClr val="lt1"/>
                </a:solidFill>
              </a:defRPr>
            </a:lvl3pPr>
            <a:lvl4pPr marL="1828800" lvl="3" indent="-228600" algn="l" rtl="0">
              <a:lnSpc>
                <a:spcPct val="100000"/>
              </a:lnSpc>
              <a:spcBef>
                <a:spcPts val="1000"/>
              </a:spcBef>
              <a:spcAft>
                <a:spcPts val="0"/>
              </a:spcAft>
              <a:buSzPts val="1120"/>
              <a:buNone/>
              <a:defRPr sz="1400">
                <a:solidFill>
                  <a:schemeClr val="lt1"/>
                </a:solidFill>
              </a:defRPr>
            </a:lvl4pPr>
            <a:lvl5pPr marL="2286000" lvl="4" indent="-228600" algn="l" rtl="0">
              <a:lnSpc>
                <a:spcPct val="100000"/>
              </a:lnSpc>
              <a:spcBef>
                <a:spcPts val="1000"/>
              </a:spcBef>
              <a:spcAft>
                <a:spcPts val="0"/>
              </a:spcAft>
              <a:buSzPts val="1120"/>
              <a:buNone/>
              <a:defRPr sz="1400">
                <a:solidFill>
                  <a:schemeClr val="lt1"/>
                </a:solidFill>
              </a:defRPr>
            </a:lvl5pPr>
            <a:lvl6pPr marL="2743200" lvl="5" indent="-228600" algn="l" rtl="0">
              <a:lnSpc>
                <a:spcPct val="100000"/>
              </a:lnSpc>
              <a:spcBef>
                <a:spcPts val="1000"/>
              </a:spcBef>
              <a:spcAft>
                <a:spcPts val="0"/>
              </a:spcAft>
              <a:buSzPts val="1120"/>
              <a:buNone/>
              <a:defRPr sz="1400">
                <a:solidFill>
                  <a:schemeClr val="lt1"/>
                </a:solidFill>
              </a:defRPr>
            </a:lvl6pPr>
            <a:lvl7pPr marL="3200400" lvl="6" indent="-228600" algn="l" rtl="0">
              <a:lnSpc>
                <a:spcPct val="100000"/>
              </a:lnSpc>
              <a:spcBef>
                <a:spcPts val="1000"/>
              </a:spcBef>
              <a:spcAft>
                <a:spcPts val="0"/>
              </a:spcAft>
              <a:buSzPts val="1120"/>
              <a:buNone/>
              <a:defRPr sz="1400">
                <a:solidFill>
                  <a:schemeClr val="lt1"/>
                </a:solidFill>
              </a:defRPr>
            </a:lvl7pPr>
            <a:lvl8pPr marL="3657600" lvl="7" indent="-228600" algn="l" rtl="0">
              <a:lnSpc>
                <a:spcPct val="100000"/>
              </a:lnSpc>
              <a:spcBef>
                <a:spcPts val="1000"/>
              </a:spcBef>
              <a:spcAft>
                <a:spcPts val="0"/>
              </a:spcAft>
              <a:buSzPts val="1120"/>
              <a:buNone/>
              <a:defRPr sz="1400">
                <a:solidFill>
                  <a:schemeClr val="lt1"/>
                </a:solidFill>
              </a:defRPr>
            </a:lvl8pPr>
            <a:lvl9pPr marL="4114800" lvl="8" indent="-228600" algn="l" rtl="0">
              <a:lnSpc>
                <a:spcPct val="100000"/>
              </a:lnSpc>
              <a:spcBef>
                <a:spcPts val="1000"/>
              </a:spcBef>
              <a:spcAft>
                <a:spcPts val="0"/>
              </a:spcAft>
              <a:buSzPts val="1120"/>
              <a:buNone/>
              <a:defRPr sz="1400">
                <a:solidFill>
                  <a:schemeClr val="lt1"/>
                </a:solidFill>
              </a:defRPr>
            </a:lvl9pPr>
          </a:lstStyle>
          <a:p>
            <a:endParaRPr/>
          </a:p>
        </p:txBody>
      </p:sp>
      <p:sp>
        <p:nvSpPr>
          <p:cNvPr id="41" name="Google Shape;41;p6"/>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103312" y="2060575"/>
            <a:ext cx="4396200" cy="41958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sz="1800"/>
            </a:lvl1pPr>
            <a:lvl2pPr marL="914400" lvl="1" indent="-309880" algn="l" rtl="0">
              <a:lnSpc>
                <a:spcPct val="100000"/>
              </a:lnSpc>
              <a:spcBef>
                <a:spcPts val="1000"/>
              </a:spcBef>
              <a:spcAft>
                <a:spcPts val="0"/>
              </a:spcAft>
              <a:buSzPts val="1280"/>
              <a:buChar char="►"/>
              <a:defRPr sz="1600"/>
            </a:lvl2pPr>
            <a:lvl3pPr marL="1371600" lvl="2" indent="-299719" algn="l" rtl="0">
              <a:lnSpc>
                <a:spcPct val="100000"/>
              </a:lnSpc>
              <a:spcBef>
                <a:spcPts val="1000"/>
              </a:spcBef>
              <a:spcAft>
                <a:spcPts val="0"/>
              </a:spcAft>
              <a:buSzPts val="1120"/>
              <a:buChar char="►"/>
              <a:defRPr sz="1400"/>
            </a:lvl3pPr>
            <a:lvl4pPr marL="1828800" lvl="3" indent="-289560" algn="l" rtl="0">
              <a:lnSpc>
                <a:spcPct val="100000"/>
              </a:lnSpc>
              <a:spcBef>
                <a:spcPts val="1000"/>
              </a:spcBef>
              <a:spcAft>
                <a:spcPts val="0"/>
              </a:spcAft>
              <a:buSzPts val="960"/>
              <a:buChar char="►"/>
              <a:defRPr sz="1200"/>
            </a:lvl4pPr>
            <a:lvl5pPr marL="2286000" lvl="4" indent="-289560" algn="l" rtl="0">
              <a:lnSpc>
                <a:spcPct val="100000"/>
              </a:lnSpc>
              <a:spcBef>
                <a:spcPts val="1000"/>
              </a:spcBef>
              <a:spcAft>
                <a:spcPts val="0"/>
              </a:spcAft>
              <a:buSzPts val="960"/>
              <a:buChar char="►"/>
              <a:defRPr sz="1200"/>
            </a:lvl5pPr>
            <a:lvl6pPr marL="2743200" lvl="5" indent="-289560" algn="l" rtl="0">
              <a:lnSpc>
                <a:spcPct val="100000"/>
              </a:lnSpc>
              <a:spcBef>
                <a:spcPts val="1000"/>
              </a:spcBef>
              <a:spcAft>
                <a:spcPts val="0"/>
              </a:spcAft>
              <a:buSzPts val="960"/>
              <a:buChar char="►"/>
              <a:defRPr sz="1200"/>
            </a:lvl6pPr>
            <a:lvl7pPr marL="3200400" lvl="6" indent="-289560" algn="l" rtl="0">
              <a:lnSpc>
                <a:spcPct val="100000"/>
              </a:lnSpc>
              <a:spcBef>
                <a:spcPts val="1000"/>
              </a:spcBef>
              <a:spcAft>
                <a:spcPts val="0"/>
              </a:spcAft>
              <a:buSzPts val="960"/>
              <a:buChar char="►"/>
              <a:defRPr sz="1200"/>
            </a:lvl7pPr>
            <a:lvl8pPr marL="3657600" lvl="7" indent="-289559" algn="l" rtl="0">
              <a:lnSpc>
                <a:spcPct val="100000"/>
              </a:lnSpc>
              <a:spcBef>
                <a:spcPts val="1000"/>
              </a:spcBef>
              <a:spcAft>
                <a:spcPts val="0"/>
              </a:spcAft>
              <a:buSzPts val="960"/>
              <a:buChar char="►"/>
              <a:defRPr sz="1200"/>
            </a:lvl8pPr>
            <a:lvl9pPr marL="4114800" lvl="8" indent="-289559" algn="l" rtl="0">
              <a:lnSpc>
                <a:spcPct val="100000"/>
              </a:lnSpc>
              <a:spcBef>
                <a:spcPts val="1000"/>
              </a:spcBef>
              <a:spcAft>
                <a:spcPts val="0"/>
              </a:spcAft>
              <a:buSzPts val="960"/>
              <a:buChar char="►"/>
              <a:defRPr sz="1200"/>
            </a:lvl9pPr>
          </a:lstStyle>
          <a:p>
            <a:endParaRPr/>
          </a:p>
        </p:txBody>
      </p:sp>
      <p:sp>
        <p:nvSpPr>
          <p:cNvPr id="47" name="Google Shape;47;p7"/>
          <p:cNvSpPr txBox="1">
            <a:spLocks noGrp="1"/>
          </p:cNvSpPr>
          <p:nvPr>
            <p:ph type="body" idx="2"/>
          </p:nvPr>
        </p:nvSpPr>
        <p:spPr>
          <a:xfrm>
            <a:off x="5654493" y="2056092"/>
            <a:ext cx="4396200" cy="42003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sz="1800"/>
            </a:lvl1pPr>
            <a:lvl2pPr marL="914400" lvl="1" indent="-309880" algn="l" rtl="0">
              <a:lnSpc>
                <a:spcPct val="100000"/>
              </a:lnSpc>
              <a:spcBef>
                <a:spcPts val="1000"/>
              </a:spcBef>
              <a:spcAft>
                <a:spcPts val="0"/>
              </a:spcAft>
              <a:buSzPts val="1280"/>
              <a:buChar char="►"/>
              <a:defRPr sz="1600"/>
            </a:lvl2pPr>
            <a:lvl3pPr marL="1371600" lvl="2" indent="-299719" algn="l" rtl="0">
              <a:lnSpc>
                <a:spcPct val="100000"/>
              </a:lnSpc>
              <a:spcBef>
                <a:spcPts val="1000"/>
              </a:spcBef>
              <a:spcAft>
                <a:spcPts val="0"/>
              </a:spcAft>
              <a:buSzPts val="1120"/>
              <a:buChar char="►"/>
              <a:defRPr sz="1400"/>
            </a:lvl3pPr>
            <a:lvl4pPr marL="1828800" lvl="3" indent="-289560" algn="l" rtl="0">
              <a:lnSpc>
                <a:spcPct val="100000"/>
              </a:lnSpc>
              <a:spcBef>
                <a:spcPts val="1000"/>
              </a:spcBef>
              <a:spcAft>
                <a:spcPts val="0"/>
              </a:spcAft>
              <a:buSzPts val="960"/>
              <a:buChar char="►"/>
              <a:defRPr sz="1200"/>
            </a:lvl4pPr>
            <a:lvl5pPr marL="2286000" lvl="4" indent="-289560" algn="l" rtl="0">
              <a:lnSpc>
                <a:spcPct val="100000"/>
              </a:lnSpc>
              <a:spcBef>
                <a:spcPts val="1000"/>
              </a:spcBef>
              <a:spcAft>
                <a:spcPts val="0"/>
              </a:spcAft>
              <a:buSzPts val="960"/>
              <a:buChar char="►"/>
              <a:defRPr sz="1200"/>
            </a:lvl5pPr>
            <a:lvl6pPr marL="2743200" lvl="5" indent="-289560" algn="l" rtl="0">
              <a:lnSpc>
                <a:spcPct val="100000"/>
              </a:lnSpc>
              <a:spcBef>
                <a:spcPts val="1000"/>
              </a:spcBef>
              <a:spcAft>
                <a:spcPts val="0"/>
              </a:spcAft>
              <a:buSzPts val="960"/>
              <a:buChar char="►"/>
              <a:defRPr sz="1200"/>
            </a:lvl6pPr>
            <a:lvl7pPr marL="3200400" lvl="6" indent="-289560" algn="l" rtl="0">
              <a:lnSpc>
                <a:spcPct val="100000"/>
              </a:lnSpc>
              <a:spcBef>
                <a:spcPts val="1000"/>
              </a:spcBef>
              <a:spcAft>
                <a:spcPts val="0"/>
              </a:spcAft>
              <a:buSzPts val="960"/>
              <a:buChar char="►"/>
              <a:defRPr sz="1200"/>
            </a:lvl7pPr>
            <a:lvl8pPr marL="3657600" lvl="7" indent="-289559" algn="l" rtl="0">
              <a:lnSpc>
                <a:spcPct val="100000"/>
              </a:lnSpc>
              <a:spcBef>
                <a:spcPts val="1000"/>
              </a:spcBef>
              <a:spcAft>
                <a:spcPts val="0"/>
              </a:spcAft>
              <a:buSzPts val="960"/>
              <a:buChar char="►"/>
              <a:defRPr sz="1200"/>
            </a:lvl8pPr>
            <a:lvl9pPr marL="4114800" lvl="8" indent="-289559" algn="l" rtl="0">
              <a:lnSpc>
                <a:spcPct val="100000"/>
              </a:lnSpc>
              <a:spcBef>
                <a:spcPts val="1000"/>
              </a:spcBef>
              <a:spcAft>
                <a:spcPts val="0"/>
              </a:spcAft>
              <a:buSzPts val="960"/>
              <a:buChar char="►"/>
              <a:defRPr sz="1200"/>
            </a:lvl9pPr>
          </a:lstStyle>
          <a:p>
            <a:endParaRPr/>
          </a:p>
        </p:txBody>
      </p:sp>
      <p:sp>
        <p:nvSpPr>
          <p:cNvPr id="48" name="Google Shape;48;p7"/>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lt2"/>
              </a:buClr>
              <a:buSzPts val="4200"/>
              <a:buFont typeface="Century Gothic"/>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1103313" y="1905000"/>
            <a:ext cx="43962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None/>
              <a:defRPr sz="2400" b="0">
                <a:solidFill>
                  <a:srgbClr val="86D1D8"/>
                </a:solidFill>
              </a:defRPr>
            </a:lvl1pPr>
            <a:lvl2pPr marL="914400" lvl="1" indent="-228600" algn="l" rtl="0">
              <a:lnSpc>
                <a:spcPct val="100000"/>
              </a:lnSpc>
              <a:spcBef>
                <a:spcPts val="1000"/>
              </a:spcBef>
              <a:spcAft>
                <a:spcPts val="0"/>
              </a:spcAft>
              <a:buSzPts val="1600"/>
              <a:buNone/>
              <a:defRPr sz="2000" b="1"/>
            </a:lvl2pPr>
            <a:lvl3pPr marL="1371600" lvl="2" indent="-228600" algn="l" rtl="0">
              <a:lnSpc>
                <a:spcPct val="100000"/>
              </a:lnSpc>
              <a:spcBef>
                <a:spcPts val="1000"/>
              </a:spcBef>
              <a:spcAft>
                <a:spcPts val="0"/>
              </a:spcAft>
              <a:buSzPts val="1440"/>
              <a:buNone/>
              <a:defRPr sz="1800" b="1"/>
            </a:lvl3pPr>
            <a:lvl4pPr marL="1828800" lvl="3" indent="-228600" algn="l" rtl="0">
              <a:lnSpc>
                <a:spcPct val="100000"/>
              </a:lnSpc>
              <a:spcBef>
                <a:spcPts val="1000"/>
              </a:spcBef>
              <a:spcAft>
                <a:spcPts val="0"/>
              </a:spcAft>
              <a:buSzPts val="1280"/>
              <a:buNone/>
              <a:defRPr sz="1600" b="1"/>
            </a:lvl4pPr>
            <a:lvl5pPr marL="2286000" lvl="4" indent="-228600" algn="l" rtl="0">
              <a:lnSpc>
                <a:spcPct val="100000"/>
              </a:lnSpc>
              <a:spcBef>
                <a:spcPts val="1000"/>
              </a:spcBef>
              <a:spcAft>
                <a:spcPts val="0"/>
              </a:spcAft>
              <a:buSzPts val="1280"/>
              <a:buNone/>
              <a:defRPr sz="1600" b="1"/>
            </a:lvl5pPr>
            <a:lvl6pPr marL="2743200" lvl="5" indent="-228600" algn="l" rtl="0">
              <a:lnSpc>
                <a:spcPct val="100000"/>
              </a:lnSpc>
              <a:spcBef>
                <a:spcPts val="1000"/>
              </a:spcBef>
              <a:spcAft>
                <a:spcPts val="0"/>
              </a:spcAft>
              <a:buSzPts val="1280"/>
              <a:buNone/>
              <a:defRPr sz="1600" b="1"/>
            </a:lvl6pPr>
            <a:lvl7pPr marL="3200400" lvl="6" indent="-228600" algn="l" rtl="0">
              <a:lnSpc>
                <a:spcPct val="100000"/>
              </a:lnSpc>
              <a:spcBef>
                <a:spcPts val="1000"/>
              </a:spcBef>
              <a:spcAft>
                <a:spcPts val="0"/>
              </a:spcAft>
              <a:buSzPts val="1280"/>
              <a:buNone/>
              <a:defRPr sz="1600" b="1"/>
            </a:lvl7pPr>
            <a:lvl8pPr marL="3657600" lvl="7" indent="-228600" algn="l" rtl="0">
              <a:lnSpc>
                <a:spcPct val="100000"/>
              </a:lnSpc>
              <a:spcBef>
                <a:spcPts val="1000"/>
              </a:spcBef>
              <a:spcAft>
                <a:spcPts val="0"/>
              </a:spcAft>
              <a:buSzPts val="1280"/>
              <a:buNone/>
              <a:defRPr sz="1600" b="1"/>
            </a:lvl8pPr>
            <a:lvl9pPr marL="4114800" lvl="8" indent="-228600" algn="l" rtl="0">
              <a:lnSpc>
                <a:spcPct val="100000"/>
              </a:lnSpc>
              <a:spcBef>
                <a:spcPts val="1000"/>
              </a:spcBef>
              <a:spcAft>
                <a:spcPts val="0"/>
              </a:spcAft>
              <a:buSzPts val="1280"/>
              <a:buNone/>
              <a:defRPr sz="1600" b="1"/>
            </a:lvl9pPr>
          </a:lstStyle>
          <a:p>
            <a:endParaRPr/>
          </a:p>
        </p:txBody>
      </p:sp>
      <p:sp>
        <p:nvSpPr>
          <p:cNvPr id="54" name="Google Shape;54;p8"/>
          <p:cNvSpPr txBox="1">
            <a:spLocks noGrp="1"/>
          </p:cNvSpPr>
          <p:nvPr>
            <p:ph type="body" idx="2"/>
          </p:nvPr>
        </p:nvSpPr>
        <p:spPr>
          <a:xfrm>
            <a:off x="1103312" y="2514600"/>
            <a:ext cx="4396200" cy="37416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sz="1800"/>
            </a:lvl1pPr>
            <a:lvl2pPr marL="914400" lvl="1" indent="-309880" algn="l" rtl="0">
              <a:lnSpc>
                <a:spcPct val="100000"/>
              </a:lnSpc>
              <a:spcBef>
                <a:spcPts val="1000"/>
              </a:spcBef>
              <a:spcAft>
                <a:spcPts val="0"/>
              </a:spcAft>
              <a:buSzPts val="1280"/>
              <a:buChar char="►"/>
              <a:defRPr sz="1600"/>
            </a:lvl2pPr>
            <a:lvl3pPr marL="1371600" lvl="2" indent="-299719" algn="l" rtl="0">
              <a:lnSpc>
                <a:spcPct val="100000"/>
              </a:lnSpc>
              <a:spcBef>
                <a:spcPts val="1000"/>
              </a:spcBef>
              <a:spcAft>
                <a:spcPts val="0"/>
              </a:spcAft>
              <a:buSzPts val="1120"/>
              <a:buChar char="►"/>
              <a:defRPr sz="1400"/>
            </a:lvl3pPr>
            <a:lvl4pPr marL="1828800" lvl="3" indent="-289560" algn="l" rtl="0">
              <a:lnSpc>
                <a:spcPct val="100000"/>
              </a:lnSpc>
              <a:spcBef>
                <a:spcPts val="1000"/>
              </a:spcBef>
              <a:spcAft>
                <a:spcPts val="0"/>
              </a:spcAft>
              <a:buSzPts val="960"/>
              <a:buChar char="►"/>
              <a:defRPr sz="1200"/>
            </a:lvl4pPr>
            <a:lvl5pPr marL="2286000" lvl="4" indent="-289560" algn="l" rtl="0">
              <a:lnSpc>
                <a:spcPct val="100000"/>
              </a:lnSpc>
              <a:spcBef>
                <a:spcPts val="1000"/>
              </a:spcBef>
              <a:spcAft>
                <a:spcPts val="0"/>
              </a:spcAft>
              <a:buSzPts val="960"/>
              <a:buChar char="►"/>
              <a:defRPr sz="1200"/>
            </a:lvl5pPr>
            <a:lvl6pPr marL="2743200" lvl="5" indent="-289560" algn="l" rtl="0">
              <a:lnSpc>
                <a:spcPct val="100000"/>
              </a:lnSpc>
              <a:spcBef>
                <a:spcPts val="1000"/>
              </a:spcBef>
              <a:spcAft>
                <a:spcPts val="0"/>
              </a:spcAft>
              <a:buSzPts val="960"/>
              <a:buChar char="►"/>
              <a:defRPr sz="1200"/>
            </a:lvl6pPr>
            <a:lvl7pPr marL="3200400" lvl="6" indent="-289560" algn="l" rtl="0">
              <a:lnSpc>
                <a:spcPct val="100000"/>
              </a:lnSpc>
              <a:spcBef>
                <a:spcPts val="1000"/>
              </a:spcBef>
              <a:spcAft>
                <a:spcPts val="0"/>
              </a:spcAft>
              <a:buSzPts val="960"/>
              <a:buChar char="►"/>
              <a:defRPr sz="1200"/>
            </a:lvl7pPr>
            <a:lvl8pPr marL="3657600" lvl="7" indent="-289559" algn="l" rtl="0">
              <a:lnSpc>
                <a:spcPct val="100000"/>
              </a:lnSpc>
              <a:spcBef>
                <a:spcPts val="1000"/>
              </a:spcBef>
              <a:spcAft>
                <a:spcPts val="0"/>
              </a:spcAft>
              <a:buSzPts val="960"/>
              <a:buChar char="►"/>
              <a:defRPr sz="1200"/>
            </a:lvl8pPr>
            <a:lvl9pPr marL="4114800" lvl="8" indent="-289559" algn="l" rtl="0">
              <a:lnSpc>
                <a:spcPct val="100000"/>
              </a:lnSpc>
              <a:spcBef>
                <a:spcPts val="1000"/>
              </a:spcBef>
              <a:spcAft>
                <a:spcPts val="0"/>
              </a:spcAft>
              <a:buSzPts val="960"/>
              <a:buChar char="►"/>
              <a:defRPr sz="1200"/>
            </a:lvl9pPr>
          </a:lstStyle>
          <a:p>
            <a:endParaRPr/>
          </a:p>
        </p:txBody>
      </p:sp>
      <p:sp>
        <p:nvSpPr>
          <p:cNvPr id="55" name="Google Shape;55;p8"/>
          <p:cNvSpPr txBox="1">
            <a:spLocks noGrp="1"/>
          </p:cNvSpPr>
          <p:nvPr>
            <p:ph type="body" idx="3"/>
          </p:nvPr>
        </p:nvSpPr>
        <p:spPr>
          <a:xfrm>
            <a:off x="5654495" y="1905000"/>
            <a:ext cx="43962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None/>
              <a:defRPr sz="2400" b="0">
                <a:solidFill>
                  <a:srgbClr val="86D1D8"/>
                </a:solidFill>
              </a:defRPr>
            </a:lvl1pPr>
            <a:lvl2pPr marL="914400" lvl="1" indent="-228600" algn="l" rtl="0">
              <a:lnSpc>
                <a:spcPct val="100000"/>
              </a:lnSpc>
              <a:spcBef>
                <a:spcPts val="1000"/>
              </a:spcBef>
              <a:spcAft>
                <a:spcPts val="0"/>
              </a:spcAft>
              <a:buSzPts val="1600"/>
              <a:buNone/>
              <a:defRPr sz="2000" b="1"/>
            </a:lvl2pPr>
            <a:lvl3pPr marL="1371600" lvl="2" indent="-228600" algn="l" rtl="0">
              <a:lnSpc>
                <a:spcPct val="100000"/>
              </a:lnSpc>
              <a:spcBef>
                <a:spcPts val="1000"/>
              </a:spcBef>
              <a:spcAft>
                <a:spcPts val="0"/>
              </a:spcAft>
              <a:buSzPts val="1440"/>
              <a:buNone/>
              <a:defRPr sz="1800" b="1"/>
            </a:lvl3pPr>
            <a:lvl4pPr marL="1828800" lvl="3" indent="-228600" algn="l" rtl="0">
              <a:lnSpc>
                <a:spcPct val="100000"/>
              </a:lnSpc>
              <a:spcBef>
                <a:spcPts val="1000"/>
              </a:spcBef>
              <a:spcAft>
                <a:spcPts val="0"/>
              </a:spcAft>
              <a:buSzPts val="1280"/>
              <a:buNone/>
              <a:defRPr sz="1600" b="1"/>
            </a:lvl4pPr>
            <a:lvl5pPr marL="2286000" lvl="4" indent="-228600" algn="l" rtl="0">
              <a:lnSpc>
                <a:spcPct val="100000"/>
              </a:lnSpc>
              <a:spcBef>
                <a:spcPts val="1000"/>
              </a:spcBef>
              <a:spcAft>
                <a:spcPts val="0"/>
              </a:spcAft>
              <a:buSzPts val="1280"/>
              <a:buNone/>
              <a:defRPr sz="1600" b="1"/>
            </a:lvl5pPr>
            <a:lvl6pPr marL="2743200" lvl="5" indent="-228600" algn="l" rtl="0">
              <a:lnSpc>
                <a:spcPct val="100000"/>
              </a:lnSpc>
              <a:spcBef>
                <a:spcPts val="1000"/>
              </a:spcBef>
              <a:spcAft>
                <a:spcPts val="0"/>
              </a:spcAft>
              <a:buSzPts val="1280"/>
              <a:buNone/>
              <a:defRPr sz="1600" b="1"/>
            </a:lvl6pPr>
            <a:lvl7pPr marL="3200400" lvl="6" indent="-228600" algn="l" rtl="0">
              <a:lnSpc>
                <a:spcPct val="100000"/>
              </a:lnSpc>
              <a:spcBef>
                <a:spcPts val="1000"/>
              </a:spcBef>
              <a:spcAft>
                <a:spcPts val="0"/>
              </a:spcAft>
              <a:buSzPts val="1280"/>
              <a:buNone/>
              <a:defRPr sz="1600" b="1"/>
            </a:lvl7pPr>
            <a:lvl8pPr marL="3657600" lvl="7" indent="-228600" algn="l" rtl="0">
              <a:lnSpc>
                <a:spcPct val="100000"/>
              </a:lnSpc>
              <a:spcBef>
                <a:spcPts val="1000"/>
              </a:spcBef>
              <a:spcAft>
                <a:spcPts val="0"/>
              </a:spcAft>
              <a:buSzPts val="1280"/>
              <a:buNone/>
              <a:defRPr sz="1600" b="1"/>
            </a:lvl8pPr>
            <a:lvl9pPr marL="4114800" lvl="8" indent="-228600" algn="l" rtl="0">
              <a:lnSpc>
                <a:spcPct val="100000"/>
              </a:lnSpc>
              <a:spcBef>
                <a:spcPts val="1000"/>
              </a:spcBef>
              <a:spcAft>
                <a:spcPts val="0"/>
              </a:spcAft>
              <a:buSzPts val="1280"/>
              <a:buNone/>
              <a:defRPr sz="1600" b="1"/>
            </a:lvl9pPr>
          </a:lstStyle>
          <a:p>
            <a:endParaRPr/>
          </a:p>
        </p:txBody>
      </p:sp>
      <p:sp>
        <p:nvSpPr>
          <p:cNvPr id="56" name="Google Shape;56;p8"/>
          <p:cNvSpPr txBox="1">
            <a:spLocks noGrp="1"/>
          </p:cNvSpPr>
          <p:nvPr>
            <p:ph type="body" idx="4"/>
          </p:nvPr>
        </p:nvSpPr>
        <p:spPr>
          <a:xfrm>
            <a:off x="5654495" y="2514600"/>
            <a:ext cx="4396200" cy="37416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sz="1800"/>
            </a:lvl1pPr>
            <a:lvl2pPr marL="914400" lvl="1" indent="-309880" algn="l" rtl="0">
              <a:lnSpc>
                <a:spcPct val="100000"/>
              </a:lnSpc>
              <a:spcBef>
                <a:spcPts val="1000"/>
              </a:spcBef>
              <a:spcAft>
                <a:spcPts val="0"/>
              </a:spcAft>
              <a:buSzPts val="1280"/>
              <a:buChar char="►"/>
              <a:defRPr sz="1600"/>
            </a:lvl2pPr>
            <a:lvl3pPr marL="1371600" lvl="2" indent="-299719" algn="l" rtl="0">
              <a:lnSpc>
                <a:spcPct val="100000"/>
              </a:lnSpc>
              <a:spcBef>
                <a:spcPts val="1000"/>
              </a:spcBef>
              <a:spcAft>
                <a:spcPts val="0"/>
              </a:spcAft>
              <a:buSzPts val="1120"/>
              <a:buChar char="►"/>
              <a:defRPr sz="1400"/>
            </a:lvl3pPr>
            <a:lvl4pPr marL="1828800" lvl="3" indent="-289560" algn="l" rtl="0">
              <a:lnSpc>
                <a:spcPct val="100000"/>
              </a:lnSpc>
              <a:spcBef>
                <a:spcPts val="1000"/>
              </a:spcBef>
              <a:spcAft>
                <a:spcPts val="0"/>
              </a:spcAft>
              <a:buSzPts val="960"/>
              <a:buChar char="►"/>
              <a:defRPr sz="1200"/>
            </a:lvl4pPr>
            <a:lvl5pPr marL="2286000" lvl="4" indent="-289560" algn="l" rtl="0">
              <a:lnSpc>
                <a:spcPct val="100000"/>
              </a:lnSpc>
              <a:spcBef>
                <a:spcPts val="1000"/>
              </a:spcBef>
              <a:spcAft>
                <a:spcPts val="0"/>
              </a:spcAft>
              <a:buSzPts val="960"/>
              <a:buChar char="►"/>
              <a:defRPr sz="1200"/>
            </a:lvl5pPr>
            <a:lvl6pPr marL="2743200" lvl="5" indent="-289560" algn="l" rtl="0">
              <a:lnSpc>
                <a:spcPct val="100000"/>
              </a:lnSpc>
              <a:spcBef>
                <a:spcPts val="1000"/>
              </a:spcBef>
              <a:spcAft>
                <a:spcPts val="0"/>
              </a:spcAft>
              <a:buSzPts val="960"/>
              <a:buChar char="►"/>
              <a:defRPr sz="1200"/>
            </a:lvl6pPr>
            <a:lvl7pPr marL="3200400" lvl="6" indent="-289560" algn="l" rtl="0">
              <a:lnSpc>
                <a:spcPct val="100000"/>
              </a:lnSpc>
              <a:spcBef>
                <a:spcPts val="1000"/>
              </a:spcBef>
              <a:spcAft>
                <a:spcPts val="0"/>
              </a:spcAft>
              <a:buSzPts val="960"/>
              <a:buChar char="►"/>
              <a:defRPr sz="1200"/>
            </a:lvl7pPr>
            <a:lvl8pPr marL="3657600" lvl="7" indent="-289559" algn="l" rtl="0">
              <a:lnSpc>
                <a:spcPct val="100000"/>
              </a:lnSpc>
              <a:spcBef>
                <a:spcPts val="1000"/>
              </a:spcBef>
              <a:spcAft>
                <a:spcPts val="0"/>
              </a:spcAft>
              <a:buSzPts val="960"/>
              <a:buChar char="►"/>
              <a:defRPr sz="1200"/>
            </a:lvl8pPr>
            <a:lvl9pPr marL="4114800" lvl="8" indent="-289559" algn="l" rtl="0">
              <a:lnSpc>
                <a:spcPct val="100000"/>
              </a:lnSpc>
              <a:spcBef>
                <a:spcPts val="1000"/>
              </a:spcBef>
              <a:spcAft>
                <a:spcPts val="0"/>
              </a:spcAft>
              <a:buSzPts val="960"/>
              <a:buChar char="►"/>
              <a:defRPr sz="1200"/>
            </a:lvl9pPr>
          </a:lstStyle>
          <a:p>
            <a:endParaRPr/>
          </a:p>
        </p:txBody>
      </p:sp>
      <p:sp>
        <p:nvSpPr>
          <p:cNvPr id="57" name="Google Shape;57;p8"/>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100" cy="1447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chemeClr val="lt2"/>
              </a:buClr>
              <a:buSzPts val="2400"/>
              <a:buFont typeface="Century Gothic"/>
              <a:buNone/>
              <a:defRPr sz="24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6000" cy="4572000"/>
          </a:xfrm>
          <a:prstGeom prst="rect">
            <a:avLst/>
          </a:prstGeom>
          <a:noFill/>
          <a:ln>
            <a:noFill/>
          </a:ln>
        </p:spPr>
        <p:txBody>
          <a:bodyPr spcFirstLastPara="1" wrap="square" lIns="91425" tIns="45700" rIns="91425" bIns="45700" anchor="ctr" anchorCtr="0">
            <a:normAutofit/>
          </a:bodyPr>
          <a:lstStyle>
            <a:lvl1pPr marL="457200" lvl="0" indent="-330200" algn="l" rtl="0">
              <a:lnSpc>
                <a:spcPct val="100000"/>
              </a:lnSpc>
              <a:spcBef>
                <a:spcPts val="1000"/>
              </a:spcBef>
              <a:spcAft>
                <a:spcPts val="0"/>
              </a:spcAft>
              <a:buSzPts val="1600"/>
              <a:buChar char="►"/>
              <a:defRPr sz="2000"/>
            </a:lvl1pPr>
            <a:lvl2pPr marL="914400" lvl="1" indent="-320040" algn="l" rtl="0">
              <a:lnSpc>
                <a:spcPct val="100000"/>
              </a:lnSpc>
              <a:spcBef>
                <a:spcPts val="1000"/>
              </a:spcBef>
              <a:spcAft>
                <a:spcPts val="0"/>
              </a:spcAft>
              <a:buSzPts val="1440"/>
              <a:buChar char="►"/>
              <a:defRPr sz="1800"/>
            </a:lvl2pPr>
            <a:lvl3pPr marL="1371600" lvl="2" indent="-309880" algn="l" rtl="0">
              <a:lnSpc>
                <a:spcPct val="100000"/>
              </a:lnSpc>
              <a:spcBef>
                <a:spcPts val="1000"/>
              </a:spcBef>
              <a:spcAft>
                <a:spcPts val="0"/>
              </a:spcAft>
              <a:buSzPts val="1280"/>
              <a:buChar char="►"/>
              <a:defRPr sz="1600"/>
            </a:lvl3pPr>
            <a:lvl4pPr marL="1828800" lvl="3" indent="-299719" algn="l" rtl="0">
              <a:lnSpc>
                <a:spcPct val="100000"/>
              </a:lnSpc>
              <a:spcBef>
                <a:spcPts val="1000"/>
              </a:spcBef>
              <a:spcAft>
                <a:spcPts val="0"/>
              </a:spcAft>
              <a:buSzPts val="1120"/>
              <a:buChar char="►"/>
              <a:defRPr sz="1400"/>
            </a:lvl4pPr>
            <a:lvl5pPr marL="2286000" lvl="4" indent="-299720" algn="l" rtl="0">
              <a:lnSpc>
                <a:spcPct val="100000"/>
              </a:lnSpc>
              <a:spcBef>
                <a:spcPts val="1000"/>
              </a:spcBef>
              <a:spcAft>
                <a:spcPts val="0"/>
              </a:spcAft>
              <a:buSzPts val="1120"/>
              <a:buChar char="►"/>
              <a:defRPr sz="1400"/>
            </a:lvl5pPr>
            <a:lvl6pPr marL="2743200" lvl="5" indent="-299720" algn="l" rtl="0">
              <a:lnSpc>
                <a:spcPct val="100000"/>
              </a:lnSpc>
              <a:spcBef>
                <a:spcPts val="1000"/>
              </a:spcBef>
              <a:spcAft>
                <a:spcPts val="0"/>
              </a:spcAft>
              <a:buSzPts val="1120"/>
              <a:buChar char="►"/>
              <a:defRPr sz="1400"/>
            </a:lvl6pPr>
            <a:lvl7pPr marL="3200400" lvl="6" indent="-299720" algn="l" rtl="0">
              <a:lnSpc>
                <a:spcPct val="100000"/>
              </a:lnSpc>
              <a:spcBef>
                <a:spcPts val="1000"/>
              </a:spcBef>
              <a:spcAft>
                <a:spcPts val="0"/>
              </a:spcAft>
              <a:buSzPts val="1120"/>
              <a:buChar char="►"/>
              <a:defRPr sz="1400"/>
            </a:lvl7pPr>
            <a:lvl8pPr marL="3657600" lvl="7" indent="-299720" algn="l" rtl="0">
              <a:lnSpc>
                <a:spcPct val="100000"/>
              </a:lnSpc>
              <a:spcBef>
                <a:spcPts val="1000"/>
              </a:spcBef>
              <a:spcAft>
                <a:spcPts val="0"/>
              </a:spcAft>
              <a:buSzPts val="1120"/>
              <a:buChar char="►"/>
              <a:defRPr sz="1400"/>
            </a:lvl8pPr>
            <a:lvl9pPr marL="4114800" lvl="8" indent="-299720" algn="l" rtl="0">
              <a:lnSpc>
                <a:spcPct val="100000"/>
              </a:lnSpc>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100" cy="28956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120"/>
              <a:buNone/>
              <a:defRPr sz="14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800" cy="1574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lt2"/>
              </a:buClr>
              <a:buSzPts val="3600"/>
              <a:buFont typeface="Century Gothic"/>
              <a:buNone/>
              <a:defRPr sz="36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0"/>
              </a:srgbClr>
            </a:outerShdw>
          </a:effectLst>
        </p:spPr>
      </p:sp>
      <p:sp>
        <p:nvSpPr>
          <p:cNvPr id="70" name="Google Shape;70;p10"/>
          <p:cNvSpPr txBox="1">
            <a:spLocks noGrp="1"/>
          </p:cNvSpPr>
          <p:nvPr>
            <p:ph type="body" idx="1"/>
          </p:nvPr>
        </p:nvSpPr>
        <p:spPr>
          <a:xfrm>
            <a:off x="1154954" y="3657600"/>
            <a:ext cx="5085000" cy="13716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120"/>
              <a:buNone/>
              <a:defRPr sz="14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4"/>
          <a:stretch/>
        </p:blipFill>
        <p:spPr>
          <a:xfrm>
            <a:off x="0" y="2669685"/>
            <a:ext cx="4037011" cy="4188314"/>
          </a:xfrm>
          <a:prstGeom prst="rect">
            <a:avLst/>
          </a:prstGeom>
          <a:noFill/>
          <a:ln>
            <a:noFill/>
          </a:ln>
        </p:spPr>
      </p:pic>
      <p:pic>
        <p:nvPicPr>
          <p:cNvPr id="7" name="Google Shape;7;p1"/>
          <p:cNvPicPr preferRelativeResize="0"/>
          <p:nvPr/>
        </p:nvPicPr>
        <p:blipFill rotWithShape="1">
          <a:blip r:embed="rId21">
            <a:alphaModFix/>
          </a:blip>
          <a:srcRect l="35641"/>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9;p1"/>
          <p:cNvPicPr preferRelativeResize="0"/>
          <p:nvPr/>
        </p:nvPicPr>
        <p:blipFill rotWithShape="1">
          <a:blip r:embed="rId22">
            <a:alphaModFix/>
          </a:blip>
          <a:srcRect t="28810"/>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18"/>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904777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1683171" y="1001754"/>
            <a:ext cx="8825658" cy="3329581"/>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12000"/>
              <a:buFont typeface="Century Gothic"/>
              <a:buNone/>
            </a:pPr>
            <a:r>
              <a:rPr lang="en-US" sz="12000"/>
              <a:t> WELCOME</a:t>
            </a:r>
            <a:endParaRPr sz="12000"/>
          </a:p>
        </p:txBody>
      </p:sp>
      <p:sp>
        <p:nvSpPr>
          <p:cNvPr id="148" name="Google Shape;148;p19"/>
          <p:cNvSpPr txBox="1">
            <a:spLocks noGrp="1"/>
          </p:cNvSpPr>
          <p:nvPr>
            <p:ph type="subTitle" idx="1"/>
          </p:nvPr>
        </p:nvSpPr>
        <p:spPr>
          <a:xfrm>
            <a:off x="1154955" y="4777380"/>
            <a:ext cx="8825700" cy="861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203183" y="467000"/>
            <a:ext cx="29829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Sequence Diagram</a:t>
            </a:r>
            <a:endParaRPr/>
          </a:p>
        </p:txBody>
      </p:sp>
      <p:sp>
        <p:nvSpPr>
          <p:cNvPr id="204" name="Google Shape;204;p28"/>
          <p:cNvSpPr txBox="1">
            <a:spLocks noGrp="1"/>
          </p:cNvSpPr>
          <p:nvPr>
            <p:ph type="body" idx="1"/>
          </p:nvPr>
        </p:nvSpPr>
        <p:spPr>
          <a:xfrm>
            <a:off x="1103312" y="2052918"/>
            <a:ext cx="8946600" cy="4195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05" name="Google Shape;205;p28"/>
          <p:cNvPicPr preferRelativeResize="0"/>
          <p:nvPr/>
        </p:nvPicPr>
        <p:blipFill rotWithShape="1">
          <a:blip r:embed="rId3">
            <a:alphaModFix/>
          </a:blip>
          <a:srcRect l="24500" t="27199" r="19702" b="17155"/>
          <a:stretch/>
        </p:blipFill>
        <p:spPr>
          <a:xfrm>
            <a:off x="3186075" y="312450"/>
            <a:ext cx="8629699" cy="6174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646100" y="452722"/>
            <a:ext cx="9404700" cy="87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a:t>Testing and Results</a:t>
            </a:r>
            <a:endParaRPr sz="3600"/>
          </a:p>
        </p:txBody>
      </p:sp>
      <p:sp>
        <p:nvSpPr>
          <p:cNvPr id="211" name="Google Shape;211;p29"/>
          <p:cNvSpPr txBox="1">
            <a:spLocks noGrp="1"/>
          </p:cNvSpPr>
          <p:nvPr>
            <p:ph type="body" idx="1"/>
          </p:nvPr>
        </p:nvSpPr>
        <p:spPr>
          <a:xfrm>
            <a:off x="1044775" y="1326025"/>
            <a:ext cx="9818100" cy="5344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457200" algn="l" rtl="0">
              <a:spcBef>
                <a:spcPts val="1000"/>
              </a:spcBef>
              <a:spcAft>
                <a:spcPts val="0"/>
              </a:spcAft>
              <a:buNone/>
            </a:pPr>
            <a:r>
              <a:rPr lang="en-US" sz="1700"/>
              <a:t>     	   Figure: Comparison of Machine learning algorithms after cross validation</a:t>
            </a:r>
            <a:endParaRPr sz="1700"/>
          </a:p>
          <a:p>
            <a:pPr marL="0" lvl="0" indent="0" algn="l" rtl="0">
              <a:spcBef>
                <a:spcPts val="1000"/>
              </a:spcBef>
              <a:spcAft>
                <a:spcPts val="0"/>
              </a:spcAft>
              <a:buNone/>
            </a:pPr>
            <a:r>
              <a:rPr lang="en-US"/>
              <a:t>As we can see from the graph that sequential model has highest accuracy, when compared to other models. So, sequential model is best</a:t>
            </a:r>
            <a:endParaRPr/>
          </a:p>
        </p:txBody>
      </p:sp>
      <p:pic>
        <p:nvPicPr>
          <p:cNvPr id="212" name="Google Shape;212;p29"/>
          <p:cNvPicPr preferRelativeResize="0"/>
          <p:nvPr/>
        </p:nvPicPr>
        <p:blipFill rotWithShape="1">
          <a:blip r:embed="rId3">
            <a:alphaModFix/>
          </a:blip>
          <a:srcRect l="6395" t="35942" r="51304" b="23800"/>
          <a:stretch/>
        </p:blipFill>
        <p:spPr>
          <a:xfrm>
            <a:off x="2133275" y="1151925"/>
            <a:ext cx="7530926" cy="3884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300"/>
              <a:t>Improving accuracy of sequential model using epoch operation</a:t>
            </a:r>
            <a:endParaRPr sz="3300"/>
          </a:p>
        </p:txBody>
      </p:sp>
      <p:sp>
        <p:nvSpPr>
          <p:cNvPr id="218" name="Google Shape;218;p30"/>
          <p:cNvSpPr txBox="1">
            <a:spLocks noGrp="1"/>
          </p:cNvSpPr>
          <p:nvPr>
            <p:ph type="body" idx="1"/>
          </p:nvPr>
        </p:nvSpPr>
        <p:spPr>
          <a:xfrm>
            <a:off x="1103300" y="2052925"/>
            <a:ext cx="9679200" cy="4617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US" dirty="0"/>
              <a:t>			    		</a:t>
            </a:r>
            <a:r>
              <a:rPr lang="en-US" sz="1800" dirty="0"/>
              <a:t>Figure: Accuracy vs epoch</a:t>
            </a:r>
            <a:endParaRPr sz="1800" dirty="0"/>
          </a:p>
          <a:p>
            <a:pPr marL="457200" lvl="0" indent="0" algn="l" rtl="0">
              <a:spcBef>
                <a:spcPts val="1000"/>
              </a:spcBef>
              <a:spcAft>
                <a:spcPts val="0"/>
              </a:spcAft>
              <a:buNone/>
            </a:pPr>
            <a:r>
              <a:rPr lang="en-US" dirty="0"/>
              <a:t>As number of epoch operations increased, the accuracy also increased</a:t>
            </a:r>
            <a:endParaRPr dirty="0"/>
          </a:p>
        </p:txBody>
      </p:sp>
      <p:pic>
        <p:nvPicPr>
          <p:cNvPr id="219" name="Google Shape;219;p30"/>
          <p:cNvPicPr preferRelativeResize="0"/>
          <p:nvPr/>
        </p:nvPicPr>
        <p:blipFill rotWithShape="1">
          <a:blip r:embed="rId3">
            <a:alphaModFix/>
          </a:blip>
          <a:srcRect l="6481" t="44531" r="65722" b="21679"/>
          <a:stretch/>
        </p:blipFill>
        <p:spPr>
          <a:xfrm>
            <a:off x="2562388" y="1959175"/>
            <a:ext cx="6322224" cy="345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300"/>
              <a:t>Results of Sequential model after testing the dataset</a:t>
            </a:r>
            <a:endParaRPr sz="3300"/>
          </a:p>
        </p:txBody>
      </p:sp>
      <p:sp>
        <p:nvSpPr>
          <p:cNvPr id="225" name="Google Shape;225;p31"/>
          <p:cNvSpPr txBox="1">
            <a:spLocks noGrp="1"/>
          </p:cNvSpPr>
          <p:nvPr>
            <p:ph type="body" idx="1"/>
          </p:nvPr>
        </p:nvSpPr>
        <p:spPr>
          <a:xfrm>
            <a:off x="7353600" y="1721075"/>
            <a:ext cx="4246200" cy="4527300"/>
          </a:xfrm>
          <a:prstGeom prst="rect">
            <a:avLst/>
          </a:prstGeom>
        </p:spPr>
        <p:txBody>
          <a:bodyPr spcFirstLastPara="1" wrap="square" lIns="91425" tIns="45700" rIns="91425" bIns="45700" anchor="t" anchorCtr="0">
            <a:normAutofit/>
          </a:bodyPr>
          <a:lstStyle/>
          <a:p>
            <a:pPr marL="457200" lvl="0" indent="-368300" algn="l" rtl="0">
              <a:spcBef>
                <a:spcPts val="1000"/>
              </a:spcBef>
              <a:spcAft>
                <a:spcPts val="0"/>
              </a:spcAft>
              <a:buSzPts val="2200"/>
              <a:buChar char="●"/>
            </a:pPr>
            <a:r>
              <a:rPr lang="en-US" sz="2200"/>
              <a:t>Blue color indicates the predicted output is right</a:t>
            </a:r>
            <a:endParaRPr sz="2200"/>
          </a:p>
          <a:p>
            <a:pPr marL="457200" lvl="0" indent="-368300" algn="l" rtl="0">
              <a:spcBef>
                <a:spcPts val="0"/>
              </a:spcBef>
              <a:spcAft>
                <a:spcPts val="0"/>
              </a:spcAft>
              <a:buSzPts val="2200"/>
              <a:buChar char="●"/>
            </a:pPr>
            <a:r>
              <a:rPr lang="en-US" sz="2200"/>
              <a:t>Red color indicates the predicted output is wrong</a:t>
            </a:r>
            <a:endParaRPr sz="2200"/>
          </a:p>
          <a:p>
            <a:pPr marL="457200" lvl="0" indent="-368300" algn="l" rtl="0">
              <a:spcBef>
                <a:spcPts val="0"/>
              </a:spcBef>
              <a:spcAft>
                <a:spcPts val="0"/>
              </a:spcAft>
              <a:buSzPts val="2200"/>
              <a:buChar char="●"/>
            </a:pPr>
            <a:r>
              <a:rPr lang="en-US" sz="2200"/>
              <a:t>There is a chance of wrong prediction if different pictures seem to be similar</a:t>
            </a:r>
            <a:endParaRPr sz="2200"/>
          </a:p>
          <a:p>
            <a:pPr marL="457200" lvl="0" indent="-368300" algn="l" rtl="0">
              <a:spcBef>
                <a:spcPts val="0"/>
              </a:spcBef>
              <a:spcAft>
                <a:spcPts val="0"/>
              </a:spcAft>
              <a:buSzPts val="2200"/>
              <a:buChar char="●"/>
            </a:pPr>
            <a:r>
              <a:rPr lang="en-US" sz="2200"/>
              <a:t>From this, we can say that most of the class labels have right outcome and classification works accurately</a:t>
            </a:r>
            <a:endParaRPr sz="2200"/>
          </a:p>
        </p:txBody>
      </p:sp>
      <p:pic>
        <p:nvPicPr>
          <p:cNvPr id="226" name="Google Shape;226;p31"/>
          <p:cNvPicPr preferRelativeResize="0"/>
          <p:nvPr/>
        </p:nvPicPr>
        <p:blipFill rotWithShape="1">
          <a:blip r:embed="rId3">
            <a:alphaModFix/>
          </a:blip>
          <a:srcRect l="5299" t="23829" r="46825" b="7418"/>
          <a:stretch/>
        </p:blipFill>
        <p:spPr>
          <a:xfrm>
            <a:off x="1222075" y="1721063"/>
            <a:ext cx="5836848" cy="4714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719664" y="784061"/>
            <a:ext cx="9166800" cy="1049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						CONCLUSION</a:t>
            </a:r>
            <a:endParaRPr dirty="0"/>
          </a:p>
        </p:txBody>
      </p:sp>
      <p:sp>
        <p:nvSpPr>
          <p:cNvPr id="232" name="Google Shape;232;p32"/>
          <p:cNvSpPr txBox="1">
            <a:spLocks noGrp="1"/>
          </p:cNvSpPr>
          <p:nvPr>
            <p:ph type="body" idx="1"/>
          </p:nvPr>
        </p:nvSpPr>
        <p:spPr>
          <a:xfrm>
            <a:off x="1103300" y="1955600"/>
            <a:ext cx="10228500" cy="4293000"/>
          </a:xfrm>
          <a:prstGeom prst="rect">
            <a:avLst/>
          </a:prstGeom>
        </p:spPr>
        <p:txBody>
          <a:bodyPr spcFirstLastPara="1" wrap="square" lIns="91425" tIns="45700" rIns="91425" bIns="45700" anchor="t" anchorCtr="0">
            <a:normAutofit/>
          </a:bodyPr>
          <a:lstStyle/>
          <a:p>
            <a:pPr marL="457200" lvl="0" indent="-419100" algn="l" rtl="0">
              <a:spcBef>
                <a:spcPts val="1000"/>
              </a:spcBef>
              <a:spcAft>
                <a:spcPts val="0"/>
              </a:spcAft>
              <a:buSzPts val="3000"/>
              <a:buChar char="●"/>
            </a:pPr>
            <a:r>
              <a:rPr lang="en-US" sz="3000"/>
              <a:t>This proposed system i.e., sequential model can solve the classification problem, where many companies are facing this issue.</a:t>
            </a:r>
            <a:endParaRPr sz="3000"/>
          </a:p>
          <a:p>
            <a:pPr marL="457200" lvl="0" indent="-419100" algn="l" rtl="0">
              <a:spcBef>
                <a:spcPts val="0"/>
              </a:spcBef>
              <a:spcAft>
                <a:spcPts val="0"/>
              </a:spcAft>
              <a:buSzPts val="3000"/>
              <a:buChar char="●"/>
            </a:pPr>
            <a:r>
              <a:rPr lang="en-US" sz="3000"/>
              <a:t>The final accuracy of sequential model is 91 percent and it is best when compared to other.</a:t>
            </a:r>
            <a:endParaRPr sz="3000"/>
          </a:p>
          <a:p>
            <a:pPr marL="457200" lvl="0" indent="-419100" algn="l" rtl="0">
              <a:spcBef>
                <a:spcPts val="0"/>
              </a:spcBef>
              <a:spcAft>
                <a:spcPts val="0"/>
              </a:spcAft>
              <a:buSzPts val="3000"/>
              <a:buChar char="●"/>
            </a:pPr>
            <a:r>
              <a:rPr lang="en-US" sz="3000"/>
              <a:t>This algorithm is easy and fast to implement and  can perform epoch operation to improve accuracy of the model</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ctrTitle"/>
          </p:nvPr>
        </p:nvSpPr>
        <p:spPr>
          <a:xfrm>
            <a:off x="1798580" y="1030549"/>
            <a:ext cx="8825658" cy="3329581"/>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12000"/>
              <a:buFont typeface="Century Gothic"/>
              <a:buNone/>
            </a:pPr>
            <a:r>
              <a:rPr lang="en-US" sz="12000"/>
              <a:t>THANK YOU</a:t>
            </a:r>
            <a:endParaRPr sz="12000"/>
          </a:p>
        </p:txBody>
      </p:sp>
      <p:sp>
        <p:nvSpPr>
          <p:cNvPr id="238" name="Google Shape;238;p33"/>
          <p:cNvSpPr txBox="1">
            <a:spLocks noGrp="1"/>
          </p:cNvSpPr>
          <p:nvPr>
            <p:ph type="subTitle" idx="1"/>
          </p:nvPr>
        </p:nvSpPr>
        <p:spPr>
          <a:xfrm>
            <a:off x="1154955" y="4777380"/>
            <a:ext cx="8825700" cy="861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500"/>
              <a:buFont typeface="Century Gothic"/>
              <a:buNone/>
            </a:pPr>
            <a:r>
              <a:rPr lang="en-US" sz="4500" dirty="0"/>
              <a:t>Industrial Oriented Mini Project(CS704PC)</a:t>
            </a:r>
            <a:endParaRPr sz="4500" dirty="0"/>
          </a:p>
        </p:txBody>
      </p:sp>
      <p:sp>
        <p:nvSpPr>
          <p:cNvPr id="154" name="Google Shape;154;p20"/>
          <p:cNvSpPr txBox="1">
            <a:spLocks noGrp="1"/>
          </p:cNvSpPr>
          <p:nvPr>
            <p:ph type="body" idx="1"/>
          </p:nvPr>
        </p:nvSpPr>
        <p:spPr>
          <a:xfrm>
            <a:off x="646100" y="1759949"/>
            <a:ext cx="11303100" cy="49695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2541"/>
              <a:buNone/>
            </a:pPr>
            <a:endParaRPr sz="2700" dirty="0"/>
          </a:p>
          <a:p>
            <a:pPr marL="0" lvl="0" indent="0" algn="l" rtl="0">
              <a:lnSpc>
                <a:spcPct val="100000"/>
              </a:lnSpc>
              <a:spcBef>
                <a:spcPts val="1000"/>
              </a:spcBef>
              <a:spcAft>
                <a:spcPts val="0"/>
              </a:spcAft>
              <a:buSzPts val="2541"/>
              <a:buNone/>
            </a:pPr>
            <a:r>
              <a:rPr lang="en-US" sz="2700" u="sng" dirty="0"/>
              <a:t>Mini Project</a:t>
            </a:r>
            <a:r>
              <a:rPr lang="en-US" dirty="0"/>
              <a:t>:  </a:t>
            </a:r>
            <a:endParaRPr dirty="0"/>
          </a:p>
          <a:p>
            <a:pPr marL="0" lvl="0" indent="0" algn="l" rtl="0">
              <a:lnSpc>
                <a:spcPct val="100000"/>
              </a:lnSpc>
              <a:spcBef>
                <a:spcPts val="1000"/>
              </a:spcBef>
              <a:spcAft>
                <a:spcPts val="0"/>
              </a:spcAft>
              <a:buSzPts val="2541"/>
              <a:buNone/>
            </a:pPr>
            <a:r>
              <a:rPr lang="en-US" sz="2500" dirty="0"/>
              <a:t>Classification of garments using Fashion MNIST dataset</a:t>
            </a:r>
            <a:endParaRPr dirty="0"/>
          </a:p>
          <a:p>
            <a:pPr marL="0" lvl="0" indent="0" algn="l" rtl="0">
              <a:lnSpc>
                <a:spcPct val="100000"/>
              </a:lnSpc>
              <a:spcBef>
                <a:spcPts val="1000"/>
              </a:spcBef>
              <a:spcAft>
                <a:spcPts val="0"/>
              </a:spcAft>
              <a:buSzPts val="2541"/>
              <a:buNone/>
            </a:pPr>
            <a:endParaRPr sz="2700" dirty="0"/>
          </a:p>
          <a:p>
            <a:pPr marL="0" lvl="0" indent="0" algn="l" rtl="0">
              <a:lnSpc>
                <a:spcPct val="100000"/>
              </a:lnSpc>
              <a:spcBef>
                <a:spcPts val="1000"/>
              </a:spcBef>
              <a:spcAft>
                <a:spcPts val="0"/>
              </a:spcAft>
              <a:buSzPts val="2541"/>
              <a:buNone/>
            </a:pPr>
            <a:endParaRPr dirty="0"/>
          </a:p>
          <a:p>
            <a:pPr marL="0" lvl="0" indent="0" algn="l" rtl="0">
              <a:lnSpc>
                <a:spcPct val="100000"/>
              </a:lnSpc>
              <a:spcBef>
                <a:spcPts val="1000"/>
              </a:spcBef>
              <a:spcAft>
                <a:spcPts val="0"/>
              </a:spcAft>
              <a:buSzPts val="2353"/>
              <a:buNone/>
            </a:pPr>
            <a:endParaRPr sz="2500" dirty="0"/>
          </a:p>
          <a:p>
            <a:pPr marL="0" lvl="0" indent="0" algn="l" rtl="0">
              <a:lnSpc>
                <a:spcPct val="100000"/>
              </a:lnSpc>
              <a:spcBef>
                <a:spcPts val="1000"/>
              </a:spcBef>
              <a:spcAft>
                <a:spcPts val="0"/>
              </a:spcAft>
              <a:buSzPts val="2353"/>
              <a:buNone/>
            </a:pPr>
            <a:r>
              <a:rPr lang="en-US" sz="2500" dirty="0"/>
              <a:t> Name: K. Koushik</a:t>
            </a:r>
          </a:p>
          <a:p>
            <a:pPr marL="0" lvl="0" indent="0" algn="l" rtl="0">
              <a:lnSpc>
                <a:spcPct val="100000"/>
              </a:lnSpc>
              <a:spcBef>
                <a:spcPts val="1000"/>
              </a:spcBef>
              <a:spcAft>
                <a:spcPts val="0"/>
              </a:spcAft>
              <a:buSzPts val="2353"/>
              <a:buNone/>
            </a:pPr>
            <a:r>
              <a:rPr lang="en-US" sz="2500" dirty="0"/>
              <a:t> Roll No: 19261A05E2</a:t>
            </a:r>
          </a:p>
          <a:p>
            <a:pPr marL="0" lvl="0" indent="0" algn="l" rtl="0">
              <a:lnSpc>
                <a:spcPct val="100000"/>
              </a:lnSpc>
              <a:spcBef>
                <a:spcPts val="1000"/>
              </a:spcBef>
              <a:spcAft>
                <a:spcPts val="0"/>
              </a:spcAft>
              <a:buSzPts val="2353"/>
              <a:buNone/>
            </a:pPr>
            <a:r>
              <a:rPr lang="en-US" sz="2100" dirty="0"/>
              <a:t>      </a:t>
            </a:r>
            <a:endParaRPr sz="2100" dirty="0"/>
          </a:p>
          <a:p>
            <a:pPr marL="0" lvl="0" indent="0" algn="l" rtl="0">
              <a:lnSpc>
                <a:spcPct val="100000"/>
              </a:lnSpc>
              <a:spcBef>
                <a:spcPts val="1000"/>
              </a:spcBef>
              <a:spcAft>
                <a:spcPts val="0"/>
              </a:spcAft>
              <a:buSzPts val="2353"/>
              <a:buNone/>
            </a:pPr>
            <a:r>
              <a:rPr lang="en-US" sz="2500" dirty="0"/>
              <a:t>															</a:t>
            </a:r>
            <a:endParaRPr dirty="0"/>
          </a:p>
          <a:p>
            <a:pPr marL="0" lvl="0" indent="0" algn="l" rtl="0">
              <a:lnSpc>
                <a:spcPct val="100000"/>
              </a:lnSpc>
              <a:spcBef>
                <a:spcPts val="1000"/>
              </a:spcBef>
              <a:spcAft>
                <a:spcPts val="0"/>
              </a:spcAft>
              <a:buSzPts val="2353"/>
              <a:buNone/>
            </a:pPr>
            <a:endParaRPr sz="2500" dirty="0"/>
          </a:p>
        </p:txBody>
      </p:sp>
      <p:sp>
        <p:nvSpPr>
          <p:cNvPr id="155" name="Google Shape;155;p20"/>
          <p:cNvSpPr txBox="1"/>
          <p:nvPr/>
        </p:nvSpPr>
        <p:spPr>
          <a:xfrm>
            <a:off x="7924335" y="4427687"/>
            <a:ext cx="3621565" cy="11541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dirty="0">
                <a:solidFill>
                  <a:schemeClr val="lt1"/>
                </a:solidFill>
                <a:latin typeface="Century Gothic"/>
                <a:ea typeface="Century Gothic"/>
                <a:cs typeface="Century Gothic"/>
                <a:sym typeface="Century Gothic"/>
              </a:rPr>
              <a:t>Under the guidance of</a:t>
            </a:r>
          </a:p>
          <a:p>
            <a:pPr marL="0" lvl="0" indent="0" algn="l" rtl="0">
              <a:spcBef>
                <a:spcPts val="0"/>
              </a:spcBef>
              <a:spcAft>
                <a:spcPts val="0"/>
              </a:spcAft>
              <a:buNone/>
            </a:pPr>
            <a:r>
              <a:rPr lang="en-US" sz="2100" dirty="0">
                <a:solidFill>
                  <a:schemeClr val="lt1"/>
                </a:solidFill>
                <a:latin typeface="Century Gothic"/>
                <a:ea typeface="Century Gothic"/>
                <a:cs typeface="Century Gothic"/>
                <a:sym typeface="Century Gothic"/>
              </a:rPr>
              <a:t>Dr. K. </a:t>
            </a:r>
            <a:r>
              <a:rPr lang="en-US" sz="2100" dirty="0" err="1">
                <a:solidFill>
                  <a:schemeClr val="lt1"/>
                </a:solidFill>
                <a:latin typeface="Century Gothic"/>
                <a:ea typeface="Century Gothic"/>
                <a:cs typeface="Century Gothic"/>
                <a:sym typeface="Century Gothic"/>
              </a:rPr>
              <a:t>Sreekala</a:t>
            </a:r>
            <a:endParaRPr lang="en-US" sz="2100" dirty="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100" dirty="0">
                <a:solidFill>
                  <a:schemeClr val="lt1"/>
                </a:solidFill>
                <a:latin typeface="Century Gothic"/>
                <a:ea typeface="Century Gothic"/>
                <a:cs typeface="Century Gothic"/>
                <a:sym typeface="Century Gothic"/>
              </a:rPr>
              <a:t>Assistant Professor</a:t>
            </a:r>
            <a:endParaRPr sz="2100" dirty="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646111" y="310205"/>
            <a:ext cx="9404700" cy="14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3500"/>
              <a:buFont typeface="Century Gothic"/>
              <a:buNone/>
            </a:pPr>
            <a:r>
              <a:rPr lang="en-US" sz="3500"/>
              <a:t>Minor Project: Classification of garments using Fashion MNIST dataset</a:t>
            </a:r>
            <a:br>
              <a:rPr lang="en-US" sz="3900"/>
            </a:br>
            <a:r>
              <a:rPr lang="en-US" sz="2500" u="sng"/>
              <a:t>ABSTRACT</a:t>
            </a:r>
            <a:r>
              <a:rPr lang="en-US" sz="3000"/>
              <a:t>:</a:t>
            </a:r>
            <a:br>
              <a:rPr lang="en-US" sz="4400"/>
            </a:br>
            <a:br>
              <a:rPr lang="en-US" sz="4400"/>
            </a:br>
            <a:endParaRPr/>
          </a:p>
        </p:txBody>
      </p:sp>
      <p:sp>
        <p:nvSpPr>
          <p:cNvPr id="161" name="Google Shape;161;p21"/>
          <p:cNvSpPr txBox="1">
            <a:spLocks noGrp="1"/>
          </p:cNvSpPr>
          <p:nvPr>
            <p:ph type="body" idx="1"/>
          </p:nvPr>
        </p:nvSpPr>
        <p:spPr>
          <a:xfrm>
            <a:off x="467174" y="2143197"/>
            <a:ext cx="10943700" cy="4714800"/>
          </a:xfrm>
          <a:prstGeom prst="rect">
            <a:avLst/>
          </a:prstGeom>
          <a:noFill/>
          <a:ln>
            <a:noFill/>
          </a:ln>
        </p:spPr>
        <p:txBody>
          <a:bodyPr spcFirstLastPara="1" wrap="square" lIns="91425" tIns="45700" rIns="91425" bIns="45700" anchor="t" anchorCtr="0">
            <a:normAutofit lnSpcReduction="10000"/>
          </a:bodyPr>
          <a:lstStyle/>
          <a:p>
            <a:pPr marL="457200" lvl="0" indent="-332740" algn="l" rtl="0">
              <a:lnSpc>
                <a:spcPct val="115000"/>
              </a:lnSpc>
              <a:spcBef>
                <a:spcPts val="1000"/>
              </a:spcBef>
              <a:spcAft>
                <a:spcPts val="0"/>
              </a:spcAft>
              <a:buSzPts val="1640"/>
              <a:buChar char="❖"/>
            </a:pPr>
            <a:r>
              <a:rPr lang="en-US" sz="2200"/>
              <a:t>Online fashion market is constantly growing, and an algorithm capable of identifying garments can help companies in the clothing sales sector to understand the profile of potential buyers and focus on sales.</a:t>
            </a:r>
            <a:endParaRPr sz="2200"/>
          </a:p>
          <a:p>
            <a:pPr marL="457200" lvl="0" indent="-332740" algn="l" rtl="0">
              <a:lnSpc>
                <a:spcPct val="115000"/>
              </a:lnSpc>
              <a:spcBef>
                <a:spcPts val="1000"/>
              </a:spcBef>
              <a:spcAft>
                <a:spcPts val="0"/>
              </a:spcAft>
              <a:buSzPts val="1640"/>
              <a:buChar char="❖"/>
            </a:pPr>
            <a:r>
              <a:rPr lang="en-US" sz="2200"/>
              <a:t>The main goal of this project is to provide future research with better comparisons between classification methods. </a:t>
            </a:r>
            <a:endParaRPr sz="2200"/>
          </a:p>
          <a:p>
            <a:pPr marL="457200" lvl="0" indent="-332740" algn="l" rtl="0">
              <a:lnSpc>
                <a:spcPct val="115000"/>
              </a:lnSpc>
              <a:spcBef>
                <a:spcPts val="1000"/>
              </a:spcBef>
              <a:spcAft>
                <a:spcPts val="0"/>
              </a:spcAft>
              <a:buSzPts val="1640"/>
              <a:buChar char="❖"/>
            </a:pPr>
            <a:r>
              <a:rPr lang="en-US" sz="2200"/>
              <a:t>Different models are developed in this project to classify the clothes by using fashion MNIST dataset and calculate accuracies of each model and provide the best model to Fashion companies</a:t>
            </a:r>
            <a:endParaRPr sz="2200"/>
          </a:p>
          <a:p>
            <a:pPr marL="457200" lvl="0" indent="-368300" algn="l" rtl="0">
              <a:lnSpc>
                <a:spcPct val="115000"/>
              </a:lnSpc>
              <a:spcBef>
                <a:spcPts val="1000"/>
              </a:spcBef>
              <a:spcAft>
                <a:spcPts val="0"/>
              </a:spcAft>
              <a:buSzPts val="2200"/>
              <a:buChar char="❖"/>
            </a:pPr>
            <a:r>
              <a:rPr lang="en-US" sz="2200"/>
              <a:t>Fashion-MNIST is a dataset made to help researchers finding models to classify this kind of product such as clothes</a:t>
            </a:r>
            <a:endParaRPr sz="2200"/>
          </a:p>
          <a:p>
            <a:pPr marL="457200" lvl="0" indent="-368300" algn="l" rtl="0">
              <a:lnSpc>
                <a:spcPct val="115000"/>
              </a:lnSpc>
              <a:spcBef>
                <a:spcPts val="1000"/>
              </a:spcBef>
              <a:spcAft>
                <a:spcPts val="0"/>
              </a:spcAft>
              <a:buSzPts val="2200"/>
              <a:buChar char="❖"/>
            </a:pPr>
            <a:r>
              <a:rPr lang="en-US" sz="2200"/>
              <a:t>Base Paper : </a:t>
            </a:r>
            <a:r>
              <a:rPr lang="en-US" sz="2200" u="sng">
                <a:solidFill>
                  <a:schemeClr val="hlink"/>
                </a:solidFill>
                <a:latin typeface="Arial"/>
                <a:ea typeface="Arial"/>
                <a:cs typeface="Arial"/>
                <a:sym typeface="Arial"/>
                <a:hlinkClick r:id="rId3"/>
              </a:rPr>
              <a:t>https://ieeexplore.ieee.org/document/9047776</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803536" y="751693"/>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INTRODUCTION</a:t>
            </a:r>
            <a:endParaRPr/>
          </a:p>
        </p:txBody>
      </p:sp>
      <p:sp>
        <p:nvSpPr>
          <p:cNvPr id="167" name="Google Shape;167;p22"/>
          <p:cNvSpPr txBox="1">
            <a:spLocks noGrp="1"/>
          </p:cNvSpPr>
          <p:nvPr>
            <p:ph type="body" idx="1"/>
          </p:nvPr>
        </p:nvSpPr>
        <p:spPr>
          <a:xfrm>
            <a:off x="915650" y="1831300"/>
            <a:ext cx="10539300" cy="4828200"/>
          </a:xfrm>
          <a:prstGeom prst="rect">
            <a:avLst/>
          </a:prstGeom>
        </p:spPr>
        <p:txBody>
          <a:bodyPr spcFirstLastPara="1" wrap="square" lIns="91425" tIns="45700" rIns="91425" bIns="45700" anchor="t" anchorCtr="0">
            <a:normAutofit/>
          </a:bodyPr>
          <a:lstStyle/>
          <a:p>
            <a:pPr marL="457200" lvl="0" indent="-381000" algn="l" rtl="0">
              <a:lnSpc>
                <a:spcPct val="115000"/>
              </a:lnSpc>
              <a:spcBef>
                <a:spcPts val="1000"/>
              </a:spcBef>
              <a:spcAft>
                <a:spcPts val="0"/>
              </a:spcAft>
              <a:buSzPts val="2400"/>
              <a:buChar char="●"/>
            </a:pPr>
            <a:r>
              <a:rPr lang="en-US" sz="2400"/>
              <a:t>This project is aimed to classify the dataset into 10 different classes of various garments and also find the model which has best performance measures that can solve the classification issue of websites.</a:t>
            </a:r>
            <a:endParaRPr sz="2400"/>
          </a:p>
          <a:p>
            <a:pPr marL="457200" lvl="0" indent="-381000" algn="l" rtl="0">
              <a:lnSpc>
                <a:spcPct val="115000"/>
              </a:lnSpc>
              <a:spcBef>
                <a:spcPts val="0"/>
              </a:spcBef>
              <a:spcAft>
                <a:spcPts val="0"/>
              </a:spcAft>
              <a:buSzPts val="2400"/>
              <a:buChar char="●"/>
            </a:pPr>
            <a:r>
              <a:rPr lang="en-US" sz="2400"/>
              <a:t>In order to achieve this, we are using fashion MNSIT dataset, where it consists of training set of 60,000 examples and test set of 10,000 examples. (Each example is a 28x28 grayscale image). Then, we used machine learning algorithms and compared them with each other.</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603261" y="338418"/>
            <a:ext cx="9404700" cy="14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3500"/>
              <a:t>Literature Survey</a:t>
            </a:r>
            <a:endParaRPr sz="3500"/>
          </a:p>
        </p:txBody>
      </p:sp>
      <p:graphicFrame>
        <p:nvGraphicFramePr>
          <p:cNvPr id="173" name="Google Shape;173;p23"/>
          <p:cNvGraphicFramePr/>
          <p:nvPr/>
        </p:nvGraphicFramePr>
        <p:xfrm>
          <a:off x="603250" y="1224000"/>
          <a:ext cx="10808500" cy="5560300"/>
        </p:xfrm>
        <a:graphic>
          <a:graphicData uri="http://schemas.openxmlformats.org/drawingml/2006/table">
            <a:tbl>
              <a:tblPr>
                <a:noFill/>
                <a:tableStyleId>{B108A111-8A66-4219-BE03-5710FF5B2E0D}</a:tableStyleId>
              </a:tblPr>
              <a:tblGrid>
                <a:gridCol w="814500">
                  <a:extLst>
                    <a:ext uri="{9D8B030D-6E8A-4147-A177-3AD203B41FA5}">
                      <a16:colId xmlns:a16="http://schemas.microsoft.com/office/drawing/2014/main" val="20000"/>
                    </a:ext>
                  </a:extLst>
                </a:gridCol>
                <a:gridCol w="1710275">
                  <a:extLst>
                    <a:ext uri="{9D8B030D-6E8A-4147-A177-3AD203B41FA5}">
                      <a16:colId xmlns:a16="http://schemas.microsoft.com/office/drawing/2014/main" val="20001"/>
                    </a:ext>
                  </a:extLst>
                </a:gridCol>
                <a:gridCol w="1916225">
                  <a:extLst>
                    <a:ext uri="{9D8B030D-6E8A-4147-A177-3AD203B41FA5}">
                      <a16:colId xmlns:a16="http://schemas.microsoft.com/office/drawing/2014/main" val="20002"/>
                    </a:ext>
                  </a:extLst>
                </a:gridCol>
                <a:gridCol w="1950300">
                  <a:extLst>
                    <a:ext uri="{9D8B030D-6E8A-4147-A177-3AD203B41FA5}">
                      <a16:colId xmlns:a16="http://schemas.microsoft.com/office/drawing/2014/main" val="20003"/>
                    </a:ext>
                  </a:extLst>
                </a:gridCol>
                <a:gridCol w="1814425">
                  <a:extLst>
                    <a:ext uri="{9D8B030D-6E8A-4147-A177-3AD203B41FA5}">
                      <a16:colId xmlns:a16="http://schemas.microsoft.com/office/drawing/2014/main" val="20004"/>
                    </a:ext>
                  </a:extLst>
                </a:gridCol>
                <a:gridCol w="2602775">
                  <a:extLst>
                    <a:ext uri="{9D8B030D-6E8A-4147-A177-3AD203B41FA5}">
                      <a16:colId xmlns:a16="http://schemas.microsoft.com/office/drawing/2014/main" val="20005"/>
                    </a:ext>
                  </a:extLst>
                </a:gridCol>
              </a:tblGrid>
              <a:tr h="110200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S.NO</a:t>
                      </a:r>
                      <a:endParaRPr sz="2000" b="1"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2000"/>
                        <a:buFont typeface="Arial"/>
                        <a:buNone/>
                      </a:pPr>
                      <a:r>
                        <a:rPr lang="en-US" sz="2000" b="1" u="none" strike="noStrike" cap="none"/>
                        <a:t>A</a:t>
                      </a:r>
                      <a:r>
                        <a:rPr lang="en-US" sz="2000" b="1"/>
                        <a:t>uthor and Year Published</a:t>
                      </a:r>
                      <a:endParaRPr sz="20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1"/>
                          </a:solidFill>
                        </a:rPr>
                        <a:t>​</a:t>
                      </a:r>
                      <a:r>
                        <a:rPr lang="en-US" sz="2000" b="1">
                          <a:solidFill>
                            <a:schemeClr val="dk1"/>
                          </a:solidFill>
                        </a:rPr>
                        <a:t>Title</a:t>
                      </a:r>
                      <a:endParaRPr sz="2000" b="1"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500"/>
                        <a:buFont typeface="Arial"/>
                        <a:buNone/>
                      </a:pPr>
                      <a:r>
                        <a:rPr lang="en-US" sz="2500" u="none" strike="noStrike" cap="none"/>
                        <a:t> </a:t>
                      </a:r>
                      <a:r>
                        <a:rPr lang="en-US" sz="2000" b="1">
                          <a:solidFill>
                            <a:schemeClr val="dk1"/>
                          </a:solidFill>
                        </a:rPr>
                        <a:t>Technology/​</a:t>
                      </a:r>
                      <a:endParaRPr sz="2000" b="1">
                        <a:solidFill>
                          <a:schemeClr val="dk1"/>
                        </a:solidFill>
                      </a:endParaRPr>
                    </a:p>
                    <a:p>
                      <a:pPr marL="0" lvl="0" indent="0" algn="ctr" rtl="0">
                        <a:spcBef>
                          <a:spcPts val="0"/>
                        </a:spcBef>
                        <a:spcAft>
                          <a:spcPts val="0"/>
                        </a:spcAft>
                        <a:buClr>
                          <a:schemeClr val="dk1"/>
                        </a:buClr>
                        <a:buSzPts val="2000"/>
                        <a:buFont typeface="Arial"/>
                        <a:buNone/>
                      </a:pPr>
                      <a:r>
                        <a:rPr lang="en-US" sz="2000" b="1">
                          <a:solidFill>
                            <a:schemeClr val="dk1"/>
                          </a:solidFill>
                        </a:rPr>
                        <a:t>Algorithm Used​</a:t>
                      </a:r>
                      <a:endParaRPr sz="2500"/>
                    </a:p>
                  </a:txBody>
                  <a:tcPr marL="91425" marR="91425" marT="91425" marB="914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a:solidFill>
                            <a:schemeClr val="dk1"/>
                          </a:solidFill>
                        </a:rPr>
                        <a:t>Advantages</a:t>
                      </a:r>
                      <a:r>
                        <a:rPr lang="en-US" sz="2000" b="1" u="none" strike="noStrike" cap="none">
                          <a:solidFill>
                            <a:schemeClr val="dk1"/>
                          </a:solidFill>
                        </a:rPr>
                        <a:t>​</a:t>
                      </a:r>
                      <a:endParaRPr sz="2000" b="1" u="none" strike="noStrike" cap="none"/>
                    </a:p>
                  </a:txBody>
                  <a:tcPr marL="91425" marR="91425" marT="91425" marB="914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u="none" strike="noStrike" cap="none">
                          <a:solidFill>
                            <a:schemeClr val="dk1"/>
                          </a:solidFill>
                        </a:rPr>
                        <a:t>Disadvantages​</a:t>
                      </a:r>
                      <a:endParaRPr sz="2000" b="1" u="none" strike="noStrike" cap="none"/>
                    </a:p>
                  </a:txBody>
                  <a:tcPr marL="91425" marR="91425" marT="91425" marB="91425"/>
                </a:tc>
                <a:extLst>
                  <a:ext uri="{0D108BD9-81ED-4DB2-BD59-A6C34878D82A}">
                    <a16:rowId xmlns:a16="http://schemas.microsoft.com/office/drawing/2014/main" val="10000"/>
                  </a:ext>
                </a:extLst>
              </a:tr>
              <a:tr h="185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1</a:t>
                      </a:r>
                      <a:endParaRPr sz="2000" u="none" strike="noStrike" cap="none"/>
                    </a:p>
                  </a:txBody>
                  <a:tcPr marL="91425" marR="91425" marT="91425" marB="91425"/>
                </a:tc>
                <a:tc>
                  <a:txBody>
                    <a:bodyPr/>
                    <a:lstStyle/>
                    <a:p>
                      <a:pPr marL="0" lvl="0" indent="0" algn="l" rtl="0">
                        <a:spcBef>
                          <a:spcPts val="0"/>
                        </a:spcBef>
                        <a:spcAft>
                          <a:spcPts val="0"/>
                        </a:spcAft>
                        <a:buClr>
                          <a:schemeClr val="dk1"/>
                        </a:buClr>
                        <a:buSzPts val="2000"/>
                        <a:buFont typeface="Arial"/>
                        <a:buNone/>
                      </a:pPr>
                      <a:r>
                        <a:rPr lang="en-US" sz="2000">
                          <a:solidFill>
                            <a:schemeClr val="dk1"/>
                          </a:solidFill>
                        </a:rPr>
                        <a:t>V.Q. Leithardt,</a:t>
                      </a:r>
                      <a:endParaRPr>
                        <a:solidFill>
                          <a:schemeClr val="dk1"/>
                        </a:solidFill>
                      </a:endParaRPr>
                    </a:p>
                    <a:p>
                      <a:pPr marL="0" lvl="0" indent="0" algn="l" rtl="0">
                        <a:spcBef>
                          <a:spcPts val="0"/>
                        </a:spcBef>
                        <a:spcAft>
                          <a:spcPts val="0"/>
                        </a:spcAft>
                        <a:buClr>
                          <a:schemeClr val="dk1"/>
                        </a:buClr>
                        <a:buSzPts val="2000"/>
                        <a:buFont typeface="Arial"/>
                        <a:buNone/>
                      </a:pPr>
                      <a:r>
                        <a:rPr lang="en-US" sz="2000">
                          <a:solidFill>
                            <a:schemeClr val="dk1"/>
                          </a:solidFill>
                        </a:rPr>
                        <a:t>L. Rodrigo,</a:t>
                      </a:r>
                      <a:endParaRPr>
                        <a:solidFill>
                          <a:schemeClr val="dk1"/>
                        </a:solidFill>
                      </a:endParaRPr>
                    </a:p>
                    <a:p>
                      <a:pPr marL="0" lvl="0" indent="0" algn="l" rtl="0">
                        <a:spcBef>
                          <a:spcPts val="0"/>
                        </a:spcBef>
                        <a:spcAft>
                          <a:spcPts val="0"/>
                        </a:spcAft>
                        <a:buClr>
                          <a:schemeClr val="dk1"/>
                        </a:buClr>
                        <a:buSzPts val="2000"/>
                        <a:buFont typeface="Arial"/>
                        <a:buNone/>
                      </a:pPr>
                      <a:r>
                        <a:rPr lang="en-US" sz="2000">
                          <a:solidFill>
                            <a:schemeClr val="dk1"/>
                          </a:solidFill>
                        </a:rPr>
                        <a:t>S. Correia</a:t>
                      </a:r>
                      <a:endParaRPr sz="2000">
                        <a:solidFill>
                          <a:schemeClr val="dk1"/>
                        </a:solidFill>
                      </a:endParaRPr>
                    </a:p>
                    <a:p>
                      <a:pPr marL="0" lvl="0" indent="0" algn="l" rtl="0">
                        <a:spcBef>
                          <a:spcPts val="0"/>
                        </a:spcBef>
                        <a:spcAft>
                          <a:spcPts val="0"/>
                        </a:spcAft>
                        <a:buClr>
                          <a:schemeClr val="dk1"/>
                        </a:buClr>
                        <a:buSzPts val="2000"/>
                        <a:buFont typeface="Arial"/>
                        <a:buNone/>
                      </a:pPr>
                      <a:r>
                        <a:rPr lang="en-US" sz="2000">
                          <a:solidFill>
                            <a:schemeClr val="dk1"/>
                          </a:solidFill>
                        </a:rPr>
                        <a:t>2021</a:t>
                      </a:r>
                      <a:endParaRPr sz="2000"/>
                    </a:p>
                  </a:txBody>
                  <a:tcPr marL="91425" marR="91425" marT="91425" marB="91425"/>
                </a:tc>
                <a:tc>
                  <a:txBody>
                    <a:bodyPr/>
                    <a:lstStyle/>
                    <a:p>
                      <a:pPr marL="0" lvl="0" indent="0" algn="l" rtl="0">
                        <a:spcBef>
                          <a:spcPts val="0"/>
                        </a:spcBef>
                        <a:spcAft>
                          <a:spcPts val="0"/>
                        </a:spcAft>
                        <a:buClr>
                          <a:schemeClr val="dk1"/>
                        </a:buClr>
                        <a:buSzPts val="2000"/>
                        <a:buFont typeface="Arial"/>
                        <a:buNone/>
                      </a:pPr>
                      <a:r>
                        <a:rPr lang="en-US" sz="2000">
                          <a:solidFill>
                            <a:schemeClr val="dk1"/>
                          </a:solidFill>
                        </a:rPr>
                        <a:t>Cloth Classifying from Fashion MNIST dataset</a:t>
                      </a:r>
                      <a:endParaRPr sz="2000" u="none" strike="noStrike" cap="none"/>
                    </a:p>
                  </a:txBody>
                  <a:tcPr marL="91425" marR="91425" marT="91425" marB="91425"/>
                </a:tc>
                <a:tc>
                  <a:txBody>
                    <a:bodyPr/>
                    <a:lstStyle/>
                    <a:p>
                      <a:pPr marL="0" lvl="0" indent="0" algn="l" rtl="0">
                        <a:spcBef>
                          <a:spcPts val="0"/>
                        </a:spcBef>
                        <a:spcAft>
                          <a:spcPts val="0"/>
                        </a:spcAft>
                        <a:buClr>
                          <a:schemeClr val="dk1"/>
                        </a:buClr>
                        <a:buSzPts val="2000"/>
                        <a:buFont typeface="Arial"/>
                        <a:buNone/>
                      </a:pPr>
                      <a:r>
                        <a:rPr lang="en-US" sz="2000">
                          <a:solidFill>
                            <a:schemeClr val="dk1"/>
                          </a:solidFill>
                        </a:rPr>
                        <a:t>SVM and Random Forest Classifier, Drop-out technique</a:t>
                      </a:r>
                      <a:endParaRPr/>
                    </a:p>
                    <a:p>
                      <a:pPr marL="0" lvl="0" indent="0" algn="l" rtl="0">
                        <a:spcBef>
                          <a:spcPts val="0"/>
                        </a:spcBef>
                        <a:spcAft>
                          <a:spcPts val="0"/>
                        </a:spcAft>
                        <a:buClr>
                          <a:schemeClr val="dk1"/>
                        </a:buClr>
                        <a:buSzPts val="2000"/>
                        <a:buFont typeface="Arial"/>
                        <a:buNone/>
                      </a:pPr>
                      <a:endParaRPr sz="2000" u="none" strike="noStrike" cap="none">
                        <a:solidFill>
                          <a:srgbClr val="333333"/>
                        </a:solidFill>
                      </a:endParaRPr>
                    </a:p>
                  </a:txBody>
                  <a:tcPr marL="91425" marR="91425" marT="91425" marB="91425"/>
                </a:tc>
                <a:tc>
                  <a:txBody>
                    <a:bodyPr/>
                    <a:lstStyle/>
                    <a:p>
                      <a:pPr marL="0" lvl="0" indent="0" algn="l" rtl="0">
                        <a:spcBef>
                          <a:spcPts val="0"/>
                        </a:spcBef>
                        <a:spcAft>
                          <a:spcPts val="0"/>
                        </a:spcAft>
                        <a:buClr>
                          <a:schemeClr val="dk1"/>
                        </a:buClr>
                        <a:buSzPts val="2000"/>
                        <a:buFont typeface="Arial"/>
                        <a:buNone/>
                      </a:pPr>
                      <a:r>
                        <a:rPr lang="en-US" sz="2000"/>
                        <a:t>This method enhance accuracy from 89.7% (using SVM) to 99.1% (using cnn)</a:t>
                      </a:r>
                      <a:endParaRPr sz="2000"/>
                    </a:p>
                  </a:txBody>
                  <a:tcPr marL="91425" marR="91425" marT="91425" marB="91425"/>
                </a:tc>
                <a:tc>
                  <a:txBody>
                    <a:bodyPr/>
                    <a:lstStyle/>
                    <a:p>
                      <a:pPr marL="0" lvl="0" indent="0" algn="l" rtl="0">
                        <a:spcBef>
                          <a:spcPts val="0"/>
                        </a:spcBef>
                        <a:spcAft>
                          <a:spcPts val="0"/>
                        </a:spcAft>
                        <a:buClr>
                          <a:schemeClr val="dk1"/>
                        </a:buClr>
                        <a:buSzPts val="2000"/>
                        <a:buFont typeface="Arial"/>
                        <a:buNone/>
                      </a:pPr>
                      <a:r>
                        <a:rPr lang="en-US" sz="2000">
                          <a:solidFill>
                            <a:schemeClr val="dk1"/>
                          </a:solidFill>
                        </a:rPr>
                        <a:t>Classification problem, due to the richness of the clothes properties and the high depth of clothes categorization</a:t>
                      </a:r>
                      <a:endParaRPr sz="2000" u="none" strike="noStrike" cap="none"/>
                    </a:p>
                  </a:txBody>
                  <a:tcPr marL="91425" marR="91425" marT="91425" marB="91425"/>
                </a:tc>
                <a:extLst>
                  <a:ext uri="{0D108BD9-81ED-4DB2-BD59-A6C34878D82A}">
                    <a16:rowId xmlns:a16="http://schemas.microsoft.com/office/drawing/2014/main" val="10001"/>
                  </a:ext>
                </a:extLst>
              </a:tr>
              <a:tr h="2070400">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2</a:t>
                      </a:r>
                      <a:endParaRPr sz="2000" u="none" strike="noStrike" cap="none"/>
                    </a:p>
                  </a:txBody>
                  <a:tcPr marL="91425" marR="91425" marT="91425" marB="91425"/>
                </a:tc>
                <a:tc>
                  <a:txBody>
                    <a:bodyPr/>
                    <a:lstStyle/>
                    <a:p>
                      <a:pPr marL="0" lvl="0" indent="0" algn="l" rtl="0">
                        <a:spcBef>
                          <a:spcPts val="0"/>
                        </a:spcBef>
                        <a:spcAft>
                          <a:spcPts val="0"/>
                        </a:spcAft>
                        <a:buClr>
                          <a:schemeClr val="dk1"/>
                        </a:buClr>
                        <a:buSzPts val="2000"/>
                        <a:buFont typeface="Arial"/>
                        <a:buNone/>
                      </a:pPr>
                      <a:r>
                        <a:rPr lang="en-US" sz="2000">
                          <a:solidFill>
                            <a:schemeClr val="dk1"/>
                          </a:solidFill>
                        </a:rPr>
                        <a:t>M. Kayed,</a:t>
                      </a:r>
                      <a:endParaRPr sz="2000">
                        <a:solidFill>
                          <a:schemeClr val="dk1"/>
                        </a:solidFill>
                      </a:endParaRPr>
                    </a:p>
                    <a:p>
                      <a:pPr marL="0" lvl="0" indent="0" algn="l" rtl="0">
                        <a:spcBef>
                          <a:spcPts val="0"/>
                        </a:spcBef>
                        <a:spcAft>
                          <a:spcPts val="0"/>
                        </a:spcAft>
                        <a:buClr>
                          <a:schemeClr val="dk1"/>
                        </a:buClr>
                        <a:buSzPts val="2000"/>
                        <a:buFont typeface="Arial"/>
                        <a:buNone/>
                      </a:pPr>
                      <a:r>
                        <a:rPr lang="en-US" sz="2000">
                          <a:solidFill>
                            <a:schemeClr val="dk1"/>
                          </a:solidFill>
                        </a:rPr>
                        <a:t>A. Anter,</a:t>
                      </a:r>
                      <a:endParaRPr sz="2000">
                        <a:solidFill>
                          <a:schemeClr val="dk1"/>
                        </a:solidFill>
                      </a:endParaRPr>
                    </a:p>
                    <a:p>
                      <a:pPr marL="0" lvl="0" indent="0" algn="l" rtl="0">
                        <a:spcBef>
                          <a:spcPts val="0"/>
                        </a:spcBef>
                        <a:spcAft>
                          <a:spcPts val="0"/>
                        </a:spcAft>
                        <a:buClr>
                          <a:schemeClr val="dk1"/>
                        </a:buClr>
                        <a:buSzPts val="2000"/>
                        <a:buFont typeface="Arial"/>
                        <a:buNone/>
                      </a:pPr>
                      <a:r>
                        <a:rPr lang="en-US" sz="2000">
                          <a:solidFill>
                            <a:schemeClr val="dk1"/>
                          </a:solidFill>
                        </a:rPr>
                        <a:t>H. Mohamed</a:t>
                      </a:r>
                      <a:endParaRPr sz="2000">
                        <a:solidFill>
                          <a:schemeClr val="dk1"/>
                        </a:solidFill>
                      </a:endParaRPr>
                    </a:p>
                    <a:p>
                      <a:pPr marL="0" lvl="0" indent="0" algn="l" rtl="0">
                        <a:spcBef>
                          <a:spcPts val="0"/>
                        </a:spcBef>
                        <a:spcAft>
                          <a:spcPts val="0"/>
                        </a:spcAft>
                        <a:buClr>
                          <a:schemeClr val="dk1"/>
                        </a:buClr>
                        <a:buSzPts val="2000"/>
                        <a:buFont typeface="Arial"/>
                        <a:buNone/>
                      </a:pPr>
                      <a:r>
                        <a:rPr lang="en-US" sz="2000">
                          <a:solidFill>
                            <a:schemeClr val="dk1"/>
                          </a:solidFill>
                        </a:rPr>
                        <a:t>2020</a:t>
                      </a:r>
                      <a:endParaRPr sz="200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2000"/>
                        <a:buFont typeface="Arial"/>
                        <a:buNone/>
                      </a:pPr>
                      <a:r>
                        <a:rPr lang="en-US" sz="2000">
                          <a:solidFill>
                            <a:schemeClr val="dk1"/>
                          </a:solidFill>
                        </a:rPr>
                        <a:t>Classification of Garments Using CNN LeNet-5 Architecture</a:t>
                      </a:r>
                      <a:endParaRPr sz="2000" u="none" strike="noStrike" cap="none"/>
                    </a:p>
                  </a:txBody>
                  <a:tcPr marL="91425" marR="91425" marT="91425" marB="91425"/>
                </a:tc>
                <a:tc>
                  <a:txBody>
                    <a:bodyPr/>
                    <a:lstStyle/>
                    <a:p>
                      <a:pPr marL="0" lvl="0" indent="0" algn="l" rtl="0">
                        <a:spcBef>
                          <a:spcPts val="0"/>
                        </a:spcBef>
                        <a:spcAft>
                          <a:spcPts val="0"/>
                        </a:spcAft>
                        <a:buClr>
                          <a:schemeClr val="dk1"/>
                        </a:buClr>
                        <a:buSzPts val="2000"/>
                        <a:buFont typeface="Arial"/>
                        <a:buNone/>
                      </a:pPr>
                      <a:r>
                        <a:rPr lang="en-US" sz="2000">
                          <a:solidFill>
                            <a:schemeClr val="dk1"/>
                          </a:solidFill>
                        </a:rPr>
                        <a:t>CNN based LeNet-5 Model</a:t>
                      </a:r>
                      <a:endParaRPr sz="2000" u="none" strike="noStrike" cap="none"/>
                    </a:p>
                  </a:txBody>
                  <a:tcPr marL="91425" marR="91425" marT="91425" marB="91425"/>
                </a:tc>
                <a:tc>
                  <a:txBody>
                    <a:bodyPr/>
                    <a:lstStyle/>
                    <a:p>
                      <a:pPr marL="0" lvl="0" indent="0" algn="l" rtl="0">
                        <a:spcBef>
                          <a:spcPts val="0"/>
                        </a:spcBef>
                        <a:spcAft>
                          <a:spcPts val="0"/>
                        </a:spcAft>
                        <a:buClr>
                          <a:schemeClr val="dk1"/>
                        </a:buClr>
                        <a:buSzPts val="2000"/>
                        <a:buFont typeface="Arial"/>
                        <a:buNone/>
                      </a:pPr>
                      <a:r>
                        <a:rPr lang="en-US" sz="2000"/>
                        <a:t>LeNet-5 outperforms both classical CNN and state of the art model</a:t>
                      </a:r>
                      <a:endParaRPr sz="2000" u="none" strike="noStrike" cap="none"/>
                    </a:p>
                  </a:txBody>
                  <a:tcPr marL="91425" marR="91425" marT="91425" marB="91425"/>
                </a:tc>
                <a:tc>
                  <a:txBody>
                    <a:bodyPr/>
                    <a:lstStyle/>
                    <a:p>
                      <a:pPr marL="0" lvl="0" indent="0" algn="l" rtl="0">
                        <a:spcBef>
                          <a:spcPts val="0"/>
                        </a:spcBef>
                        <a:spcAft>
                          <a:spcPts val="0"/>
                        </a:spcAft>
                        <a:buClr>
                          <a:schemeClr val="dk1"/>
                        </a:buClr>
                        <a:buSzPts val="2000"/>
                        <a:buFont typeface="Arial"/>
                        <a:buNone/>
                      </a:pPr>
                      <a:r>
                        <a:rPr lang="en-US" sz="2000">
                          <a:solidFill>
                            <a:schemeClr val="dk1"/>
                          </a:solidFill>
                        </a:rPr>
                        <a:t>Challenges in training a Convolutional Neural Network is overfitting</a:t>
                      </a:r>
                      <a:endParaRPr sz="2000">
                        <a:solidFill>
                          <a:schemeClr val="dk1"/>
                        </a:solidFill>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aphicFrame>
        <p:nvGraphicFramePr>
          <p:cNvPr id="178" name="Google Shape;178;p24"/>
          <p:cNvGraphicFramePr/>
          <p:nvPr/>
        </p:nvGraphicFramePr>
        <p:xfrm>
          <a:off x="544676" y="910339"/>
          <a:ext cx="11102625" cy="5844975"/>
        </p:xfrm>
        <a:graphic>
          <a:graphicData uri="http://schemas.openxmlformats.org/drawingml/2006/table">
            <a:tbl>
              <a:tblPr firstRow="1" bandRow="1">
                <a:noFill/>
                <a:tableStyleId>{B108A111-8A66-4219-BE03-5710FF5B2E0D}</a:tableStyleId>
              </a:tblPr>
              <a:tblGrid>
                <a:gridCol w="532250">
                  <a:extLst>
                    <a:ext uri="{9D8B030D-6E8A-4147-A177-3AD203B41FA5}">
                      <a16:colId xmlns:a16="http://schemas.microsoft.com/office/drawing/2014/main" val="20000"/>
                    </a:ext>
                  </a:extLst>
                </a:gridCol>
                <a:gridCol w="1631225">
                  <a:extLst>
                    <a:ext uri="{9D8B030D-6E8A-4147-A177-3AD203B41FA5}">
                      <a16:colId xmlns:a16="http://schemas.microsoft.com/office/drawing/2014/main" val="20001"/>
                    </a:ext>
                  </a:extLst>
                </a:gridCol>
                <a:gridCol w="2581125">
                  <a:extLst>
                    <a:ext uri="{9D8B030D-6E8A-4147-A177-3AD203B41FA5}">
                      <a16:colId xmlns:a16="http://schemas.microsoft.com/office/drawing/2014/main" val="20002"/>
                    </a:ext>
                  </a:extLst>
                </a:gridCol>
                <a:gridCol w="2018275">
                  <a:extLst>
                    <a:ext uri="{9D8B030D-6E8A-4147-A177-3AD203B41FA5}">
                      <a16:colId xmlns:a16="http://schemas.microsoft.com/office/drawing/2014/main" val="20003"/>
                    </a:ext>
                  </a:extLst>
                </a:gridCol>
                <a:gridCol w="2222550">
                  <a:extLst>
                    <a:ext uri="{9D8B030D-6E8A-4147-A177-3AD203B41FA5}">
                      <a16:colId xmlns:a16="http://schemas.microsoft.com/office/drawing/2014/main" val="20004"/>
                    </a:ext>
                  </a:extLst>
                </a:gridCol>
                <a:gridCol w="2117200">
                  <a:extLst>
                    <a:ext uri="{9D8B030D-6E8A-4147-A177-3AD203B41FA5}">
                      <a16:colId xmlns:a16="http://schemas.microsoft.com/office/drawing/2014/main" val="20005"/>
                    </a:ext>
                  </a:extLst>
                </a:gridCol>
              </a:tblGrid>
              <a:tr h="1699675">
                <a:tc>
                  <a:txBody>
                    <a:bodyPr/>
                    <a:lstStyle/>
                    <a:p>
                      <a:pPr marL="0" marR="0" lvl="0" indent="0" algn="l" rtl="0">
                        <a:lnSpc>
                          <a:spcPct val="100000"/>
                        </a:lnSpc>
                        <a:spcBef>
                          <a:spcPts val="0"/>
                        </a:spcBef>
                        <a:spcAft>
                          <a:spcPts val="0"/>
                        </a:spcAft>
                        <a:buNone/>
                      </a:pPr>
                      <a:r>
                        <a:rPr lang="en-US" sz="2000" u="none" strike="noStrike" cap="none"/>
                        <a:t>3</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Greeshma K V, Sreekumar K </a:t>
                      </a:r>
                      <a:endParaRPr sz="2000" u="none" strike="noStrike" cap="none"/>
                    </a:p>
                    <a:p>
                      <a:pPr marL="0" marR="0" lvl="0" indent="0" algn="l" rtl="0">
                        <a:lnSpc>
                          <a:spcPct val="100000"/>
                        </a:lnSpc>
                        <a:spcBef>
                          <a:spcPts val="0"/>
                        </a:spcBef>
                        <a:spcAft>
                          <a:spcPts val="0"/>
                        </a:spcAft>
                        <a:buNone/>
                      </a:pPr>
                      <a:r>
                        <a:rPr lang="en-US" sz="2000"/>
                        <a:t>2019</a:t>
                      </a:r>
                      <a:endParaRPr sz="2000"/>
                    </a:p>
                  </a:txBody>
                  <a:tcPr marL="91450" marR="91450" marT="45725" marB="45725"/>
                </a:tc>
                <a:tc>
                  <a:txBody>
                    <a:bodyPr/>
                    <a:lstStyle/>
                    <a:p>
                      <a:pPr marL="0" lvl="0" indent="0" algn="l" rtl="0">
                        <a:spcBef>
                          <a:spcPts val="0"/>
                        </a:spcBef>
                        <a:spcAft>
                          <a:spcPts val="0"/>
                        </a:spcAft>
                        <a:buClr>
                          <a:schemeClr val="dk1"/>
                        </a:buClr>
                        <a:buFont typeface="Arial"/>
                        <a:buNone/>
                      </a:pPr>
                      <a:r>
                        <a:rPr lang="en-US" sz="2000">
                          <a:solidFill>
                            <a:schemeClr val="dk1"/>
                          </a:solidFill>
                        </a:rPr>
                        <a:t>Fashion-MNIST Classification Based on HOG Feature Descriptor</a:t>
                      </a:r>
                      <a:endParaRPr sz="2000" u="none" strike="noStrike" cap="none"/>
                    </a:p>
                  </a:txBody>
                  <a:tcPr marL="91450" marR="91450" marT="45725" marB="45725"/>
                </a:tc>
                <a:tc>
                  <a:txBody>
                    <a:bodyPr/>
                    <a:lstStyle/>
                    <a:p>
                      <a:pPr marL="0" lvl="0" indent="0" algn="l" rtl="0">
                        <a:spcBef>
                          <a:spcPts val="0"/>
                        </a:spcBef>
                        <a:spcAft>
                          <a:spcPts val="0"/>
                        </a:spcAft>
                        <a:buClr>
                          <a:schemeClr val="dk1"/>
                        </a:buClr>
                        <a:buFont typeface="Arial"/>
                        <a:buNone/>
                      </a:pPr>
                      <a:r>
                        <a:rPr lang="en-US" sz="2000">
                          <a:solidFill>
                            <a:schemeClr val="dk1"/>
                          </a:solidFill>
                        </a:rPr>
                        <a:t>SVM(Support Vector Machine) Classifier</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2000"/>
                        <a:t>Multiicalss SVM is the best method to train the images</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Accuracy is not equal for each class of classification</a:t>
                      </a:r>
                      <a:endParaRPr sz="2000" u="none" strike="noStrike" cap="none"/>
                    </a:p>
                  </a:txBody>
                  <a:tcPr marL="91450" marR="91450" marT="45725" marB="45725"/>
                </a:tc>
                <a:extLst>
                  <a:ext uri="{0D108BD9-81ED-4DB2-BD59-A6C34878D82A}">
                    <a16:rowId xmlns:a16="http://schemas.microsoft.com/office/drawing/2014/main" val="10000"/>
                  </a:ext>
                </a:extLst>
              </a:tr>
              <a:tr h="1920250">
                <a:tc>
                  <a:txBody>
                    <a:bodyPr/>
                    <a:lstStyle/>
                    <a:p>
                      <a:pPr marL="0" marR="0" lvl="0" indent="0" algn="l" rtl="0">
                        <a:lnSpc>
                          <a:spcPct val="100000"/>
                        </a:lnSpc>
                        <a:spcBef>
                          <a:spcPts val="0"/>
                        </a:spcBef>
                        <a:spcAft>
                          <a:spcPts val="0"/>
                        </a:spcAft>
                        <a:buNone/>
                      </a:pPr>
                      <a:r>
                        <a:rPr lang="en-US" sz="2000" u="none" strike="noStrike" cap="none"/>
                        <a:t>4</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Shuning Shen</a:t>
                      </a:r>
                      <a:endParaRPr sz="2000" u="none" strike="noStrike" cap="none"/>
                    </a:p>
                    <a:p>
                      <a:pPr marL="0" marR="0" lvl="0" indent="0" algn="l" rtl="0">
                        <a:lnSpc>
                          <a:spcPct val="100000"/>
                        </a:lnSpc>
                        <a:spcBef>
                          <a:spcPts val="0"/>
                        </a:spcBef>
                        <a:spcAft>
                          <a:spcPts val="0"/>
                        </a:spcAft>
                        <a:buNone/>
                      </a:pPr>
                      <a:r>
                        <a:rPr lang="en-US" sz="2000"/>
                        <a:t>2018</a:t>
                      </a:r>
                      <a:endParaRPr sz="2000"/>
                    </a:p>
                  </a:txBody>
                  <a:tcPr marL="91450" marR="91450" marT="45725" marB="45725"/>
                </a:tc>
                <a:tc>
                  <a:txBody>
                    <a:bodyPr/>
                    <a:lstStyle/>
                    <a:p>
                      <a:pPr marL="0" lvl="0" indent="0" algn="l" rtl="0">
                        <a:spcBef>
                          <a:spcPts val="0"/>
                        </a:spcBef>
                        <a:spcAft>
                          <a:spcPts val="0"/>
                        </a:spcAft>
                        <a:buClr>
                          <a:schemeClr val="dk1"/>
                        </a:buClr>
                        <a:buFont typeface="Arial"/>
                        <a:buNone/>
                      </a:pPr>
                      <a:r>
                        <a:rPr lang="en-US" sz="2000">
                          <a:solidFill>
                            <a:schemeClr val="dk1"/>
                          </a:solidFill>
                        </a:rPr>
                        <a:t>Image Classification</a:t>
                      </a:r>
                      <a:endParaRPr>
                        <a:solidFill>
                          <a:schemeClr val="dk1"/>
                        </a:solidFill>
                      </a:endParaRPr>
                    </a:p>
                    <a:p>
                      <a:pPr marL="0" lvl="0" indent="0" algn="l" rtl="0">
                        <a:spcBef>
                          <a:spcPts val="0"/>
                        </a:spcBef>
                        <a:spcAft>
                          <a:spcPts val="0"/>
                        </a:spcAft>
                        <a:buClr>
                          <a:schemeClr val="dk1"/>
                        </a:buClr>
                        <a:buFont typeface="Arial"/>
                        <a:buNone/>
                      </a:pPr>
                      <a:r>
                        <a:rPr lang="en-US" sz="2000">
                          <a:solidFill>
                            <a:schemeClr val="dk1"/>
                          </a:solidFill>
                        </a:rPr>
                        <a:t>Using Long Short-Term Memory Networks</a:t>
                      </a:r>
                      <a:endParaRPr sz="2000"/>
                    </a:p>
                  </a:txBody>
                  <a:tcPr marL="91450" marR="91450" marT="45725" marB="45725"/>
                </a:tc>
                <a:tc>
                  <a:txBody>
                    <a:bodyPr/>
                    <a:lstStyle/>
                    <a:p>
                      <a:pPr marL="0" lvl="0" indent="0" algn="l" rtl="0">
                        <a:spcBef>
                          <a:spcPts val="0"/>
                        </a:spcBef>
                        <a:spcAft>
                          <a:spcPts val="0"/>
                        </a:spcAft>
                        <a:buClr>
                          <a:schemeClr val="dk1"/>
                        </a:buClr>
                        <a:buFont typeface="Arial"/>
                        <a:buNone/>
                      </a:pPr>
                      <a:r>
                        <a:rPr lang="en-US" sz="2000">
                          <a:solidFill>
                            <a:schemeClr val="dk1"/>
                          </a:solidFill>
                        </a:rPr>
                        <a:t>LSTMs model, , Network Pruning and Training Pattern Reduction</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2000"/>
                        <a:t>Computational cost of this model is low</a:t>
                      </a:r>
                      <a:endParaRPr sz="2000"/>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Performance of training pattern sets is worse when number of training patterns is reducing</a:t>
                      </a:r>
                      <a:endParaRPr sz="2000" u="none" strike="noStrike" cap="none"/>
                    </a:p>
                  </a:txBody>
                  <a:tcPr marL="91450" marR="91450" marT="45725" marB="45725"/>
                </a:tc>
                <a:extLst>
                  <a:ext uri="{0D108BD9-81ED-4DB2-BD59-A6C34878D82A}">
                    <a16:rowId xmlns:a16="http://schemas.microsoft.com/office/drawing/2014/main" val="10001"/>
                  </a:ext>
                </a:extLst>
              </a:tr>
              <a:tr h="2215525">
                <a:tc>
                  <a:txBody>
                    <a:bodyPr/>
                    <a:lstStyle/>
                    <a:p>
                      <a:pPr marL="0" marR="0" lvl="0" indent="0" algn="l" rtl="0">
                        <a:lnSpc>
                          <a:spcPct val="100000"/>
                        </a:lnSpc>
                        <a:spcBef>
                          <a:spcPts val="0"/>
                        </a:spcBef>
                        <a:spcAft>
                          <a:spcPts val="0"/>
                        </a:spcAft>
                        <a:buNone/>
                      </a:pPr>
                      <a:r>
                        <a:rPr lang="en-US" sz="2000" u="none" strike="noStrike" cap="none"/>
                        <a:t>5</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 Krizhevsky,</a:t>
                      </a:r>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 Sutskever, G.E. Hinton</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a:t>2018</a:t>
                      </a:r>
                      <a:endParaRPr sz="2000"/>
                    </a:p>
                  </a:txBody>
                  <a:tcPr marL="91450" marR="91450" marT="45725" marB="45725"/>
                </a:tc>
                <a:tc>
                  <a:txBody>
                    <a:bodyPr/>
                    <a:lstStyle/>
                    <a:p>
                      <a:pPr marL="0" lvl="0" indent="0" algn="l" rtl="0">
                        <a:spcBef>
                          <a:spcPts val="0"/>
                        </a:spcBef>
                        <a:spcAft>
                          <a:spcPts val="0"/>
                        </a:spcAft>
                        <a:buClr>
                          <a:schemeClr val="dk1"/>
                        </a:buClr>
                        <a:buSzPts val="2000"/>
                        <a:buFont typeface="Arial"/>
                        <a:buNone/>
                      </a:pPr>
                      <a:r>
                        <a:rPr lang="en-US" sz="2000">
                          <a:solidFill>
                            <a:schemeClr val="dk1"/>
                          </a:solidFill>
                        </a:rPr>
                        <a:t>ImageNet Classification with Deep Convolutional Neural Networks</a:t>
                      </a:r>
                      <a:endParaRPr>
                        <a:solidFill>
                          <a:schemeClr val="dk1"/>
                        </a:solidFill>
                      </a:endParaRPr>
                    </a:p>
                    <a:p>
                      <a:pPr marL="0" marR="0" lvl="0" indent="0" algn="l" rtl="0">
                        <a:lnSpc>
                          <a:spcPct val="100000"/>
                        </a:lnSpc>
                        <a:spcBef>
                          <a:spcPts val="0"/>
                        </a:spcBef>
                        <a:spcAft>
                          <a:spcPts val="0"/>
                        </a:spcAft>
                        <a:buNone/>
                      </a:pPr>
                      <a:endParaRPr sz="2000"/>
                    </a:p>
                  </a:txBody>
                  <a:tcPr marL="91450" marR="91450" marT="45725" marB="45725"/>
                </a:tc>
                <a:tc>
                  <a:txBody>
                    <a:bodyPr/>
                    <a:lstStyle/>
                    <a:p>
                      <a:pPr marL="0" lvl="0" indent="0" algn="l" rtl="0">
                        <a:spcBef>
                          <a:spcPts val="0"/>
                        </a:spcBef>
                        <a:spcAft>
                          <a:spcPts val="0"/>
                        </a:spcAft>
                        <a:buClr>
                          <a:schemeClr val="dk1"/>
                        </a:buClr>
                        <a:buFont typeface="Arial"/>
                        <a:buNone/>
                      </a:pPr>
                      <a:r>
                        <a:rPr lang="en-US" sz="2000">
                          <a:solidFill>
                            <a:schemeClr val="dk1"/>
                          </a:solidFill>
                        </a:rPr>
                        <a:t>Local Response Normalization, </a:t>
                      </a:r>
                      <a:endParaRPr>
                        <a:solidFill>
                          <a:schemeClr val="dk1"/>
                        </a:solidFill>
                      </a:endParaRPr>
                    </a:p>
                    <a:p>
                      <a:pPr marL="0" lvl="0" indent="0" algn="l" rtl="0">
                        <a:spcBef>
                          <a:spcPts val="0"/>
                        </a:spcBef>
                        <a:spcAft>
                          <a:spcPts val="0"/>
                        </a:spcAft>
                        <a:buClr>
                          <a:schemeClr val="dk1"/>
                        </a:buClr>
                        <a:buFont typeface="Arial"/>
                        <a:buNone/>
                      </a:pPr>
                      <a:r>
                        <a:rPr lang="en-US" sz="2000">
                          <a:solidFill>
                            <a:schemeClr val="dk1"/>
                          </a:solidFill>
                        </a:rPr>
                        <a:t>Training on Multiple GPUs</a:t>
                      </a:r>
                      <a:endParaRPr sz="2000"/>
                    </a:p>
                  </a:txBody>
                  <a:tcPr marL="91450" marR="91450" marT="45725" marB="45725"/>
                </a:tc>
                <a:tc>
                  <a:txBody>
                    <a:bodyPr/>
                    <a:lstStyle/>
                    <a:p>
                      <a:pPr marL="0" marR="0" lvl="0" indent="0" algn="l" rtl="0">
                        <a:lnSpc>
                          <a:spcPct val="100000"/>
                        </a:lnSpc>
                        <a:spcBef>
                          <a:spcPts val="0"/>
                        </a:spcBef>
                        <a:spcAft>
                          <a:spcPts val="0"/>
                        </a:spcAft>
                        <a:buNone/>
                      </a:pPr>
                      <a:r>
                        <a:rPr lang="en-US" sz="2000"/>
                        <a:t>Non-saturating neurons of convolution operation are used. By this training is done faster</a:t>
                      </a:r>
                      <a:endParaRPr sz="2000"/>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These models achieve error rate of more than 35%.</a:t>
                      </a:r>
                      <a:endParaRPr sz="20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646100" y="452722"/>
            <a:ext cx="9404700" cy="806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500"/>
              <a:t>Design and Methodology</a:t>
            </a:r>
            <a:endParaRPr sz="3500"/>
          </a:p>
        </p:txBody>
      </p:sp>
      <p:sp>
        <p:nvSpPr>
          <p:cNvPr id="184" name="Google Shape;184;p25"/>
          <p:cNvSpPr txBox="1">
            <a:spLocks noGrp="1"/>
          </p:cNvSpPr>
          <p:nvPr>
            <p:ph type="body" idx="1"/>
          </p:nvPr>
        </p:nvSpPr>
        <p:spPr>
          <a:xfrm>
            <a:off x="776875" y="1366250"/>
            <a:ext cx="9938700" cy="48822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US" sz="2800" u="sng"/>
              <a:t>Steps for classification of garments</a:t>
            </a:r>
            <a:endParaRPr sz="2800" u="sng"/>
          </a:p>
          <a:p>
            <a:pPr marL="457200" lvl="0" indent="-387350" algn="l" rtl="0">
              <a:lnSpc>
                <a:spcPct val="115000"/>
              </a:lnSpc>
              <a:spcBef>
                <a:spcPts val="1000"/>
              </a:spcBef>
              <a:spcAft>
                <a:spcPts val="0"/>
              </a:spcAft>
              <a:buSzPts val="2500"/>
              <a:buChar char="●"/>
            </a:pPr>
            <a:r>
              <a:rPr lang="en-US" sz="2500"/>
              <a:t>Loading the dataset</a:t>
            </a:r>
            <a:endParaRPr sz="2500"/>
          </a:p>
          <a:p>
            <a:pPr marL="457200" lvl="0" indent="-387350" algn="l" rtl="0">
              <a:lnSpc>
                <a:spcPct val="115000"/>
              </a:lnSpc>
              <a:spcBef>
                <a:spcPts val="0"/>
              </a:spcBef>
              <a:spcAft>
                <a:spcPts val="0"/>
              </a:spcAft>
              <a:buSzPts val="2500"/>
              <a:buChar char="●"/>
            </a:pPr>
            <a:r>
              <a:rPr lang="en-US" sz="2500"/>
              <a:t>Standardizing the dataset</a:t>
            </a:r>
            <a:endParaRPr sz="2500"/>
          </a:p>
          <a:p>
            <a:pPr marL="457200" lvl="0" indent="-387350" algn="l" rtl="0">
              <a:lnSpc>
                <a:spcPct val="115000"/>
              </a:lnSpc>
              <a:spcBef>
                <a:spcPts val="0"/>
              </a:spcBef>
              <a:spcAft>
                <a:spcPts val="0"/>
              </a:spcAft>
              <a:buSzPts val="2500"/>
              <a:buChar char="●"/>
            </a:pPr>
            <a:r>
              <a:rPr lang="en-US" sz="2500"/>
              <a:t>Training models using training dataset</a:t>
            </a:r>
            <a:endParaRPr sz="2500"/>
          </a:p>
          <a:p>
            <a:pPr marL="457200" lvl="0" indent="-387350" algn="l" rtl="0">
              <a:lnSpc>
                <a:spcPct val="115000"/>
              </a:lnSpc>
              <a:spcBef>
                <a:spcPts val="0"/>
              </a:spcBef>
              <a:spcAft>
                <a:spcPts val="0"/>
              </a:spcAft>
              <a:buSzPts val="2500"/>
              <a:buChar char="●"/>
            </a:pPr>
            <a:r>
              <a:rPr lang="en-US" sz="2500"/>
              <a:t>Applying cross validation, to find out whether the model is overfitting or underfitting</a:t>
            </a:r>
            <a:endParaRPr sz="2500"/>
          </a:p>
          <a:p>
            <a:pPr marL="457200" lvl="0" indent="-387350" algn="l" rtl="0">
              <a:lnSpc>
                <a:spcPct val="115000"/>
              </a:lnSpc>
              <a:spcBef>
                <a:spcPts val="0"/>
              </a:spcBef>
              <a:spcAft>
                <a:spcPts val="0"/>
              </a:spcAft>
              <a:buSzPts val="2500"/>
              <a:buChar char="●"/>
            </a:pPr>
            <a:r>
              <a:rPr lang="en-US" sz="2500"/>
              <a:t>Calculating performance measures and comparing the results of each model</a:t>
            </a:r>
            <a:endParaRPr sz="2500"/>
          </a:p>
          <a:p>
            <a:pPr marL="457200" lvl="0" indent="-387350" algn="l" rtl="0">
              <a:lnSpc>
                <a:spcPct val="115000"/>
              </a:lnSpc>
              <a:spcBef>
                <a:spcPts val="0"/>
              </a:spcBef>
              <a:spcAft>
                <a:spcPts val="0"/>
              </a:spcAft>
              <a:buSzPts val="2500"/>
              <a:buChar char="●"/>
            </a:pPr>
            <a:r>
              <a:rPr lang="en-US" sz="2500"/>
              <a:t>Testing the dataset</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74650" y="452725"/>
            <a:ext cx="3783000" cy="249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System Architecture Diagram</a:t>
            </a:r>
            <a:endParaRPr/>
          </a:p>
        </p:txBody>
      </p:sp>
      <p:sp>
        <p:nvSpPr>
          <p:cNvPr id="190" name="Google Shape;190;p26"/>
          <p:cNvSpPr txBox="1">
            <a:spLocks noGrp="1"/>
          </p:cNvSpPr>
          <p:nvPr>
            <p:ph type="body" idx="1"/>
          </p:nvPr>
        </p:nvSpPr>
        <p:spPr>
          <a:xfrm>
            <a:off x="3586175" y="800100"/>
            <a:ext cx="8343900" cy="5743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91" name="Google Shape;191;p26"/>
          <p:cNvPicPr preferRelativeResize="0"/>
          <p:nvPr/>
        </p:nvPicPr>
        <p:blipFill rotWithShape="1">
          <a:blip r:embed="rId3">
            <a:alphaModFix/>
          </a:blip>
          <a:srcRect l="19304" t="22584" r="21913" b="9554"/>
          <a:stretch/>
        </p:blipFill>
        <p:spPr>
          <a:xfrm>
            <a:off x="3584775" y="314325"/>
            <a:ext cx="8343898" cy="6300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160325" y="452750"/>
            <a:ext cx="3211500" cy="179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Use Case Diagram</a:t>
            </a:r>
            <a:endParaRPr/>
          </a:p>
        </p:txBody>
      </p:sp>
      <p:sp>
        <p:nvSpPr>
          <p:cNvPr id="197" name="Google Shape;197;p27"/>
          <p:cNvSpPr txBox="1">
            <a:spLocks noGrp="1"/>
          </p:cNvSpPr>
          <p:nvPr>
            <p:ph type="body" idx="1"/>
          </p:nvPr>
        </p:nvSpPr>
        <p:spPr>
          <a:xfrm>
            <a:off x="2800350" y="452750"/>
            <a:ext cx="9315300" cy="6305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98" name="Google Shape;198;p27"/>
          <p:cNvPicPr preferRelativeResize="0"/>
          <p:nvPr/>
        </p:nvPicPr>
        <p:blipFill rotWithShape="1">
          <a:blip r:embed="rId3">
            <a:alphaModFix/>
          </a:blip>
          <a:srcRect l="28839" t="24846" r="27570" b="11706"/>
          <a:stretch/>
        </p:blipFill>
        <p:spPr>
          <a:xfrm>
            <a:off x="3214700" y="310750"/>
            <a:ext cx="8586773" cy="6305399"/>
          </a:xfrm>
          <a:prstGeom prst="rect">
            <a:avLst/>
          </a:prstGeom>
          <a:noFill/>
          <a:ln>
            <a:noFill/>
          </a:ln>
        </p:spPr>
      </p:pic>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794</Words>
  <Application>Microsoft Office PowerPoint</Application>
  <PresentationFormat>Widescreen</PresentationFormat>
  <Paragraphs>118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Arial</vt:lpstr>
      <vt:lpstr>Noto Sans Symbols</vt:lpstr>
      <vt:lpstr>Ion</vt:lpstr>
      <vt:lpstr> WELCOME</vt:lpstr>
      <vt:lpstr>Industrial Oriented Mini Project(CS704PC)</vt:lpstr>
      <vt:lpstr>Minor Project: Classification of garments using Fashion MNIST dataset ABSTRACT:  </vt:lpstr>
      <vt:lpstr>INTRODUCTION</vt:lpstr>
      <vt:lpstr>Literature Survey</vt:lpstr>
      <vt:lpstr>PowerPoint Presentation</vt:lpstr>
      <vt:lpstr>Design and Methodology</vt:lpstr>
      <vt:lpstr>System Architecture Diagram</vt:lpstr>
      <vt:lpstr>Use Case Diagram</vt:lpstr>
      <vt:lpstr>Sequence Diagram</vt:lpstr>
      <vt:lpstr>Testing and Results</vt:lpstr>
      <vt:lpstr>Improving accuracy of sequential model using epoch operation</vt:lpstr>
      <vt:lpstr>Results of Sequential model after testing the dataset</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dc:title>
  <cp:lastModifiedBy>admin</cp:lastModifiedBy>
  <cp:revision>2</cp:revision>
  <dcterms:modified xsi:type="dcterms:W3CDTF">2023-01-06T17:26:19Z</dcterms:modified>
</cp:coreProperties>
</file>