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68" r:id="rId3"/>
    <p:sldId id="258" r:id="rId4"/>
    <p:sldId id="259" r:id="rId5"/>
    <p:sldId id="260" r:id="rId6"/>
    <p:sldId id="270" r:id="rId7"/>
    <p:sldId id="262" r:id="rId8"/>
    <p:sldId id="272" r:id="rId9"/>
    <p:sldId id="271" r:id="rId10"/>
    <p:sldId id="263" r:id="rId11"/>
    <p:sldId id="264" r:id="rId12"/>
    <p:sldId id="269" r:id="rId13"/>
    <p:sldId id="265" r:id="rId14"/>
    <p:sldId id="266" r:id="rId15"/>
    <p:sldId id="267" r:id="rId16"/>
  </p:sldIdLst>
  <p:sldSz cx="12192000" cy="6858000"/>
  <p:notesSz cx="6858000" cy="9144000"/>
  <p:embeddedFontLst>
    <p:embeddedFont>
      <p:font typeface="Bell MT" panose="02020503060305020303" pitchFamily="18" charset="0"/>
      <p:regular r:id="rId18"/>
      <p:bold r:id="rId19"/>
      <p:italic r:id="rId20"/>
      <p:boldItalic r:id="rId21"/>
    </p:embeddedFont>
    <p:embeddedFont>
      <p:font typeface="Mangal" panose="02040503050203030202" pitchFamily="18"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4193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793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7986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8795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7733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p:cSld name="Title">
    <p:bg>
      <p:bgPr>
        <a:solidFill>
          <a:schemeClr val="dk1"/>
        </a:solidFill>
        <a:effectLst/>
      </p:bgPr>
    </p:bg>
    <p:spTree>
      <p:nvGrpSpPr>
        <p:cNvPr id="1" name="Shape 15"/>
        <p:cNvGrpSpPr/>
        <p:nvPr/>
      </p:nvGrpSpPr>
      <p:grpSpPr>
        <a:xfrm>
          <a:off x="0" y="0"/>
          <a:ext cx="0" cy="0"/>
          <a:chOff x="0" y="0"/>
          <a:chExt cx="0" cy="0"/>
        </a:xfrm>
      </p:grpSpPr>
      <p:pic>
        <p:nvPicPr>
          <p:cNvPr id="16" name="Google Shape;16;p2"/>
          <p:cNvPicPr preferRelativeResize="0"/>
          <p:nvPr/>
        </p:nvPicPr>
        <p:blipFill rotWithShape="1">
          <a:blip r:embed="rId2">
            <a:alphaModFix amt="41000"/>
          </a:blip>
          <a:srcRect l="-223" t="45170" r="17078" b="17467"/>
          <a:stretch/>
        </p:blipFill>
        <p:spPr>
          <a:xfrm rot="10800000">
            <a:off x="-2" y="0"/>
            <a:ext cx="6300593" cy="2304790"/>
          </a:xfrm>
          <a:prstGeom prst="rect">
            <a:avLst/>
          </a:prstGeom>
          <a:noFill/>
          <a:ln>
            <a:noFill/>
          </a:ln>
        </p:spPr>
      </p:pic>
      <p:grpSp>
        <p:nvGrpSpPr>
          <p:cNvPr id="17" name="Google Shape;17;p2"/>
          <p:cNvGrpSpPr/>
          <p:nvPr/>
        </p:nvGrpSpPr>
        <p:grpSpPr>
          <a:xfrm>
            <a:off x="11613628" y="319274"/>
            <a:ext cx="89941" cy="314793"/>
            <a:chOff x="5538866" y="1851285"/>
            <a:chExt cx="89941" cy="314793"/>
          </a:xfrm>
        </p:grpSpPr>
        <p:sp>
          <p:nvSpPr>
            <p:cNvPr id="18" name="Google Shape;18;p2"/>
            <p:cNvSpPr/>
            <p:nvPr/>
          </p:nvSpPr>
          <p:spPr>
            <a:xfrm>
              <a:off x="5538866" y="1851285"/>
              <a:ext cx="89941" cy="8994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ngal"/>
                <a:ea typeface="Mangal"/>
                <a:cs typeface="Mangal"/>
                <a:sym typeface="Mangal"/>
              </a:endParaRPr>
            </a:p>
          </p:txBody>
        </p:sp>
        <p:sp>
          <p:nvSpPr>
            <p:cNvPr id="19" name="Google Shape;19;p2"/>
            <p:cNvSpPr/>
            <p:nvPr/>
          </p:nvSpPr>
          <p:spPr>
            <a:xfrm>
              <a:off x="5538866" y="2076137"/>
              <a:ext cx="89941" cy="8994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ngal"/>
                <a:ea typeface="Mangal"/>
                <a:cs typeface="Mangal"/>
                <a:sym typeface="Mangal"/>
              </a:endParaRPr>
            </a:p>
          </p:txBody>
        </p:sp>
      </p:grpSp>
      <p:sp>
        <p:nvSpPr>
          <p:cNvPr id="20" name="Google Shape;20;p2"/>
          <p:cNvSpPr txBox="1">
            <a:spLocks noGrp="1"/>
          </p:cNvSpPr>
          <p:nvPr>
            <p:ph type="title"/>
          </p:nvPr>
        </p:nvSpPr>
        <p:spPr>
          <a:xfrm>
            <a:off x="1800772" y="1793289"/>
            <a:ext cx="3010925" cy="3373515"/>
          </a:xfrm>
          <a:prstGeom prst="rect">
            <a:avLst/>
          </a:prstGeom>
          <a:noFill/>
          <a:ln>
            <a:noFill/>
          </a:ln>
        </p:spPr>
        <p:txBody>
          <a:bodyPr spcFirstLastPara="1" wrap="square" lIns="0" tIns="0" rIns="0" bIns="0" anchor="ctr" anchorCtr="0">
            <a:noAutofit/>
          </a:bodyPr>
          <a:lstStyle>
            <a:lvl1pPr lvl="0" algn="l">
              <a:lnSpc>
                <a:spcPct val="75000"/>
              </a:lnSpc>
              <a:spcBef>
                <a:spcPts val="0"/>
              </a:spcBef>
              <a:spcAft>
                <a:spcPts val="0"/>
              </a:spcAft>
              <a:buClr>
                <a:schemeClr val="lt1"/>
              </a:buClr>
              <a:buSzPts val="8000"/>
              <a:buFont typeface="MS PMincho"/>
              <a:buNone/>
              <a:defRPr sz="8000" b="0" i="0" cap="none">
                <a:solidFill>
                  <a:schemeClr val="lt1"/>
                </a:solidFill>
                <a:latin typeface="MS PMincho"/>
                <a:ea typeface="MS PMincho"/>
                <a:cs typeface="MS PMincho"/>
                <a:sym typeface="MS PMinch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body" idx="1"/>
          </p:nvPr>
        </p:nvSpPr>
        <p:spPr>
          <a:xfrm>
            <a:off x="5502975" y="3086826"/>
            <a:ext cx="5667049" cy="2079978"/>
          </a:xfrm>
          <a:prstGeom prst="rect">
            <a:avLst/>
          </a:prstGeom>
          <a:noFill/>
          <a:ln>
            <a:noFill/>
          </a:ln>
        </p:spPr>
        <p:txBody>
          <a:bodyPr spcFirstLastPara="1" wrap="square" lIns="0" tIns="0" rIns="0" bIns="0" anchor="t" anchorCtr="0">
            <a:noAutofit/>
          </a:bodyPr>
          <a:lstStyle>
            <a:lvl1pPr marL="457200" lvl="0" indent="-330835" algn="l">
              <a:spcBef>
                <a:spcPts val="28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1pPr>
            <a:lvl2pPr marL="914400" lvl="1"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2pPr>
            <a:lvl3pPr marL="1371600" lvl="2"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3pPr>
            <a:lvl4pPr marL="1828800" lvl="3"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4pPr>
            <a:lvl5pPr marL="2286000" lvl="4"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pic>
        <p:nvPicPr>
          <p:cNvPr id="22" name="Google Shape;22;p2"/>
          <p:cNvPicPr preferRelativeResize="0"/>
          <p:nvPr/>
        </p:nvPicPr>
        <p:blipFill rotWithShape="1">
          <a:blip r:embed="rId2">
            <a:alphaModFix amt="41000"/>
          </a:blip>
          <a:srcRect l="-222" t="45170" r="19778" b="17467"/>
          <a:stretch/>
        </p:blipFill>
        <p:spPr>
          <a:xfrm>
            <a:off x="6096001" y="4549953"/>
            <a:ext cx="6096000" cy="2304790"/>
          </a:xfrm>
          <a:prstGeom prst="rect">
            <a:avLst/>
          </a:prstGeom>
          <a:noFill/>
          <a:ln>
            <a:noFill/>
          </a:ln>
        </p:spPr>
      </p:pic>
      <p:grpSp>
        <p:nvGrpSpPr>
          <p:cNvPr id="23" name="Google Shape;23;p2"/>
          <p:cNvGrpSpPr/>
          <p:nvPr/>
        </p:nvGrpSpPr>
        <p:grpSpPr>
          <a:xfrm>
            <a:off x="530436" y="6223933"/>
            <a:ext cx="89941" cy="314793"/>
            <a:chOff x="5538866" y="1851285"/>
            <a:chExt cx="89941" cy="314793"/>
          </a:xfrm>
        </p:grpSpPr>
        <p:sp>
          <p:nvSpPr>
            <p:cNvPr id="24" name="Google Shape;24;p2"/>
            <p:cNvSpPr/>
            <p:nvPr/>
          </p:nvSpPr>
          <p:spPr>
            <a:xfrm>
              <a:off x="5538866" y="1851285"/>
              <a:ext cx="89941" cy="89941"/>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ngal"/>
                <a:ea typeface="Mangal"/>
                <a:cs typeface="Mangal"/>
                <a:sym typeface="Mangal"/>
              </a:endParaRPr>
            </a:p>
          </p:txBody>
        </p:sp>
        <p:sp>
          <p:nvSpPr>
            <p:cNvPr id="25" name="Google Shape;25;p2"/>
            <p:cNvSpPr/>
            <p:nvPr/>
          </p:nvSpPr>
          <p:spPr>
            <a:xfrm>
              <a:off x="5538866" y="2076137"/>
              <a:ext cx="89941" cy="89941"/>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ngal"/>
                <a:ea typeface="Mangal"/>
                <a:cs typeface="Mangal"/>
                <a:sym typeface="Mangal"/>
              </a:endParaRPr>
            </a:p>
          </p:txBody>
        </p:sp>
      </p:grpSp>
      <p:sp>
        <p:nvSpPr>
          <p:cNvPr id="26" name="Google Shape;26;p2"/>
          <p:cNvSpPr txBox="1">
            <a:spLocks noGrp="1"/>
          </p:cNvSpPr>
          <p:nvPr>
            <p:ph type="body" idx="2"/>
          </p:nvPr>
        </p:nvSpPr>
        <p:spPr>
          <a:xfrm>
            <a:off x="5502976" y="1793289"/>
            <a:ext cx="5658458" cy="1127125"/>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1610"/>
              <a:buNone/>
              <a:defRPr sz="1400" cap="none">
                <a:solidFill>
                  <a:schemeClr val="lt1"/>
                </a:solidFill>
              </a:defRPr>
            </a:lvl1pPr>
            <a:lvl2pPr marL="914400" lvl="1" indent="-228600" algn="l">
              <a:spcBef>
                <a:spcPts val="600"/>
              </a:spcBef>
              <a:spcAft>
                <a:spcPts val="0"/>
              </a:spcAft>
              <a:buSzPts val="1840"/>
              <a:buNone/>
              <a:defRPr cap="none">
                <a:solidFill>
                  <a:schemeClr val="lt1"/>
                </a:solidFill>
              </a:defRPr>
            </a:lvl2pPr>
            <a:lvl3pPr marL="1371600" lvl="2" indent="-228600" algn="l">
              <a:spcBef>
                <a:spcPts val="600"/>
              </a:spcBef>
              <a:spcAft>
                <a:spcPts val="0"/>
              </a:spcAft>
              <a:buSzPts val="1610"/>
              <a:buNone/>
              <a:defRPr cap="none">
                <a:solidFill>
                  <a:schemeClr val="lt1"/>
                </a:solidFill>
              </a:defRPr>
            </a:lvl3pPr>
            <a:lvl4pPr marL="1828800" lvl="3" indent="-228600" algn="l">
              <a:spcBef>
                <a:spcPts val="600"/>
              </a:spcBef>
              <a:spcAft>
                <a:spcPts val="0"/>
              </a:spcAft>
              <a:buSzPts val="1380"/>
              <a:buNone/>
              <a:defRPr cap="none">
                <a:solidFill>
                  <a:schemeClr val="lt1"/>
                </a:solidFill>
              </a:defRPr>
            </a:lvl4pPr>
            <a:lvl5pPr marL="2286000" lvl="4" indent="-228600" algn="l">
              <a:spcBef>
                <a:spcPts val="600"/>
              </a:spcBef>
              <a:spcAft>
                <a:spcPts val="0"/>
              </a:spcAft>
              <a:buSzPts val="1265"/>
              <a:buNone/>
              <a:defRPr cap="none">
                <a:solidFill>
                  <a:schemeClr val="lt1"/>
                </a:solidFill>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mparison with Subtitle">
  <p:cSld name="Comparison with Subtitle">
    <p:bg>
      <p:bgPr>
        <a:solidFill>
          <a:schemeClr val="dk1"/>
        </a:solidFill>
        <a:effectLst/>
      </p:bgPr>
    </p:bg>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a:off x="1082032" y="608075"/>
            <a:ext cx="10061455" cy="644653"/>
          </a:xfrm>
          <a:prstGeom prst="rect">
            <a:avLst/>
          </a:prstGeom>
          <a:noFill/>
          <a:ln>
            <a:noFill/>
          </a:ln>
        </p:spPr>
        <p:txBody>
          <a:bodyPr spcFirstLastPara="1" wrap="square" lIns="0" tIns="0" rIns="0" bIns="0" anchor="ctr" anchorCtr="0">
            <a:noAutofit/>
          </a:bodyPr>
          <a:lstStyle>
            <a:lvl1pPr lvl="0" algn="l">
              <a:lnSpc>
                <a:spcPct val="75000"/>
              </a:lnSpc>
              <a:spcBef>
                <a:spcPts val="0"/>
              </a:spcBef>
              <a:spcAft>
                <a:spcPts val="0"/>
              </a:spcAft>
              <a:buClr>
                <a:schemeClr val="lt1"/>
              </a:buClr>
              <a:buSzPts val="4800"/>
              <a:buFont typeface="MS PMincho"/>
              <a:buNone/>
              <a:defRPr sz="4800" b="0" i="0" cap="none">
                <a:solidFill>
                  <a:schemeClr val="lt1"/>
                </a:solidFill>
                <a:latin typeface="MS PMincho"/>
                <a:ea typeface="MS PMincho"/>
                <a:cs typeface="MS PMincho"/>
                <a:sym typeface="MS PMinch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1"/>
          <p:cNvSpPr txBox="1">
            <a:spLocks noGrp="1"/>
          </p:cNvSpPr>
          <p:nvPr>
            <p:ph type="ftr" idx="11"/>
          </p:nvPr>
        </p:nvSpPr>
        <p:spPr>
          <a:xfrm rot="-5400000">
            <a:off x="-2009849" y="3308393"/>
            <a:ext cx="5170509" cy="3337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cap="none">
                <a:solidFill>
                  <a:schemeClr val="lt1"/>
                </a:solidFill>
                <a:latin typeface="Mangal"/>
                <a:ea typeface="Mangal"/>
                <a:cs typeface="Mangal"/>
                <a:sym typeface="Mang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1"/>
          <p:cNvSpPr txBox="1">
            <a:spLocks noGrp="1"/>
          </p:cNvSpPr>
          <p:nvPr>
            <p:ph type="body" idx="1"/>
          </p:nvPr>
        </p:nvSpPr>
        <p:spPr>
          <a:xfrm>
            <a:off x="1073710" y="1288398"/>
            <a:ext cx="10071100" cy="466725"/>
          </a:xfrm>
          <a:prstGeom prst="rect">
            <a:avLst/>
          </a:prstGeom>
          <a:noFill/>
          <a:ln>
            <a:noFill/>
          </a:ln>
        </p:spPr>
        <p:txBody>
          <a:bodyPr spcFirstLastPara="1" wrap="square" lIns="0" tIns="45700" rIns="0" bIns="45700" anchor="t" anchorCtr="0">
            <a:noAutofit/>
          </a:bodyPr>
          <a:lstStyle>
            <a:lvl1pPr marL="457200" lvl="0" indent="-228600" algn="l">
              <a:spcBef>
                <a:spcPts val="280"/>
              </a:spcBef>
              <a:spcAft>
                <a:spcPts val="0"/>
              </a:spcAft>
              <a:buSzPts val="1610"/>
              <a:buNone/>
              <a:defRPr sz="1400" cap="none">
                <a:solidFill>
                  <a:schemeClr val="lt1"/>
                </a:solidFill>
              </a:defRPr>
            </a:lvl1pPr>
            <a:lvl2pPr marL="914400" lvl="1" indent="-228600" algn="l">
              <a:spcBef>
                <a:spcPts val="600"/>
              </a:spcBef>
              <a:spcAft>
                <a:spcPts val="0"/>
              </a:spcAft>
              <a:buSzPts val="1610"/>
              <a:buNone/>
              <a:defRPr sz="1400" cap="none">
                <a:solidFill>
                  <a:schemeClr val="lt1"/>
                </a:solidFill>
              </a:defRPr>
            </a:lvl2pPr>
            <a:lvl3pPr marL="1371600" lvl="2" indent="-228600" algn="l">
              <a:spcBef>
                <a:spcPts val="600"/>
              </a:spcBef>
              <a:spcAft>
                <a:spcPts val="0"/>
              </a:spcAft>
              <a:buSzPts val="1610"/>
              <a:buNone/>
              <a:defRPr sz="1400" cap="none">
                <a:solidFill>
                  <a:schemeClr val="lt1"/>
                </a:solidFill>
              </a:defRPr>
            </a:lvl3pPr>
            <a:lvl4pPr marL="1828800" lvl="3" indent="-228600" algn="l">
              <a:spcBef>
                <a:spcPts val="600"/>
              </a:spcBef>
              <a:spcAft>
                <a:spcPts val="0"/>
              </a:spcAft>
              <a:buSzPts val="1610"/>
              <a:buNone/>
              <a:defRPr sz="1400" cap="none">
                <a:solidFill>
                  <a:schemeClr val="lt1"/>
                </a:solidFill>
              </a:defRPr>
            </a:lvl4pPr>
            <a:lvl5pPr marL="2286000" lvl="4" indent="-228600" algn="l">
              <a:spcBef>
                <a:spcPts val="600"/>
              </a:spcBef>
              <a:spcAft>
                <a:spcPts val="0"/>
              </a:spcAft>
              <a:buSzPts val="1610"/>
              <a:buNone/>
              <a:defRPr sz="1400" cap="none">
                <a:solidFill>
                  <a:schemeClr val="lt1"/>
                </a:solidFill>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grpSp>
        <p:nvGrpSpPr>
          <p:cNvPr id="150" name="Google Shape;150;p11"/>
          <p:cNvGrpSpPr/>
          <p:nvPr/>
        </p:nvGrpSpPr>
        <p:grpSpPr>
          <a:xfrm>
            <a:off x="11613628" y="335197"/>
            <a:ext cx="89941" cy="314793"/>
            <a:chOff x="5538866" y="1851285"/>
            <a:chExt cx="89941" cy="314793"/>
          </a:xfrm>
        </p:grpSpPr>
        <p:sp>
          <p:nvSpPr>
            <p:cNvPr id="151" name="Google Shape;151;p11"/>
            <p:cNvSpPr/>
            <p:nvPr/>
          </p:nvSpPr>
          <p:spPr>
            <a:xfrm>
              <a:off x="5538866" y="1851285"/>
              <a:ext cx="89941" cy="8994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152" name="Google Shape;152;p11"/>
            <p:cNvSpPr/>
            <p:nvPr/>
          </p:nvSpPr>
          <p:spPr>
            <a:xfrm>
              <a:off x="5538866" y="2076137"/>
              <a:ext cx="89941" cy="8994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grpSp>
      <p:cxnSp>
        <p:nvCxnSpPr>
          <p:cNvPr id="153" name="Google Shape;153;p11"/>
          <p:cNvCxnSpPr/>
          <p:nvPr/>
        </p:nvCxnSpPr>
        <p:spPr>
          <a:xfrm>
            <a:off x="11658599" y="890016"/>
            <a:ext cx="0" cy="5170507"/>
          </a:xfrm>
          <a:prstGeom prst="straightConnector1">
            <a:avLst/>
          </a:prstGeom>
          <a:noFill/>
          <a:ln w="9525" cap="flat" cmpd="sng">
            <a:solidFill>
              <a:schemeClr val="lt1"/>
            </a:solidFill>
            <a:prstDash val="solid"/>
            <a:round/>
            <a:headEnd type="none" w="sm" len="sm"/>
            <a:tailEnd type="none" w="sm" len="sm"/>
          </a:ln>
        </p:spPr>
      </p:cxnSp>
      <p:grpSp>
        <p:nvGrpSpPr>
          <p:cNvPr id="154" name="Google Shape;154;p11"/>
          <p:cNvGrpSpPr/>
          <p:nvPr/>
        </p:nvGrpSpPr>
        <p:grpSpPr>
          <a:xfrm>
            <a:off x="530436" y="6223933"/>
            <a:ext cx="89941" cy="314793"/>
            <a:chOff x="5538866" y="1851285"/>
            <a:chExt cx="89941" cy="314793"/>
          </a:xfrm>
        </p:grpSpPr>
        <p:sp>
          <p:nvSpPr>
            <p:cNvPr id="155" name="Google Shape;155;p11"/>
            <p:cNvSpPr/>
            <p:nvPr/>
          </p:nvSpPr>
          <p:spPr>
            <a:xfrm>
              <a:off x="5538866" y="1851285"/>
              <a:ext cx="89941" cy="89941"/>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156" name="Google Shape;156;p11"/>
            <p:cNvSpPr/>
            <p:nvPr/>
          </p:nvSpPr>
          <p:spPr>
            <a:xfrm>
              <a:off x="5538866" y="2076137"/>
              <a:ext cx="89941" cy="89941"/>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grpSp>
      <p:sp>
        <p:nvSpPr>
          <p:cNvPr id="157" name="Google Shape;157;p11" descr="picture placeholder"/>
          <p:cNvSpPr>
            <a:spLocks noGrp="1"/>
          </p:cNvSpPr>
          <p:nvPr>
            <p:ph type="pic" idx="2"/>
          </p:nvPr>
        </p:nvSpPr>
        <p:spPr>
          <a:xfrm>
            <a:off x="1100853" y="1954306"/>
            <a:ext cx="2939694" cy="2754854"/>
          </a:xfrm>
          <a:prstGeom prst="rect">
            <a:avLst/>
          </a:prstGeom>
          <a:noFill/>
          <a:ln>
            <a:noFill/>
          </a:ln>
        </p:spPr>
      </p:sp>
      <p:sp>
        <p:nvSpPr>
          <p:cNvPr id="158" name="Google Shape;158;p11"/>
          <p:cNvSpPr txBox="1">
            <a:spLocks noGrp="1"/>
          </p:cNvSpPr>
          <p:nvPr>
            <p:ph type="body" idx="3"/>
          </p:nvPr>
        </p:nvSpPr>
        <p:spPr>
          <a:xfrm>
            <a:off x="1092783" y="5138927"/>
            <a:ext cx="2939689" cy="921596"/>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Clr>
                <a:schemeClr val="lt1"/>
              </a:buClr>
              <a:buSzPts val="1610"/>
              <a:buFont typeface="Courier New"/>
              <a:buNone/>
              <a:defRPr sz="1400" b="0" i="0">
                <a:solidFill>
                  <a:schemeClr val="lt1"/>
                </a:solidFill>
                <a:latin typeface="Mangal"/>
                <a:ea typeface="Mangal"/>
                <a:cs typeface="Mangal"/>
                <a:sym typeface="Mangal"/>
              </a:defRPr>
            </a:lvl1pPr>
            <a:lvl2pPr marL="914400" lvl="1"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2pPr>
            <a:lvl3pPr marL="1371600" lvl="2"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3pPr>
            <a:lvl4pPr marL="1828800" lvl="3"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4pPr>
            <a:lvl5pPr marL="2286000" lvl="4"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59" name="Google Shape;159;p11" descr="picture placeholder"/>
          <p:cNvSpPr>
            <a:spLocks noGrp="1"/>
          </p:cNvSpPr>
          <p:nvPr>
            <p:ph type="pic" idx="4"/>
          </p:nvPr>
        </p:nvSpPr>
        <p:spPr>
          <a:xfrm>
            <a:off x="4642912" y="1954306"/>
            <a:ext cx="2939694" cy="2754854"/>
          </a:xfrm>
          <a:prstGeom prst="rect">
            <a:avLst/>
          </a:prstGeom>
          <a:noFill/>
          <a:ln>
            <a:noFill/>
          </a:ln>
        </p:spPr>
      </p:sp>
      <p:sp>
        <p:nvSpPr>
          <p:cNvPr id="160" name="Google Shape;160;p11"/>
          <p:cNvSpPr txBox="1">
            <a:spLocks noGrp="1"/>
          </p:cNvSpPr>
          <p:nvPr>
            <p:ph type="body" idx="5"/>
          </p:nvPr>
        </p:nvSpPr>
        <p:spPr>
          <a:xfrm>
            <a:off x="4642917" y="5138927"/>
            <a:ext cx="2939689" cy="921596"/>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Clr>
                <a:schemeClr val="lt1"/>
              </a:buClr>
              <a:buSzPts val="1610"/>
              <a:buFont typeface="Courier New"/>
              <a:buNone/>
              <a:defRPr sz="1400" b="0" i="0">
                <a:solidFill>
                  <a:schemeClr val="lt1"/>
                </a:solidFill>
                <a:latin typeface="Mangal"/>
                <a:ea typeface="Mangal"/>
                <a:cs typeface="Mangal"/>
                <a:sym typeface="Mangal"/>
              </a:defRPr>
            </a:lvl1pPr>
            <a:lvl2pPr marL="914400" lvl="1"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2pPr>
            <a:lvl3pPr marL="1371600" lvl="2"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3pPr>
            <a:lvl4pPr marL="1828800" lvl="3"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4pPr>
            <a:lvl5pPr marL="2286000" lvl="4"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61" name="Google Shape;161;p11" descr="picture placeholder"/>
          <p:cNvSpPr>
            <a:spLocks noGrp="1"/>
          </p:cNvSpPr>
          <p:nvPr>
            <p:ph type="pic" idx="6"/>
          </p:nvPr>
        </p:nvSpPr>
        <p:spPr>
          <a:xfrm>
            <a:off x="8203793" y="1954306"/>
            <a:ext cx="2939694" cy="2754854"/>
          </a:xfrm>
          <a:prstGeom prst="rect">
            <a:avLst/>
          </a:prstGeom>
          <a:noFill/>
          <a:ln>
            <a:noFill/>
          </a:ln>
        </p:spPr>
      </p:sp>
      <p:sp>
        <p:nvSpPr>
          <p:cNvPr id="162" name="Google Shape;162;p11"/>
          <p:cNvSpPr txBox="1">
            <a:spLocks noGrp="1"/>
          </p:cNvSpPr>
          <p:nvPr>
            <p:ph type="body" idx="7"/>
          </p:nvPr>
        </p:nvSpPr>
        <p:spPr>
          <a:xfrm>
            <a:off x="8203798" y="5138927"/>
            <a:ext cx="2939689" cy="921596"/>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Clr>
                <a:schemeClr val="lt1"/>
              </a:buClr>
              <a:buSzPts val="1610"/>
              <a:buFont typeface="Courier New"/>
              <a:buNone/>
              <a:defRPr sz="1400" b="0" i="0">
                <a:solidFill>
                  <a:schemeClr val="lt1"/>
                </a:solidFill>
                <a:latin typeface="Mangal"/>
                <a:ea typeface="Mangal"/>
                <a:cs typeface="Mangal"/>
                <a:sym typeface="Mangal"/>
              </a:defRPr>
            </a:lvl1pPr>
            <a:lvl2pPr marL="914400" lvl="1"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2pPr>
            <a:lvl3pPr marL="1371600" lvl="2"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3pPr>
            <a:lvl4pPr marL="1828800" lvl="3"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4pPr>
            <a:lvl5pPr marL="2286000" lvl="4"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63" name="Google Shape;163;p11"/>
          <p:cNvSpPr txBox="1">
            <a:spLocks noGrp="1"/>
          </p:cNvSpPr>
          <p:nvPr>
            <p:ph type="sldNum" idx="12"/>
          </p:nvPr>
        </p:nvSpPr>
        <p:spPr>
          <a:xfrm>
            <a:off x="11298350" y="6243403"/>
            <a:ext cx="720499" cy="2794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1">
                <a:solidFill>
                  <a:schemeClr val="lt1"/>
                </a:solidFill>
                <a:latin typeface="MS PMincho"/>
                <a:ea typeface="MS PMincho"/>
                <a:cs typeface="MS PMincho"/>
                <a:sym typeface="MS PMincho"/>
              </a:defRPr>
            </a:lvl1pPr>
            <a:lvl2pPr marL="0" lvl="1" indent="0" algn="ctr">
              <a:spcBef>
                <a:spcPts val="0"/>
              </a:spcBef>
              <a:buNone/>
              <a:defRPr sz="2800" b="1" i="1">
                <a:solidFill>
                  <a:schemeClr val="lt1"/>
                </a:solidFill>
                <a:latin typeface="MS PMincho"/>
                <a:ea typeface="MS PMincho"/>
                <a:cs typeface="MS PMincho"/>
                <a:sym typeface="MS PMincho"/>
              </a:defRPr>
            </a:lvl2pPr>
            <a:lvl3pPr marL="0" lvl="2" indent="0" algn="ctr">
              <a:spcBef>
                <a:spcPts val="0"/>
              </a:spcBef>
              <a:buNone/>
              <a:defRPr sz="2800" b="1" i="1">
                <a:solidFill>
                  <a:schemeClr val="lt1"/>
                </a:solidFill>
                <a:latin typeface="MS PMincho"/>
                <a:ea typeface="MS PMincho"/>
                <a:cs typeface="MS PMincho"/>
                <a:sym typeface="MS PMincho"/>
              </a:defRPr>
            </a:lvl3pPr>
            <a:lvl4pPr marL="0" lvl="3" indent="0" algn="ctr">
              <a:spcBef>
                <a:spcPts val="0"/>
              </a:spcBef>
              <a:buNone/>
              <a:defRPr sz="2800" b="1" i="1">
                <a:solidFill>
                  <a:schemeClr val="lt1"/>
                </a:solidFill>
                <a:latin typeface="MS PMincho"/>
                <a:ea typeface="MS PMincho"/>
                <a:cs typeface="MS PMincho"/>
                <a:sym typeface="MS PMincho"/>
              </a:defRPr>
            </a:lvl4pPr>
            <a:lvl5pPr marL="0" lvl="4" indent="0" algn="ctr">
              <a:spcBef>
                <a:spcPts val="0"/>
              </a:spcBef>
              <a:buNone/>
              <a:defRPr sz="2800" b="1" i="1">
                <a:solidFill>
                  <a:schemeClr val="lt1"/>
                </a:solidFill>
                <a:latin typeface="MS PMincho"/>
                <a:ea typeface="MS PMincho"/>
                <a:cs typeface="MS PMincho"/>
                <a:sym typeface="MS PMincho"/>
              </a:defRPr>
            </a:lvl5pPr>
            <a:lvl6pPr marL="0" lvl="5" indent="0" algn="ctr">
              <a:spcBef>
                <a:spcPts val="0"/>
              </a:spcBef>
              <a:buNone/>
              <a:defRPr sz="2800" b="1" i="1">
                <a:solidFill>
                  <a:schemeClr val="lt1"/>
                </a:solidFill>
                <a:latin typeface="MS PMincho"/>
                <a:ea typeface="MS PMincho"/>
                <a:cs typeface="MS PMincho"/>
                <a:sym typeface="MS PMincho"/>
              </a:defRPr>
            </a:lvl6pPr>
            <a:lvl7pPr marL="0" lvl="6" indent="0" algn="ctr">
              <a:spcBef>
                <a:spcPts val="0"/>
              </a:spcBef>
              <a:buNone/>
              <a:defRPr sz="2800" b="1" i="1">
                <a:solidFill>
                  <a:schemeClr val="lt1"/>
                </a:solidFill>
                <a:latin typeface="MS PMincho"/>
                <a:ea typeface="MS PMincho"/>
                <a:cs typeface="MS PMincho"/>
                <a:sym typeface="MS PMincho"/>
              </a:defRPr>
            </a:lvl7pPr>
            <a:lvl8pPr marL="0" lvl="7" indent="0" algn="ctr">
              <a:spcBef>
                <a:spcPts val="0"/>
              </a:spcBef>
              <a:buNone/>
              <a:defRPr sz="2800" b="1" i="1">
                <a:solidFill>
                  <a:schemeClr val="lt1"/>
                </a:solidFill>
                <a:latin typeface="MS PMincho"/>
                <a:ea typeface="MS PMincho"/>
                <a:cs typeface="MS PMincho"/>
                <a:sym typeface="MS PMincho"/>
              </a:defRPr>
            </a:lvl8pPr>
            <a:lvl9pPr marL="0" lvl="8" indent="0" algn="ctr">
              <a:spcBef>
                <a:spcPts val="0"/>
              </a:spcBef>
              <a:buNone/>
              <a:defRPr sz="2800" b="1" i="1">
                <a:solidFill>
                  <a:schemeClr val="lt1"/>
                </a:solidFill>
                <a:latin typeface="MS PMincho"/>
                <a:ea typeface="MS PMincho"/>
                <a:cs typeface="MS PMincho"/>
                <a:sym typeface="MS PMinch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bg>
      <p:bgPr>
        <a:solidFill>
          <a:schemeClr val="dk1"/>
        </a:solidFill>
        <a:effectLst/>
      </p:bgPr>
    </p:bg>
    <p:spTree>
      <p:nvGrpSpPr>
        <p:cNvPr id="1" name="Shape 164"/>
        <p:cNvGrpSpPr/>
        <p:nvPr/>
      </p:nvGrpSpPr>
      <p:grpSpPr>
        <a:xfrm>
          <a:off x="0" y="0"/>
          <a:ext cx="0" cy="0"/>
          <a:chOff x="0" y="0"/>
          <a:chExt cx="0" cy="0"/>
        </a:xfrm>
      </p:grpSpPr>
      <p:sp>
        <p:nvSpPr>
          <p:cNvPr id="165" name="Google Shape;165;p12"/>
          <p:cNvSpPr txBox="1">
            <a:spLocks noGrp="1"/>
          </p:cNvSpPr>
          <p:nvPr>
            <p:ph type="title"/>
          </p:nvPr>
        </p:nvSpPr>
        <p:spPr>
          <a:xfrm>
            <a:off x="1082370" y="613839"/>
            <a:ext cx="4833725" cy="1713677"/>
          </a:xfrm>
          <a:prstGeom prst="rect">
            <a:avLst/>
          </a:prstGeom>
          <a:noFill/>
          <a:ln>
            <a:noFill/>
          </a:ln>
        </p:spPr>
        <p:txBody>
          <a:bodyPr spcFirstLastPara="1" wrap="square" lIns="0" tIns="0" rIns="0" bIns="0" anchor="t" anchorCtr="0">
            <a:noAutofit/>
          </a:bodyPr>
          <a:lstStyle>
            <a:lvl1pPr lvl="0" algn="l">
              <a:lnSpc>
                <a:spcPct val="75000"/>
              </a:lnSpc>
              <a:spcBef>
                <a:spcPts val="0"/>
              </a:spcBef>
              <a:spcAft>
                <a:spcPts val="0"/>
              </a:spcAft>
              <a:buClr>
                <a:schemeClr val="lt1"/>
              </a:buClr>
              <a:buSzPts val="4800"/>
              <a:buFont typeface="MS PMincho"/>
              <a:buNone/>
              <a:defRPr sz="4800" b="0" i="0">
                <a:solidFill>
                  <a:schemeClr val="lt1"/>
                </a:solidFill>
                <a:latin typeface="MS PMincho"/>
                <a:ea typeface="MS PMincho"/>
                <a:cs typeface="MS PMincho"/>
                <a:sym typeface="MS PMinch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66" name="Google Shape;166;p12"/>
          <p:cNvGrpSpPr/>
          <p:nvPr/>
        </p:nvGrpSpPr>
        <p:grpSpPr>
          <a:xfrm>
            <a:off x="11613628" y="335197"/>
            <a:ext cx="89941" cy="314793"/>
            <a:chOff x="5538866" y="1851285"/>
            <a:chExt cx="89941" cy="314793"/>
          </a:xfrm>
        </p:grpSpPr>
        <p:sp>
          <p:nvSpPr>
            <p:cNvPr id="167" name="Google Shape;167;p12"/>
            <p:cNvSpPr/>
            <p:nvPr/>
          </p:nvSpPr>
          <p:spPr>
            <a:xfrm>
              <a:off x="5538866" y="1851285"/>
              <a:ext cx="89941" cy="8994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168" name="Google Shape;168;p12"/>
            <p:cNvSpPr/>
            <p:nvPr/>
          </p:nvSpPr>
          <p:spPr>
            <a:xfrm>
              <a:off x="5538866" y="2076137"/>
              <a:ext cx="89941" cy="8994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grpSp>
      <p:cxnSp>
        <p:nvCxnSpPr>
          <p:cNvPr id="169" name="Google Shape;169;p12"/>
          <p:cNvCxnSpPr/>
          <p:nvPr/>
        </p:nvCxnSpPr>
        <p:spPr>
          <a:xfrm>
            <a:off x="11658599" y="890016"/>
            <a:ext cx="0" cy="5170507"/>
          </a:xfrm>
          <a:prstGeom prst="straightConnector1">
            <a:avLst/>
          </a:prstGeom>
          <a:noFill/>
          <a:ln w="9525" cap="flat" cmpd="sng">
            <a:solidFill>
              <a:schemeClr val="lt1"/>
            </a:solidFill>
            <a:prstDash val="solid"/>
            <a:round/>
            <a:headEnd type="none" w="sm" len="sm"/>
            <a:tailEnd type="none" w="sm" len="sm"/>
          </a:ln>
        </p:spPr>
      </p:cxnSp>
      <p:grpSp>
        <p:nvGrpSpPr>
          <p:cNvPr id="170" name="Google Shape;170;p12"/>
          <p:cNvGrpSpPr/>
          <p:nvPr/>
        </p:nvGrpSpPr>
        <p:grpSpPr>
          <a:xfrm>
            <a:off x="530436" y="6223933"/>
            <a:ext cx="89941" cy="314793"/>
            <a:chOff x="5538866" y="1851285"/>
            <a:chExt cx="89941" cy="314793"/>
          </a:xfrm>
        </p:grpSpPr>
        <p:sp>
          <p:nvSpPr>
            <p:cNvPr id="171" name="Google Shape;171;p12"/>
            <p:cNvSpPr/>
            <p:nvPr/>
          </p:nvSpPr>
          <p:spPr>
            <a:xfrm>
              <a:off x="5538866" y="1851285"/>
              <a:ext cx="89941" cy="89941"/>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172" name="Google Shape;172;p12"/>
            <p:cNvSpPr/>
            <p:nvPr/>
          </p:nvSpPr>
          <p:spPr>
            <a:xfrm>
              <a:off x="5538866" y="2076137"/>
              <a:ext cx="89941" cy="89941"/>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grpSp>
      <p:sp>
        <p:nvSpPr>
          <p:cNvPr id="173" name="Google Shape;173;p12"/>
          <p:cNvSpPr txBox="1">
            <a:spLocks noGrp="1"/>
          </p:cNvSpPr>
          <p:nvPr>
            <p:ph type="ftr" idx="11"/>
          </p:nvPr>
        </p:nvSpPr>
        <p:spPr>
          <a:xfrm rot="-5400000">
            <a:off x="-2009849" y="3308393"/>
            <a:ext cx="5170509" cy="3337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cap="none">
                <a:solidFill>
                  <a:schemeClr val="lt1"/>
                </a:solidFill>
                <a:latin typeface="Mangal"/>
                <a:ea typeface="Mangal"/>
                <a:cs typeface="Mangal"/>
                <a:sym typeface="Mang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12" descr="picture placeholder"/>
          <p:cNvSpPr>
            <a:spLocks noGrp="1"/>
          </p:cNvSpPr>
          <p:nvPr>
            <p:ph type="pic" idx="2"/>
          </p:nvPr>
        </p:nvSpPr>
        <p:spPr>
          <a:xfrm>
            <a:off x="1064441" y="2187388"/>
            <a:ext cx="5863703" cy="4670613"/>
          </a:xfrm>
          <a:prstGeom prst="rect">
            <a:avLst/>
          </a:prstGeom>
          <a:noFill/>
          <a:ln>
            <a:noFill/>
          </a:ln>
        </p:spPr>
      </p:sp>
      <p:sp>
        <p:nvSpPr>
          <p:cNvPr id="175" name="Google Shape;175;p12"/>
          <p:cNvSpPr txBox="1">
            <a:spLocks noGrp="1"/>
          </p:cNvSpPr>
          <p:nvPr>
            <p:ph type="body" idx="1"/>
          </p:nvPr>
        </p:nvSpPr>
        <p:spPr>
          <a:xfrm>
            <a:off x="7393448" y="3156285"/>
            <a:ext cx="3733521" cy="3292500"/>
          </a:xfrm>
          <a:prstGeom prst="rect">
            <a:avLst/>
          </a:prstGeom>
          <a:noFill/>
          <a:ln>
            <a:noFill/>
          </a:ln>
        </p:spPr>
        <p:txBody>
          <a:bodyPr spcFirstLastPara="1" wrap="square" lIns="0" tIns="0" rIns="0" bIns="0" anchor="t" anchorCtr="0">
            <a:noAutofit/>
          </a:bodyPr>
          <a:lstStyle>
            <a:lvl1pPr marL="457200" lvl="0" indent="-228600" algn="l">
              <a:spcBef>
                <a:spcPts val="960"/>
              </a:spcBef>
              <a:spcAft>
                <a:spcPts val="0"/>
              </a:spcAft>
              <a:buClr>
                <a:schemeClr val="lt1"/>
              </a:buClr>
              <a:buSzPts val="5520"/>
              <a:buFont typeface="Courier New"/>
              <a:buNone/>
              <a:defRPr sz="4800" b="0" i="0" u="sng">
                <a:solidFill>
                  <a:schemeClr val="accent1"/>
                </a:solidFill>
                <a:latin typeface="MS PMincho"/>
                <a:ea typeface="MS PMincho"/>
                <a:cs typeface="MS PMincho"/>
                <a:sym typeface="MS PMincho"/>
              </a:defRPr>
            </a:lvl1pPr>
            <a:lvl2pPr marL="914400" lvl="1" indent="-228600" algn="l">
              <a:spcBef>
                <a:spcPts val="640"/>
              </a:spcBef>
              <a:spcAft>
                <a:spcPts val="0"/>
              </a:spcAft>
              <a:buClr>
                <a:schemeClr val="lt1"/>
              </a:buClr>
              <a:buSzPts val="3680"/>
              <a:buFont typeface="Courier New"/>
              <a:buNone/>
              <a:defRPr sz="3200" b="0" i="0">
                <a:solidFill>
                  <a:schemeClr val="lt1"/>
                </a:solidFill>
                <a:latin typeface="Mangal"/>
                <a:ea typeface="Mangal"/>
                <a:cs typeface="Mangal"/>
                <a:sym typeface="Mangal"/>
              </a:defRPr>
            </a:lvl2pPr>
            <a:lvl3pPr marL="1371600" lvl="2" indent="-228600" algn="l">
              <a:spcBef>
                <a:spcPts val="640"/>
              </a:spcBef>
              <a:spcAft>
                <a:spcPts val="0"/>
              </a:spcAft>
              <a:buClr>
                <a:schemeClr val="lt1"/>
              </a:buClr>
              <a:buSzPts val="3680"/>
              <a:buFont typeface="Courier New"/>
              <a:buNone/>
              <a:defRPr sz="3200" b="0" i="0">
                <a:solidFill>
                  <a:schemeClr val="lt1"/>
                </a:solidFill>
                <a:latin typeface="Mangal"/>
                <a:ea typeface="Mangal"/>
                <a:cs typeface="Mangal"/>
                <a:sym typeface="Mangal"/>
              </a:defRPr>
            </a:lvl3pPr>
            <a:lvl4pPr marL="1828800" lvl="3" indent="-228600" algn="l">
              <a:spcBef>
                <a:spcPts val="640"/>
              </a:spcBef>
              <a:spcAft>
                <a:spcPts val="0"/>
              </a:spcAft>
              <a:buClr>
                <a:schemeClr val="lt1"/>
              </a:buClr>
              <a:buSzPts val="3680"/>
              <a:buFont typeface="Courier New"/>
              <a:buNone/>
              <a:defRPr sz="3200" b="0" i="0">
                <a:solidFill>
                  <a:schemeClr val="lt1"/>
                </a:solidFill>
                <a:latin typeface="Mangal"/>
                <a:ea typeface="Mangal"/>
                <a:cs typeface="Mangal"/>
                <a:sym typeface="Mangal"/>
              </a:defRPr>
            </a:lvl4pPr>
            <a:lvl5pPr marL="2286000" lvl="4" indent="-228600" algn="l">
              <a:spcBef>
                <a:spcPts val="640"/>
              </a:spcBef>
              <a:spcAft>
                <a:spcPts val="0"/>
              </a:spcAft>
              <a:buClr>
                <a:schemeClr val="lt1"/>
              </a:buClr>
              <a:buSzPts val="3680"/>
              <a:buFont typeface="Courier New"/>
              <a:buNone/>
              <a:defRPr sz="3200" b="0" i="0">
                <a:solidFill>
                  <a:schemeClr val="lt1"/>
                </a:solidFill>
                <a:latin typeface="Mangal"/>
                <a:ea typeface="Mangal"/>
                <a:cs typeface="Mangal"/>
                <a:sym typeface="Mangal"/>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76" name="Google Shape;176;p12"/>
          <p:cNvSpPr txBox="1">
            <a:spLocks noGrp="1"/>
          </p:cNvSpPr>
          <p:nvPr>
            <p:ph type="sldNum" idx="12"/>
          </p:nvPr>
        </p:nvSpPr>
        <p:spPr>
          <a:xfrm>
            <a:off x="11298350" y="6243403"/>
            <a:ext cx="720499" cy="2794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1">
                <a:solidFill>
                  <a:schemeClr val="lt1"/>
                </a:solidFill>
                <a:latin typeface="MS PMincho"/>
                <a:ea typeface="MS PMincho"/>
                <a:cs typeface="MS PMincho"/>
                <a:sym typeface="MS PMincho"/>
              </a:defRPr>
            </a:lvl1pPr>
            <a:lvl2pPr marL="0" lvl="1" indent="0" algn="ctr">
              <a:spcBef>
                <a:spcPts val="0"/>
              </a:spcBef>
              <a:buNone/>
              <a:defRPr sz="2800" b="1" i="1">
                <a:solidFill>
                  <a:schemeClr val="lt1"/>
                </a:solidFill>
                <a:latin typeface="MS PMincho"/>
                <a:ea typeface="MS PMincho"/>
                <a:cs typeface="MS PMincho"/>
                <a:sym typeface="MS PMincho"/>
              </a:defRPr>
            </a:lvl2pPr>
            <a:lvl3pPr marL="0" lvl="2" indent="0" algn="ctr">
              <a:spcBef>
                <a:spcPts val="0"/>
              </a:spcBef>
              <a:buNone/>
              <a:defRPr sz="2800" b="1" i="1">
                <a:solidFill>
                  <a:schemeClr val="lt1"/>
                </a:solidFill>
                <a:latin typeface="MS PMincho"/>
                <a:ea typeface="MS PMincho"/>
                <a:cs typeface="MS PMincho"/>
                <a:sym typeface="MS PMincho"/>
              </a:defRPr>
            </a:lvl3pPr>
            <a:lvl4pPr marL="0" lvl="3" indent="0" algn="ctr">
              <a:spcBef>
                <a:spcPts val="0"/>
              </a:spcBef>
              <a:buNone/>
              <a:defRPr sz="2800" b="1" i="1">
                <a:solidFill>
                  <a:schemeClr val="lt1"/>
                </a:solidFill>
                <a:latin typeface="MS PMincho"/>
                <a:ea typeface="MS PMincho"/>
                <a:cs typeface="MS PMincho"/>
                <a:sym typeface="MS PMincho"/>
              </a:defRPr>
            </a:lvl4pPr>
            <a:lvl5pPr marL="0" lvl="4" indent="0" algn="ctr">
              <a:spcBef>
                <a:spcPts val="0"/>
              </a:spcBef>
              <a:buNone/>
              <a:defRPr sz="2800" b="1" i="1">
                <a:solidFill>
                  <a:schemeClr val="lt1"/>
                </a:solidFill>
                <a:latin typeface="MS PMincho"/>
                <a:ea typeface="MS PMincho"/>
                <a:cs typeface="MS PMincho"/>
                <a:sym typeface="MS PMincho"/>
              </a:defRPr>
            </a:lvl5pPr>
            <a:lvl6pPr marL="0" lvl="5" indent="0" algn="ctr">
              <a:spcBef>
                <a:spcPts val="0"/>
              </a:spcBef>
              <a:buNone/>
              <a:defRPr sz="2800" b="1" i="1">
                <a:solidFill>
                  <a:schemeClr val="lt1"/>
                </a:solidFill>
                <a:latin typeface="MS PMincho"/>
                <a:ea typeface="MS PMincho"/>
                <a:cs typeface="MS PMincho"/>
                <a:sym typeface="MS PMincho"/>
              </a:defRPr>
            </a:lvl6pPr>
            <a:lvl7pPr marL="0" lvl="6" indent="0" algn="ctr">
              <a:spcBef>
                <a:spcPts val="0"/>
              </a:spcBef>
              <a:buNone/>
              <a:defRPr sz="2800" b="1" i="1">
                <a:solidFill>
                  <a:schemeClr val="lt1"/>
                </a:solidFill>
                <a:latin typeface="MS PMincho"/>
                <a:ea typeface="MS PMincho"/>
                <a:cs typeface="MS PMincho"/>
                <a:sym typeface="MS PMincho"/>
              </a:defRPr>
            </a:lvl7pPr>
            <a:lvl8pPr marL="0" lvl="7" indent="0" algn="ctr">
              <a:spcBef>
                <a:spcPts val="0"/>
              </a:spcBef>
              <a:buNone/>
              <a:defRPr sz="2800" b="1" i="1">
                <a:solidFill>
                  <a:schemeClr val="lt1"/>
                </a:solidFill>
                <a:latin typeface="MS PMincho"/>
                <a:ea typeface="MS PMincho"/>
                <a:cs typeface="MS PMincho"/>
                <a:sym typeface="MS PMincho"/>
              </a:defRPr>
            </a:lvl8pPr>
            <a:lvl9pPr marL="0" lvl="8" indent="0" algn="ctr">
              <a:spcBef>
                <a:spcPts val="0"/>
              </a:spcBef>
              <a:buNone/>
              <a:defRPr sz="2800" b="1" i="1">
                <a:solidFill>
                  <a:schemeClr val="lt1"/>
                </a:solidFill>
                <a:latin typeface="MS PMincho"/>
                <a:ea typeface="MS PMincho"/>
                <a:cs typeface="MS PMincho"/>
                <a:sym typeface="MS PMinch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omparison">
  <p:cSld name="Comparison">
    <p:bg>
      <p:bgPr>
        <a:solidFill>
          <a:schemeClr val="dk1"/>
        </a:solidFill>
        <a:effectLst/>
      </p:bgPr>
    </p:bg>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1082032" y="608075"/>
            <a:ext cx="10061455" cy="644653"/>
          </a:xfrm>
          <a:prstGeom prst="rect">
            <a:avLst/>
          </a:prstGeom>
          <a:noFill/>
          <a:ln>
            <a:noFill/>
          </a:ln>
        </p:spPr>
        <p:txBody>
          <a:bodyPr spcFirstLastPara="1" wrap="square" lIns="0" tIns="0" rIns="0" bIns="0" anchor="ctr" anchorCtr="0">
            <a:noAutofit/>
          </a:bodyPr>
          <a:lstStyle>
            <a:lvl1pPr lvl="0" algn="l">
              <a:lnSpc>
                <a:spcPct val="75000"/>
              </a:lnSpc>
              <a:spcBef>
                <a:spcPts val="0"/>
              </a:spcBef>
              <a:spcAft>
                <a:spcPts val="0"/>
              </a:spcAft>
              <a:buClr>
                <a:schemeClr val="lt1"/>
              </a:buClr>
              <a:buSzPts val="4800"/>
              <a:buFont typeface="MS PMincho"/>
              <a:buNone/>
              <a:defRPr sz="4800" b="0" i="0" cap="none">
                <a:solidFill>
                  <a:schemeClr val="lt1"/>
                </a:solidFill>
                <a:latin typeface="MS PMincho"/>
                <a:ea typeface="MS PMincho"/>
                <a:cs typeface="MS PMincho"/>
                <a:sym typeface="MS PMinch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9" name="Google Shape;29;p3"/>
          <p:cNvGrpSpPr/>
          <p:nvPr/>
        </p:nvGrpSpPr>
        <p:grpSpPr>
          <a:xfrm>
            <a:off x="11613628" y="335197"/>
            <a:ext cx="89941" cy="314793"/>
            <a:chOff x="5538866" y="1851285"/>
            <a:chExt cx="89941" cy="314793"/>
          </a:xfrm>
        </p:grpSpPr>
        <p:sp>
          <p:nvSpPr>
            <p:cNvPr id="30" name="Google Shape;30;p3"/>
            <p:cNvSpPr/>
            <p:nvPr/>
          </p:nvSpPr>
          <p:spPr>
            <a:xfrm>
              <a:off x="5538866" y="1851285"/>
              <a:ext cx="89941" cy="8994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31" name="Google Shape;31;p3"/>
            <p:cNvSpPr/>
            <p:nvPr/>
          </p:nvSpPr>
          <p:spPr>
            <a:xfrm>
              <a:off x="5538866" y="2076137"/>
              <a:ext cx="89941" cy="8994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grpSp>
      <p:cxnSp>
        <p:nvCxnSpPr>
          <p:cNvPr id="32" name="Google Shape;32;p3"/>
          <p:cNvCxnSpPr/>
          <p:nvPr/>
        </p:nvCxnSpPr>
        <p:spPr>
          <a:xfrm>
            <a:off x="11658599" y="890016"/>
            <a:ext cx="0" cy="5170507"/>
          </a:xfrm>
          <a:prstGeom prst="straightConnector1">
            <a:avLst/>
          </a:prstGeom>
          <a:noFill/>
          <a:ln w="9525" cap="flat" cmpd="sng">
            <a:solidFill>
              <a:schemeClr val="lt1"/>
            </a:solidFill>
            <a:prstDash val="solid"/>
            <a:round/>
            <a:headEnd type="none" w="sm" len="sm"/>
            <a:tailEnd type="none" w="sm" len="sm"/>
          </a:ln>
        </p:spPr>
      </p:cxnSp>
      <p:grpSp>
        <p:nvGrpSpPr>
          <p:cNvPr id="33" name="Google Shape;33;p3"/>
          <p:cNvGrpSpPr/>
          <p:nvPr/>
        </p:nvGrpSpPr>
        <p:grpSpPr>
          <a:xfrm>
            <a:off x="530436" y="6223933"/>
            <a:ext cx="89941" cy="314793"/>
            <a:chOff x="5538866" y="1851285"/>
            <a:chExt cx="89941" cy="314793"/>
          </a:xfrm>
        </p:grpSpPr>
        <p:sp>
          <p:nvSpPr>
            <p:cNvPr id="34" name="Google Shape;34;p3"/>
            <p:cNvSpPr/>
            <p:nvPr/>
          </p:nvSpPr>
          <p:spPr>
            <a:xfrm>
              <a:off x="5538866" y="1851285"/>
              <a:ext cx="89941" cy="89941"/>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35" name="Google Shape;35;p3"/>
            <p:cNvSpPr/>
            <p:nvPr/>
          </p:nvSpPr>
          <p:spPr>
            <a:xfrm>
              <a:off x="5538866" y="2076137"/>
              <a:ext cx="89941" cy="89941"/>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grpSp>
      <p:sp>
        <p:nvSpPr>
          <p:cNvPr id="36" name="Google Shape;36;p3"/>
          <p:cNvSpPr txBox="1">
            <a:spLocks noGrp="1"/>
          </p:cNvSpPr>
          <p:nvPr>
            <p:ph type="ftr" idx="11"/>
          </p:nvPr>
        </p:nvSpPr>
        <p:spPr>
          <a:xfrm rot="-5400000">
            <a:off x="-2009849" y="3308393"/>
            <a:ext cx="5170509" cy="3337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cap="none">
                <a:solidFill>
                  <a:schemeClr val="lt1"/>
                </a:solidFill>
                <a:latin typeface="Mangal"/>
                <a:ea typeface="Mangal"/>
                <a:cs typeface="Mangal"/>
                <a:sym typeface="Mang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 descr="picture placeholder"/>
          <p:cNvSpPr>
            <a:spLocks noGrp="1"/>
          </p:cNvSpPr>
          <p:nvPr>
            <p:ph type="pic" idx="2"/>
          </p:nvPr>
        </p:nvSpPr>
        <p:spPr>
          <a:xfrm>
            <a:off x="1220826" y="1481328"/>
            <a:ext cx="2939694" cy="3227832"/>
          </a:xfrm>
          <a:prstGeom prst="rect">
            <a:avLst/>
          </a:prstGeom>
          <a:noFill/>
          <a:ln>
            <a:noFill/>
          </a:ln>
        </p:spPr>
      </p:sp>
      <p:sp>
        <p:nvSpPr>
          <p:cNvPr id="38" name="Google Shape;38;p3"/>
          <p:cNvSpPr txBox="1">
            <a:spLocks noGrp="1"/>
          </p:cNvSpPr>
          <p:nvPr>
            <p:ph type="body" idx="1"/>
          </p:nvPr>
        </p:nvSpPr>
        <p:spPr>
          <a:xfrm>
            <a:off x="1220827" y="5138927"/>
            <a:ext cx="2939689" cy="921596"/>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Clr>
                <a:schemeClr val="lt1"/>
              </a:buClr>
              <a:buSzPts val="1610"/>
              <a:buFont typeface="Courier New"/>
              <a:buNone/>
              <a:defRPr sz="1400" b="0" i="0">
                <a:solidFill>
                  <a:schemeClr val="lt1"/>
                </a:solidFill>
                <a:latin typeface="Mangal"/>
                <a:ea typeface="Mangal"/>
                <a:cs typeface="Mangal"/>
                <a:sym typeface="Mangal"/>
              </a:defRPr>
            </a:lvl1pPr>
            <a:lvl2pPr marL="914400" lvl="1"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2pPr>
            <a:lvl3pPr marL="1371600" lvl="2"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3pPr>
            <a:lvl4pPr marL="1828800" lvl="3"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4pPr>
            <a:lvl5pPr marL="2286000" lvl="4"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39" name="Google Shape;39;p3" descr="picture placeholder"/>
          <p:cNvSpPr>
            <a:spLocks noGrp="1"/>
          </p:cNvSpPr>
          <p:nvPr>
            <p:ph type="pic" idx="3"/>
          </p:nvPr>
        </p:nvSpPr>
        <p:spPr>
          <a:xfrm>
            <a:off x="4690863" y="1481328"/>
            <a:ext cx="2939694" cy="3227832"/>
          </a:xfrm>
          <a:prstGeom prst="rect">
            <a:avLst/>
          </a:prstGeom>
          <a:noFill/>
          <a:ln>
            <a:noFill/>
          </a:ln>
        </p:spPr>
      </p:sp>
      <p:sp>
        <p:nvSpPr>
          <p:cNvPr id="40" name="Google Shape;40;p3"/>
          <p:cNvSpPr txBox="1">
            <a:spLocks noGrp="1"/>
          </p:cNvSpPr>
          <p:nvPr>
            <p:ph type="body" idx="4"/>
          </p:nvPr>
        </p:nvSpPr>
        <p:spPr>
          <a:xfrm>
            <a:off x="4690864" y="5138927"/>
            <a:ext cx="2939689" cy="921596"/>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Clr>
                <a:schemeClr val="lt1"/>
              </a:buClr>
              <a:buSzPts val="1610"/>
              <a:buFont typeface="Courier New"/>
              <a:buNone/>
              <a:defRPr sz="1400" b="0" i="0">
                <a:solidFill>
                  <a:schemeClr val="lt1"/>
                </a:solidFill>
                <a:latin typeface="Mangal"/>
                <a:ea typeface="Mangal"/>
                <a:cs typeface="Mangal"/>
                <a:sym typeface="Mangal"/>
              </a:defRPr>
            </a:lvl1pPr>
            <a:lvl2pPr marL="914400" lvl="1"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2pPr>
            <a:lvl3pPr marL="1371600" lvl="2"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3pPr>
            <a:lvl4pPr marL="1828800" lvl="3"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4pPr>
            <a:lvl5pPr marL="2286000" lvl="4"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1" name="Google Shape;41;p3" descr="picture placeholder"/>
          <p:cNvSpPr>
            <a:spLocks noGrp="1"/>
          </p:cNvSpPr>
          <p:nvPr>
            <p:ph type="pic" idx="5"/>
          </p:nvPr>
        </p:nvSpPr>
        <p:spPr>
          <a:xfrm>
            <a:off x="8188558" y="1481328"/>
            <a:ext cx="2939694" cy="3227832"/>
          </a:xfrm>
          <a:prstGeom prst="rect">
            <a:avLst/>
          </a:prstGeom>
          <a:noFill/>
          <a:ln>
            <a:noFill/>
          </a:ln>
        </p:spPr>
      </p:sp>
      <p:sp>
        <p:nvSpPr>
          <p:cNvPr id="42" name="Google Shape;42;p3"/>
          <p:cNvSpPr txBox="1">
            <a:spLocks noGrp="1"/>
          </p:cNvSpPr>
          <p:nvPr>
            <p:ph type="body" idx="6"/>
          </p:nvPr>
        </p:nvSpPr>
        <p:spPr>
          <a:xfrm>
            <a:off x="8188559" y="5138927"/>
            <a:ext cx="2939689" cy="921596"/>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Clr>
                <a:schemeClr val="lt1"/>
              </a:buClr>
              <a:buSzPts val="1610"/>
              <a:buFont typeface="Courier New"/>
              <a:buNone/>
              <a:defRPr sz="1400" b="0" i="0">
                <a:solidFill>
                  <a:schemeClr val="lt1"/>
                </a:solidFill>
                <a:latin typeface="Mangal"/>
                <a:ea typeface="Mangal"/>
                <a:cs typeface="Mangal"/>
                <a:sym typeface="Mangal"/>
              </a:defRPr>
            </a:lvl1pPr>
            <a:lvl2pPr marL="914400" lvl="1"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2pPr>
            <a:lvl3pPr marL="1371600" lvl="2"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3pPr>
            <a:lvl4pPr marL="1828800" lvl="3"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4pPr>
            <a:lvl5pPr marL="2286000" lvl="4"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3" name="Google Shape;43;p3"/>
          <p:cNvSpPr txBox="1">
            <a:spLocks noGrp="1"/>
          </p:cNvSpPr>
          <p:nvPr>
            <p:ph type="sldNum" idx="12"/>
          </p:nvPr>
        </p:nvSpPr>
        <p:spPr>
          <a:xfrm>
            <a:off x="11298350" y="6243403"/>
            <a:ext cx="720499" cy="2794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1">
                <a:solidFill>
                  <a:schemeClr val="lt1"/>
                </a:solidFill>
                <a:latin typeface="MS PMincho"/>
                <a:ea typeface="MS PMincho"/>
                <a:cs typeface="MS PMincho"/>
                <a:sym typeface="MS PMincho"/>
              </a:defRPr>
            </a:lvl1pPr>
            <a:lvl2pPr marL="0" lvl="1" indent="0" algn="ctr">
              <a:spcBef>
                <a:spcPts val="0"/>
              </a:spcBef>
              <a:buNone/>
              <a:defRPr sz="2800" b="1" i="1">
                <a:solidFill>
                  <a:schemeClr val="lt1"/>
                </a:solidFill>
                <a:latin typeface="MS PMincho"/>
                <a:ea typeface="MS PMincho"/>
                <a:cs typeface="MS PMincho"/>
                <a:sym typeface="MS PMincho"/>
              </a:defRPr>
            </a:lvl2pPr>
            <a:lvl3pPr marL="0" lvl="2" indent="0" algn="ctr">
              <a:spcBef>
                <a:spcPts val="0"/>
              </a:spcBef>
              <a:buNone/>
              <a:defRPr sz="2800" b="1" i="1">
                <a:solidFill>
                  <a:schemeClr val="lt1"/>
                </a:solidFill>
                <a:latin typeface="MS PMincho"/>
                <a:ea typeface="MS PMincho"/>
                <a:cs typeface="MS PMincho"/>
                <a:sym typeface="MS PMincho"/>
              </a:defRPr>
            </a:lvl3pPr>
            <a:lvl4pPr marL="0" lvl="3" indent="0" algn="ctr">
              <a:spcBef>
                <a:spcPts val="0"/>
              </a:spcBef>
              <a:buNone/>
              <a:defRPr sz="2800" b="1" i="1">
                <a:solidFill>
                  <a:schemeClr val="lt1"/>
                </a:solidFill>
                <a:latin typeface="MS PMincho"/>
                <a:ea typeface="MS PMincho"/>
                <a:cs typeface="MS PMincho"/>
                <a:sym typeface="MS PMincho"/>
              </a:defRPr>
            </a:lvl4pPr>
            <a:lvl5pPr marL="0" lvl="4" indent="0" algn="ctr">
              <a:spcBef>
                <a:spcPts val="0"/>
              </a:spcBef>
              <a:buNone/>
              <a:defRPr sz="2800" b="1" i="1">
                <a:solidFill>
                  <a:schemeClr val="lt1"/>
                </a:solidFill>
                <a:latin typeface="MS PMincho"/>
                <a:ea typeface="MS PMincho"/>
                <a:cs typeface="MS PMincho"/>
                <a:sym typeface="MS PMincho"/>
              </a:defRPr>
            </a:lvl5pPr>
            <a:lvl6pPr marL="0" lvl="5" indent="0" algn="ctr">
              <a:spcBef>
                <a:spcPts val="0"/>
              </a:spcBef>
              <a:buNone/>
              <a:defRPr sz="2800" b="1" i="1">
                <a:solidFill>
                  <a:schemeClr val="lt1"/>
                </a:solidFill>
                <a:latin typeface="MS PMincho"/>
                <a:ea typeface="MS PMincho"/>
                <a:cs typeface="MS PMincho"/>
                <a:sym typeface="MS PMincho"/>
              </a:defRPr>
            </a:lvl6pPr>
            <a:lvl7pPr marL="0" lvl="6" indent="0" algn="ctr">
              <a:spcBef>
                <a:spcPts val="0"/>
              </a:spcBef>
              <a:buNone/>
              <a:defRPr sz="2800" b="1" i="1">
                <a:solidFill>
                  <a:schemeClr val="lt1"/>
                </a:solidFill>
                <a:latin typeface="MS PMincho"/>
                <a:ea typeface="MS PMincho"/>
                <a:cs typeface="MS PMincho"/>
                <a:sym typeface="MS PMincho"/>
              </a:defRPr>
            </a:lvl7pPr>
            <a:lvl8pPr marL="0" lvl="7" indent="0" algn="ctr">
              <a:spcBef>
                <a:spcPts val="0"/>
              </a:spcBef>
              <a:buNone/>
              <a:defRPr sz="2800" b="1" i="1">
                <a:solidFill>
                  <a:schemeClr val="lt1"/>
                </a:solidFill>
                <a:latin typeface="MS PMincho"/>
                <a:ea typeface="MS PMincho"/>
                <a:cs typeface="MS PMincho"/>
                <a:sym typeface="MS PMincho"/>
              </a:defRPr>
            </a:lvl8pPr>
            <a:lvl9pPr marL="0" lvl="8" indent="0" algn="ctr">
              <a:spcBef>
                <a:spcPts val="0"/>
              </a:spcBef>
              <a:buNone/>
              <a:defRPr sz="2800" b="1" i="1">
                <a:solidFill>
                  <a:schemeClr val="lt1"/>
                </a:solidFill>
                <a:latin typeface="MS PMincho"/>
                <a:ea typeface="MS PMincho"/>
                <a:cs typeface="MS PMincho"/>
                <a:sym typeface="MS PMinch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Picture, and Content">
  <p:cSld name="Title, Picture, and Content">
    <p:bg>
      <p:bgPr>
        <a:solidFill>
          <a:schemeClr val="dk1"/>
        </a:solidFill>
        <a:effectLst/>
      </p:bgPr>
    </p:bg>
    <p:spTree>
      <p:nvGrpSpPr>
        <p:cNvPr id="1" name="Shape 44"/>
        <p:cNvGrpSpPr/>
        <p:nvPr/>
      </p:nvGrpSpPr>
      <p:grpSpPr>
        <a:xfrm>
          <a:off x="0" y="0"/>
          <a:ext cx="0" cy="0"/>
          <a:chOff x="0" y="0"/>
          <a:chExt cx="0" cy="0"/>
        </a:xfrm>
      </p:grpSpPr>
      <p:sp>
        <p:nvSpPr>
          <p:cNvPr id="45" name="Google Shape;45;p4"/>
          <p:cNvSpPr txBox="1">
            <a:spLocks noGrp="1"/>
          </p:cNvSpPr>
          <p:nvPr>
            <p:ph type="title"/>
          </p:nvPr>
        </p:nvSpPr>
        <p:spPr>
          <a:xfrm>
            <a:off x="6482084" y="890015"/>
            <a:ext cx="3091684" cy="1938529"/>
          </a:xfrm>
          <a:prstGeom prst="rect">
            <a:avLst/>
          </a:prstGeom>
          <a:noFill/>
          <a:ln>
            <a:noFill/>
          </a:ln>
        </p:spPr>
        <p:txBody>
          <a:bodyPr spcFirstLastPara="1" wrap="square" lIns="0" tIns="0" rIns="0" bIns="0" anchor="b" anchorCtr="0">
            <a:noAutofit/>
          </a:bodyPr>
          <a:lstStyle>
            <a:lvl1pPr lvl="0" algn="l">
              <a:lnSpc>
                <a:spcPct val="75000"/>
              </a:lnSpc>
              <a:spcBef>
                <a:spcPts val="0"/>
              </a:spcBef>
              <a:spcAft>
                <a:spcPts val="0"/>
              </a:spcAft>
              <a:buClr>
                <a:schemeClr val="lt1"/>
              </a:buClr>
              <a:buSzPts val="4800"/>
              <a:buFont typeface="MS PMincho"/>
              <a:buNone/>
              <a:defRPr sz="4800" b="0" i="0" cap="none">
                <a:solidFill>
                  <a:schemeClr val="lt1"/>
                </a:solidFill>
                <a:latin typeface="MS PMincho"/>
                <a:ea typeface="MS PMincho"/>
                <a:cs typeface="MS PMincho"/>
                <a:sym typeface="MS PMinch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
          <p:cNvSpPr txBox="1">
            <a:spLocks noGrp="1"/>
          </p:cNvSpPr>
          <p:nvPr>
            <p:ph type="ftr" idx="11"/>
          </p:nvPr>
        </p:nvSpPr>
        <p:spPr>
          <a:xfrm rot="-5400000">
            <a:off x="-2009849" y="3308393"/>
            <a:ext cx="5170509" cy="3337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cap="none">
                <a:solidFill>
                  <a:schemeClr val="lt1"/>
                </a:solidFill>
                <a:latin typeface="Mangal"/>
                <a:ea typeface="Mangal"/>
                <a:cs typeface="Mangal"/>
                <a:sym typeface="Mang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7" name="Google Shape;47;p4"/>
          <p:cNvGrpSpPr/>
          <p:nvPr/>
        </p:nvGrpSpPr>
        <p:grpSpPr>
          <a:xfrm>
            <a:off x="11613628" y="335197"/>
            <a:ext cx="89941" cy="314793"/>
            <a:chOff x="5538866" y="1851285"/>
            <a:chExt cx="89941" cy="314793"/>
          </a:xfrm>
        </p:grpSpPr>
        <p:sp>
          <p:nvSpPr>
            <p:cNvPr id="48" name="Google Shape;48;p4"/>
            <p:cNvSpPr/>
            <p:nvPr/>
          </p:nvSpPr>
          <p:spPr>
            <a:xfrm>
              <a:off x="5538866" y="1851285"/>
              <a:ext cx="89941" cy="8994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49" name="Google Shape;49;p4"/>
            <p:cNvSpPr/>
            <p:nvPr/>
          </p:nvSpPr>
          <p:spPr>
            <a:xfrm>
              <a:off x="5538866" y="2076137"/>
              <a:ext cx="89941" cy="8994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grpSp>
      <p:cxnSp>
        <p:nvCxnSpPr>
          <p:cNvPr id="50" name="Google Shape;50;p4"/>
          <p:cNvCxnSpPr/>
          <p:nvPr/>
        </p:nvCxnSpPr>
        <p:spPr>
          <a:xfrm>
            <a:off x="11658599" y="890016"/>
            <a:ext cx="0" cy="5170507"/>
          </a:xfrm>
          <a:prstGeom prst="straightConnector1">
            <a:avLst/>
          </a:prstGeom>
          <a:noFill/>
          <a:ln w="9525" cap="flat" cmpd="sng">
            <a:solidFill>
              <a:schemeClr val="lt1"/>
            </a:solidFill>
            <a:prstDash val="solid"/>
            <a:round/>
            <a:headEnd type="none" w="sm" len="sm"/>
            <a:tailEnd type="none" w="sm" len="sm"/>
          </a:ln>
        </p:spPr>
      </p:cxnSp>
      <p:grpSp>
        <p:nvGrpSpPr>
          <p:cNvPr id="51" name="Google Shape;51;p4"/>
          <p:cNvGrpSpPr/>
          <p:nvPr/>
        </p:nvGrpSpPr>
        <p:grpSpPr>
          <a:xfrm>
            <a:off x="530436" y="6223933"/>
            <a:ext cx="89941" cy="314793"/>
            <a:chOff x="5538866" y="1851285"/>
            <a:chExt cx="89941" cy="314793"/>
          </a:xfrm>
        </p:grpSpPr>
        <p:sp>
          <p:nvSpPr>
            <p:cNvPr id="52" name="Google Shape;52;p4"/>
            <p:cNvSpPr/>
            <p:nvPr/>
          </p:nvSpPr>
          <p:spPr>
            <a:xfrm>
              <a:off x="5538866" y="1851285"/>
              <a:ext cx="89941" cy="89941"/>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53" name="Google Shape;53;p4"/>
            <p:cNvSpPr/>
            <p:nvPr/>
          </p:nvSpPr>
          <p:spPr>
            <a:xfrm>
              <a:off x="5538866" y="2076137"/>
              <a:ext cx="89941" cy="89941"/>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grpSp>
      <p:sp>
        <p:nvSpPr>
          <p:cNvPr id="54" name="Google Shape;54;p4" descr="picture placeholder"/>
          <p:cNvSpPr>
            <a:spLocks noGrp="1"/>
          </p:cNvSpPr>
          <p:nvPr>
            <p:ph type="pic" idx="2"/>
          </p:nvPr>
        </p:nvSpPr>
        <p:spPr>
          <a:xfrm>
            <a:off x="1220826" y="1"/>
            <a:ext cx="4785234" cy="6858000"/>
          </a:xfrm>
          <a:prstGeom prst="rect">
            <a:avLst/>
          </a:prstGeom>
          <a:noFill/>
          <a:ln>
            <a:noFill/>
          </a:ln>
        </p:spPr>
      </p:sp>
      <p:sp>
        <p:nvSpPr>
          <p:cNvPr id="55" name="Google Shape;55;p4"/>
          <p:cNvSpPr txBox="1">
            <a:spLocks noGrp="1"/>
          </p:cNvSpPr>
          <p:nvPr>
            <p:ph type="body" idx="1"/>
          </p:nvPr>
        </p:nvSpPr>
        <p:spPr>
          <a:xfrm>
            <a:off x="7636834" y="3438143"/>
            <a:ext cx="3439598" cy="2631523"/>
          </a:xfrm>
          <a:prstGeom prst="rect">
            <a:avLst/>
          </a:prstGeom>
          <a:noFill/>
          <a:ln>
            <a:noFill/>
          </a:ln>
        </p:spPr>
        <p:txBody>
          <a:bodyPr spcFirstLastPara="1" wrap="square" lIns="0" tIns="0" rIns="0" bIns="0" anchor="t" anchorCtr="0">
            <a:noAutofit/>
          </a:bodyPr>
          <a:lstStyle>
            <a:lvl1pPr marL="457200" lvl="0" indent="-330835" algn="l">
              <a:spcBef>
                <a:spcPts val="28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1pPr>
            <a:lvl2pPr marL="914400" lvl="1"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2pPr>
            <a:lvl3pPr marL="1371600" lvl="2"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3pPr>
            <a:lvl4pPr marL="1828800" lvl="3"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4pPr>
            <a:lvl5pPr marL="2286000" lvl="4"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6" name="Google Shape;56;p4"/>
          <p:cNvSpPr txBox="1">
            <a:spLocks noGrp="1"/>
          </p:cNvSpPr>
          <p:nvPr>
            <p:ph type="sldNum" idx="12"/>
          </p:nvPr>
        </p:nvSpPr>
        <p:spPr>
          <a:xfrm>
            <a:off x="11298350" y="6243403"/>
            <a:ext cx="720499" cy="2794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1">
                <a:solidFill>
                  <a:schemeClr val="lt1"/>
                </a:solidFill>
                <a:latin typeface="MS PMincho"/>
                <a:ea typeface="MS PMincho"/>
                <a:cs typeface="MS PMincho"/>
                <a:sym typeface="MS PMincho"/>
              </a:defRPr>
            </a:lvl1pPr>
            <a:lvl2pPr marL="0" lvl="1" indent="0" algn="ctr">
              <a:spcBef>
                <a:spcPts val="0"/>
              </a:spcBef>
              <a:buNone/>
              <a:defRPr sz="2800" b="1" i="1">
                <a:solidFill>
                  <a:schemeClr val="lt1"/>
                </a:solidFill>
                <a:latin typeface="MS PMincho"/>
                <a:ea typeface="MS PMincho"/>
                <a:cs typeface="MS PMincho"/>
                <a:sym typeface="MS PMincho"/>
              </a:defRPr>
            </a:lvl2pPr>
            <a:lvl3pPr marL="0" lvl="2" indent="0" algn="ctr">
              <a:spcBef>
                <a:spcPts val="0"/>
              </a:spcBef>
              <a:buNone/>
              <a:defRPr sz="2800" b="1" i="1">
                <a:solidFill>
                  <a:schemeClr val="lt1"/>
                </a:solidFill>
                <a:latin typeface="MS PMincho"/>
                <a:ea typeface="MS PMincho"/>
                <a:cs typeface="MS PMincho"/>
                <a:sym typeface="MS PMincho"/>
              </a:defRPr>
            </a:lvl3pPr>
            <a:lvl4pPr marL="0" lvl="3" indent="0" algn="ctr">
              <a:spcBef>
                <a:spcPts val="0"/>
              </a:spcBef>
              <a:buNone/>
              <a:defRPr sz="2800" b="1" i="1">
                <a:solidFill>
                  <a:schemeClr val="lt1"/>
                </a:solidFill>
                <a:latin typeface="MS PMincho"/>
                <a:ea typeface="MS PMincho"/>
                <a:cs typeface="MS PMincho"/>
                <a:sym typeface="MS PMincho"/>
              </a:defRPr>
            </a:lvl4pPr>
            <a:lvl5pPr marL="0" lvl="4" indent="0" algn="ctr">
              <a:spcBef>
                <a:spcPts val="0"/>
              </a:spcBef>
              <a:buNone/>
              <a:defRPr sz="2800" b="1" i="1">
                <a:solidFill>
                  <a:schemeClr val="lt1"/>
                </a:solidFill>
                <a:latin typeface="MS PMincho"/>
                <a:ea typeface="MS PMincho"/>
                <a:cs typeface="MS PMincho"/>
                <a:sym typeface="MS PMincho"/>
              </a:defRPr>
            </a:lvl5pPr>
            <a:lvl6pPr marL="0" lvl="5" indent="0" algn="ctr">
              <a:spcBef>
                <a:spcPts val="0"/>
              </a:spcBef>
              <a:buNone/>
              <a:defRPr sz="2800" b="1" i="1">
                <a:solidFill>
                  <a:schemeClr val="lt1"/>
                </a:solidFill>
                <a:latin typeface="MS PMincho"/>
                <a:ea typeface="MS PMincho"/>
                <a:cs typeface="MS PMincho"/>
                <a:sym typeface="MS PMincho"/>
              </a:defRPr>
            </a:lvl6pPr>
            <a:lvl7pPr marL="0" lvl="6" indent="0" algn="ctr">
              <a:spcBef>
                <a:spcPts val="0"/>
              </a:spcBef>
              <a:buNone/>
              <a:defRPr sz="2800" b="1" i="1">
                <a:solidFill>
                  <a:schemeClr val="lt1"/>
                </a:solidFill>
                <a:latin typeface="MS PMincho"/>
                <a:ea typeface="MS PMincho"/>
                <a:cs typeface="MS PMincho"/>
                <a:sym typeface="MS PMincho"/>
              </a:defRPr>
            </a:lvl7pPr>
            <a:lvl8pPr marL="0" lvl="7" indent="0" algn="ctr">
              <a:spcBef>
                <a:spcPts val="0"/>
              </a:spcBef>
              <a:buNone/>
              <a:defRPr sz="2800" b="1" i="1">
                <a:solidFill>
                  <a:schemeClr val="lt1"/>
                </a:solidFill>
                <a:latin typeface="MS PMincho"/>
                <a:ea typeface="MS PMincho"/>
                <a:cs typeface="MS PMincho"/>
                <a:sym typeface="MS PMincho"/>
              </a:defRPr>
            </a:lvl8pPr>
            <a:lvl9pPr marL="0" lvl="8" indent="0" algn="ctr">
              <a:spcBef>
                <a:spcPts val="0"/>
              </a:spcBef>
              <a:buNone/>
              <a:defRPr sz="2800" b="1" i="1">
                <a:solidFill>
                  <a:schemeClr val="lt1"/>
                </a:solidFill>
                <a:latin typeface="MS PMincho"/>
                <a:ea typeface="MS PMincho"/>
                <a:cs typeface="MS PMincho"/>
                <a:sym typeface="MS PMinch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bg>
      <p:bgPr>
        <a:solidFill>
          <a:schemeClr val="dk1"/>
        </a:solidFill>
        <a:effectLst/>
      </p:bgPr>
    </p:bg>
    <p:spTree>
      <p:nvGrpSpPr>
        <p:cNvPr id="1" name="Shape 57"/>
        <p:cNvGrpSpPr/>
        <p:nvPr/>
      </p:nvGrpSpPr>
      <p:grpSpPr>
        <a:xfrm>
          <a:off x="0" y="0"/>
          <a:ext cx="0" cy="0"/>
          <a:chOff x="0" y="0"/>
          <a:chExt cx="0" cy="0"/>
        </a:xfrm>
      </p:grpSpPr>
      <p:pic>
        <p:nvPicPr>
          <p:cNvPr id="58" name="Google Shape;58;p5"/>
          <p:cNvPicPr preferRelativeResize="0"/>
          <p:nvPr/>
        </p:nvPicPr>
        <p:blipFill rotWithShape="1">
          <a:blip r:embed="rId2">
            <a:alphaModFix amt="41000"/>
          </a:blip>
          <a:srcRect l="-223" t="45170" r="17078" b="17467"/>
          <a:stretch/>
        </p:blipFill>
        <p:spPr>
          <a:xfrm rot="10800000">
            <a:off x="-2" y="0"/>
            <a:ext cx="6300593" cy="2304790"/>
          </a:xfrm>
          <a:prstGeom prst="rect">
            <a:avLst/>
          </a:prstGeom>
          <a:noFill/>
          <a:ln>
            <a:noFill/>
          </a:ln>
        </p:spPr>
      </p:pic>
      <p:grpSp>
        <p:nvGrpSpPr>
          <p:cNvPr id="59" name="Google Shape;59;p5"/>
          <p:cNvGrpSpPr/>
          <p:nvPr/>
        </p:nvGrpSpPr>
        <p:grpSpPr>
          <a:xfrm>
            <a:off x="11613628" y="319274"/>
            <a:ext cx="89941" cy="314793"/>
            <a:chOff x="5538866" y="1851285"/>
            <a:chExt cx="89941" cy="314793"/>
          </a:xfrm>
        </p:grpSpPr>
        <p:sp>
          <p:nvSpPr>
            <p:cNvPr id="60" name="Google Shape;60;p5"/>
            <p:cNvSpPr/>
            <p:nvPr/>
          </p:nvSpPr>
          <p:spPr>
            <a:xfrm>
              <a:off x="5538866" y="1851285"/>
              <a:ext cx="89941" cy="8994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61" name="Google Shape;61;p5"/>
            <p:cNvSpPr/>
            <p:nvPr/>
          </p:nvSpPr>
          <p:spPr>
            <a:xfrm>
              <a:off x="5538866" y="2076137"/>
              <a:ext cx="89941" cy="8994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grpSp>
      <p:sp>
        <p:nvSpPr>
          <p:cNvPr id="62" name="Google Shape;62;p5"/>
          <p:cNvSpPr txBox="1">
            <a:spLocks noGrp="1"/>
          </p:cNvSpPr>
          <p:nvPr>
            <p:ph type="title"/>
          </p:nvPr>
        </p:nvSpPr>
        <p:spPr>
          <a:xfrm>
            <a:off x="1790925" y="1582977"/>
            <a:ext cx="3978939" cy="1946607"/>
          </a:xfrm>
          <a:prstGeom prst="rect">
            <a:avLst/>
          </a:prstGeom>
          <a:noFill/>
          <a:ln>
            <a:noFill/>
          </a:ln>
        </p:spPr>
        <p:txBody>
          <a:bodyPr spcFirstLastPara="1" wrap="square" lIns="0" tIns="0" rIns="0" bIns="0" anchor="ctr" anchorCtr="0">
            <a:noAutofit/>
          </a:bodyPr>
          <a:lstStyle>
            <a:lvl1pPr lvl="0" algn="l">
              <a:lnSpc>
                <a:spcPct val="75000"/>
              </a:lnSpc>
              <a:spcBef>
                <a:spcPts val="0"/>
              </a:spcBef>
              <a:spcAft>
                <a:spcPts val="0"/>
              </a:spcAft>
              <a:buClr>
                <a:schemeClr val="lt1"/>
              </a:buClr>
              <a:buSzPts val="8000"/>
              <a:buFont typeface="MS PMincho"/>
              <a:buNone/>
              <a:defRPr sz="8000" b="0" i="0" cap="none">
                <a:solidFill>
                  <a:schemeClr val="lt1"/>
                </a:solidFill>
                <a:latin typeface="MS PMincho"/>
                <a:ea typeface="MS PMincho"/>
                <a:cs typeface="MS PMincho"/>
                <a:sym typeface="MS PMinch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63" name="Google Shape;63;p5"/>
          <p:cNvPicPr preferRelativeResize="0"/>
          <p:nvPr/>
        </p:nvPicPr>
        <p:blipFill rotWithShape="1">
          <a:blip r:embed="rId2">
            <a:alphaModFix amt="41000"/>
          </a:blip>
          <a:srcRect l="-222" t="45170" r="19778" b="17467"/>
          <a:stretch/>
        </p:blipFill>
        <p:spPr>
          <a:xfrm>
            <a:off x="6096001" y="4549953"/>
            <a:ext cx="6096000" cy="2304790"/>
          </a:xfrm>
          <a:prstGeom prst="rect">
            <a:avLst/>
          </a:prstGeom>
          <a:noFill/>
          <a:ln>
            <a:noFill/>
          </a:ln>
        </p:spPr>
      </p:pic>
      <p:grpSp>
        <p:nvGrpSpPr>
          <p:cNvPr id="64" name="Google Shape;64;p5"/>
          <p:cNvGrpSpPr/>
          <p:nvPr/>
        </p:nvGrpSpPr>
        <p:grpSpPr>
          <a:xfrm>
            <a:off x="530436" y="6223933"/>
            <a:ext cx="89941" cy="314793"/>
            <a:chOff x="5538866" y="1851285"/>
            <a:chExt cx="89941" cy="314793"/>
          </a:xfrm>
        </p:grpSpPr>
        <p:sp>
          <p:nvSpPr>
            <p:cNvPr id="65" name="Google Shape;65;p5"/>
            <p:cNvSpPr/>
            <p:nvPr/>
          </p:nvSpPr>
          <p:spPr>
            <a:xfrm>
              <a:off x="5538866" y="1851285"/>
              <a:ext cx="89941" cy="89941"/>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66" name="Google Shape;66;p5"/>
            <p:cNvSpPr/>
            <p:nvPr/>
          </p:nvSpPr>
          <p:spPr>
            <a:xfrm>
              <a:off x="5538866" y="2076137"/>
              <a:ext cx="89941" cy="89941"/>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grpSp>
      <p:sp>
        <p:nvSpPr>
          <p:cNvPr id="67" name="Google Shape;67;p5"/>
          <p:cNvSpPr txBox="1">
            <a:spLocks noGrp="1"/>
          </p:cNvSpPr>
          <p:nvPr>
            <p:ph type="body" idx="1"/>
          </p:nvPr>
        </p:nvSpPr>
        <p:spPr>
          <a:xfrm>
            <a:off x="5239512" y="2347118"/>
            <a:ext cx="5161563" cy="2304791"/>
          </a:xfrm>
          <a:prstGeom prst="rect">
            <a:avLst/>
          </a:prstGeom>
          <a:noFill/>
          <a:ln>
            <a:noFill/>
          </a:ln>
        </p:spPr>
        <p:txBody>
          <a:bodyPr spcFirstLastPara="1" wrap="square" lIns="0" tIns="0" rIns="0" bIns="0" anchor="ctr" anchorCtr="0">
            <a:noAutofit/>
          </a:bodyPr>
          <a:lstStyle>
            <a:lvl1pPr marL="457200" lvl="0" indent="-228600" algn="r">
              <a:lnSpc>
                <a:spcPct val="75000"/>
              </a:lnSpc>
              <a:spcBef>
                <a:spcPts val="0"/>
              </a:spcBef>
              <a:spcAft>
                <a:spcPts val="0"/>
              </a:spcAft>
              <a:buSzPts val="9200"/>
              <a:buNone/>
              <a:defRPr sz="8000" cap="none">
                <a:solidFill>
                  <a:schemeClr val="lt1"/>
                </a:solidFill>
                <a:latin typeface="MS PMincho"/>
                <a:ea typeface="MS PMincho"/>
                <a:cs typeface="MS PMincho"/>
                <a:sym typeface="MS PMincho"/>
              </a:defRPr>
            </a:lvl1pPr>
            <a:lvl2pPr marL="914400" lvl="1" indent="-228600" algn="l">
              <a:spcBef>
                <a:spcPts val="320"/>
              </a:spcBef>
              <a:spcAft>
                <a:spcPts val="0"/>
              </a:spcAft>
              <a:buSzPts val="1840"/>
              <a:buNone/>
              <a:defRPr cap="none">
                <a:solidFill>
                  <a:schemeClr val="lt1"/>
                </a:solidFill>
              </a:defRPr>
            </a:lvl2pPr>
            <a:lvl3pPr marL="1371600" lvl="2" indent="-228600" algn="l">
              <a:spcBef>
                <a:spcPts val="600"/>
              </a:spcBef>
              <a:spcAft>
                <a:spcPts val="0"/>
              </a:spcAft>
              <a:buSzPts val="1610"/>
              <a:buNone/>
              <a:defRPr cap="none">
                <a:solidFill>
                  <a:schemeClr val="lt1"/>
                </a:solidFill>
              </a:defRPr>
            </a:lvl3pPr>
            <a:lvl4pPr marL="1828800" lvl="3" indent="-228600" algn="l">
              <a:spcBef>
                <a:spcPts val="600"/>
              </a:spcBef>
              <a:spcAft>
                <a:spcPts val="0"/>
              </a:spcAft>
              <a:buSzPts val="1380"/>
              <a:buNone/>
              <a:defRPr cap="none">
                <a:solidFill>
                  <a:schemeClr val="lt1"/>
                </a:solidFill>
              </a:defRPr>
            </a:lvl4pPr>
            <a:lvl5pPr marL="2286000" lvl="4" indent="-228600" algn="l">
              <a:spcBef>
                <a:spcPts val="600"/>
              </a:spcBef>
              <a:spcAft>
                <a:spcPts val="0"/>
              </a:spcAft>
              <a:buSzPts val="1265"/>
              <a:buNone/>
              <a:defRPr cap="none">
                <a:solidFill>
                  <a:schemeClr val="lt1"/>
                </a:solidFill>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68" name="Google Shape;68;p5"/>
          <p:cNvSpPr txBox="1">
            <a:spLocks noGrp="1"/>
          </p:cNvSpPr>
          <p:nvPr>
            <p:ph type="body" idx="2"/>
          </p:nvPr>
        </p:nvSpPr>
        <p:spPr>
          <a:xfrm>
            <a:off x="1352614" y="5010341"/>
            <a:ext cx="9501187" cy="1139447"/>
          </a:xfrm>
          <a:prstGeom prst="rect">
            <a:avLst/>
          </a:prstGeom>
          <a:noFill/>
          <a:ln>
            <a:noFill/>
          </a:ln>
        </p:spPr>
        <p:txBody>
          <a:bodyPr spcFirstLastPara="1" wrap="square" lIns="91425" tIns="45700" rIns="91425" bIns="45700" anchor="t" anchorCtr="0">
            <a:noAutofit/>
          </a:bodyPr>
          <a:lstStyle>
            <a:lvl1pPr marL="457200" lvl="0" indent="-228600" algn="ctr">
              <a:spcBef>
                <a:spcPts val="280"/>
              </a:spcBef>
              <a:spcAft>
                <a:spcPts val="0"/>
              </a:spcAft>
              <a:buSzPts val="1610"/>
              <a:buNone/>
              <a:defRPr sz="1400" cap="none">
                <a:solidFill>
                  <a:schemeClr val="lt1"/>
                </a:solidFill>
              </a:defRPr>
            </a:lvl1pPr>
            <a:lvl2pPr marL="914400" lvl="1" indent="-228600" algn="l">
              <a:spcBef>
                <a:spcPts val="600"/>
              </a:spcBef>
              <a:spcAft>
                <a:spcPts val="0"/>
              </a:spcAft>
              <a:buSzPts val="1610"/>
              <a:buNone/>
              <a:defRPr sz="1400" cap="none">
                <a:solidFill>
                  <a:schemeClr val="lt1"/>
                </a:solidFill>
              </a:defRPr>
            </a:lvl2pPr>
            <a:lvl3pPr marL="1371600" lvl="2" indent="-228600" algn="l">
              <a:spcBef>
                <a:spcPts val="600"/>
              </a:spcBef>
              <a:spcAft>
                <a:spcPts val="0"/>
              </a:spcAft>
              <a:buSzPts val="1610"/>
              <a:buNone/>
              <a:defRPr sz="1400" cap="none">
                <a:solidFill>
                  <a:schemeClr val="lt1"/>
                </a:solidFill>
              </a:defRPr>
            </a:lvl3pPr>
            <a:lvl4pPr marL="1828800" lvl="3" indent="-228600" algn="l">
              <a:spcBef>
                <a:spcPts val="600"/>
              </a:spcBef>
              <a:spcAft>
                <a:spcPts val="0"/>
              </a:spcAft>
              <a:buSzPts val="1610"/>
              <a:buNone/>
              <a:defRPr sz="1400" cap="none">
                <a:solidFill>
                  <a:schemeClr val="lt1"/>
                </a:solidFill>
              </a:defRPr>
            </a:lvl4pPr>
            <a:lvl5pPr marL="2286000" lvl="4" indent="-228600" algn="l">
              <a:spcBef>
                <a:spcPts val="600"/>
              </a:spcBef>
              <a:spcAft>
                <a:spcPts val="0"/>
              </a:spcAft>
              <a:buSzPts val="1610"/>
              <a:buNone/>
              <a:defRPr sz="1400" cap="none">
                <a:solidFill>
                  <a:schemeClr val="lt1"/>
                </a:solidFill>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picture">
  <p:cSld name="Two picture">
    <p:bg>
      <p:bgPr>
        <a:solidFill>
          <a:schemeClr val="dk1"/>
        </a:solidFill>
        <a:effectLst/>
      </p:bgPr>
    </p:bg>
    <p:spTree>
      <p:nvGrpSpPr>
        <p:cNvPr id="1" name="Shape 69"/>
        <p:cNvGrpSpPr/>
        <p:nvPr/>
      </p:nvGrpSpPr>
      <p:grpSpPr>
        <a:xfrm>
          <a:off x="0" y="0"/>
          <a:ext cx="0" cy="0"/>
          <a:chOff x="0" y="0"/>
          <a:chExt cx="0" cy="0"/>
        </a:xfrm>
      </p:grpSpPr>
      <p:sp>
        <p:nvSpPr>
          <p:cNvPr id="70" name="Google Shape;70;p6" descr="picture placeholder"/>
          <p:cNvSpPr>
            <a:spLocks noGrp="1"/>
          </p:cNvSpPr>
          <p:nvPr>
            <p:ph type="pic" idx="2"/>
          </p:nvPr>
        </p:nvSpPr>
        <p:spPr>
          <a:xfrm>
            <a:off x="4782575" y="1634085"/>
            <a:ext cx="2941845" cy="3191257"/>
          </a:xfrm>
          <a:prstGeom prst="rect">
            <a:avLst/>
          </a:prstGeom>
          <a:noFill/>
          <a:ln>
            <a:noFill/>
          </a:ln>
        </p:spPr>
      </p:sp>
      <p:sp>
        <p:nvSpPr>
          <p:cNvPr id="71" name="Google Shape;71;p6"/>
          <p:cNvSpPr txBox="1">
            <a:spLocks noGrp="1"/>
          </p:cNvSpPr>
          <p:nvPr>
            <p:ph type="title"/>
          </p:nvPr>
        </p:nvSpPr>
        <p:spPr>
          <a:xfrm>
            <a:off x="1079075" y="560048"/>
            <a:ext cx="4622471" cy="2384319"/>
          </a:xfrm>
          <a:prstGeom prst="rect">
            <a:avLst/>
          </a:prstGeom>
          <a:noFill/>
          <a:ln>
            <a:noFill/>
          </a:ln>
        </p:spPr>
        <p:txBody>
          <a:bodyPr spcFirstLastPara="1" wrap="square" lIns="0" tIns="0" rIns="0" bIns="0" anchor="ctr" anchorCtr="0">
            <a:noAutofit/>
          </a:bodyPr>
          <a:lstStyle>
            <a:lvl1pPr lvl="0" algn="l">
              <a:lnSpc>
                <a:spcPct val="75000"/>
              </a:lnSpc>
              <a:spcBef>
                <a:spcPts val="0"/>
              </a:spcBef>
              <a:spcAft>
                <a:spcPts val="0"/>
              </a:spcAft>
              <a:buClr>
                <a:schemeClr val="lt1"/>
              </a:buClr>
              <a:buSzPts val="4800"/>
              <a:buFont typeface="MS PMincho"/>
              <a:buNone/>
              <a:defRPr sz="4800" b="0" i="0" cap="none">
                <a:solidFill>
                  <a:schemeClr val="lt1"/>
                </a:solidFill>
                <a:latin typeface="MS PMincho"/>
                <a:ea typeface="MS PMincho"/>
                <a:cs typeface="MS PMincho"/>
                <a:sym typeface="MS PMinch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6"/>
          <p:cNvSpPr txBox="1">
            <a:spLocks noGrp="1"/>
          </p:cNvSpPr>
          <p:nvPr>
            <p:ph type="ftr" idx="11"/>
          </p:nvPr>
        </p:nvSpPr>
        <p:spPr>
          <a:xfrm rot="-5400000">
            <a:off x="-2009849" y="3308393"/>
            <a:ext cx="5170509" cy="3337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cap="none">
                <a:solidFill>
                  <a:schemeClr val="lt1"/>
                </a:solidFill>
                <a:latin typeface="Mangal"/>
                <a:ea typeface="Mangal"/>
                <a:cs typeface="Mangal"/>
                <a:sym typeface="Mang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6"/>
          <p:cNvSpPr txBox="1">
            <a:spLocks noGrp="1"/>
          </p:cNvSpPr>
          <p:nvPr>
            <p:ph type="body" idx="1"/>
          </p:nvPr>
        </p:nvSpPr>
        <p:spPr>
          <a:xfrm>
            <a:off x="1079076" y="3089598"/>
            <a:ext cx="3577916" cy="493776"/>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Clr>
                <a:schemeClr val="lt1"/>
              </a:buClr>
              <a:buSzPts val="1610"/>
              <a:buFont typeface="Courier New"/>
              <a:buNone/>
              <a:defRPr sz="1400" b="0" i="0" cap="none">
                <a:solidFill>
                  <a:schemeClr val="lt1"/>
                </a:solidFill>
                <a:latin typeface="Mangal"/>
                <a:ea typeface="Mangal"/>
                <a:cs typeface="Mangal"/>
                <a:sym typeface="Mangal"/>
              </a:defRPr>
            </a:lvl1pPr>
            <a:lvl2pPr marL="914400" lvl="1"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2pPr>
            <a:lvl3pPr marL="1371600" lvl="2"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3pPr>
            <a:lvl4pPr marL="1828800" lvl="3"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4pPr>
            <a:lvl5pPr marL="2286000" lvl="4"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4" name="Google Shape;74;p6"/>
          <p:cNvSpPr txBox="1">
            <a:spLocks noGrp="1"/>
          </p:cNvSpPr>
          <p:nvPr>
            <p:ph type="body" idx="3"/>
          </p:nvPr>
        </p:nvSpPr>
        <p:spPr>
          <a:xfrm>
            <a:off x="1079076" y="3631142"/>
            <a:ext cx="2721367" cy="2631523"/>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Clr>
                <a:schemeClr val="lt1"/>
              </a:buClr>
              <a:buSzPts val="1610"/>
              <a:buFont typeface="Courier New"/>
              <a:buNone/>
              <a:defRPr sz="1400" b="0" i="0">
                <a:solidFill>
                  <a:schemeClr val="lt1"/>
                </a:solidFill>
                <a:latin typeface="Mangal"/>
                <a:ea typeface="Mangal"/>
                <a:cs typeface="Mangal"/>
                <a:sym typeface="Mangal"/>
              </a:defRPr>
            </a:lvl1pPr>
            <a:lvl2pPr marL="914400" lvl="1"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2pPr>
            <a:lvl3pPr marL="1371600" lvl="2"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3pPr>
            <a:lvl4pPr marL="1828800" lvl="3"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4pPr>
            <a:lvl5pPr marL="2286000" lvl="4"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5" name="Google Shape;75;p6"/>
          <p:cNvSpPr txBox="1">
            <a:spLocks noGrp="1"/>
          </p:cNvSpPr>
          <p:nvPr>
            <p:ph type="body" idx="4"/>
          </p:nvPr>
        </p:nvSpPr>
        <p:spPr>
          <a:xfrm>
            <a:off x="4705640" y="5285084"/>
            <a:ext cx="3095716" cy="939292"/>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Clr>
                <a:schemeClr val="lt1"/>
              </a:buClr>
              <a:buSzPts val="1610"/>
              <a:buFont typeface="Courier New"/>
              <a:buNone/>
              <a:defRPr sz="1400" b="0" i="0">
                <a:solidFill>
                  <a:schemeClr val="lt1"/>
                </a:solidFill>
                <a:latin typeface="Mangal"/>
                <a:ea typeface="Mangal"/>
                <a:cs typeface="Mangal"/>
                <a:sym typeface="Mangal"/>
              </a:defRPr>
            </a:lvl1pPr>
            <a:lvl2pPr marL="914400" lvl="1"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2pPr>
            <a:lvl3pPr marL="1371600" lvl="2"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3pPr>
            <a:lvl4pPr marL="1828800" lvl="3"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4pPr>
            <a:lvl5pPr marL="2286000" lvl="4"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6" name="Google Shape;76;p6" descr="picture placeholder"/>
          <p:cNvSpPr>
            <a:spLocks noGrp="1"/>
          </p:cNvSpPr>
          <p:nvPr>
            <p:ph type="pic" idx="5"/>
          </p:nvPr>
        </p:nvSpPr>
        <p:spPr>
          <a:xfrm>
            <a:off x="8193024" y="1634086"/>
            <a:ext cx="2941845" cy="3191257"/>
          </a:xfrm>
          <a:prstGeom prst="rect">
            <a:avLst/>
          </a:prstGeom>
          <a:noFill/>
          <a:ln>
            <a:noFill/>
          </a:ln>
        </p:spPr>
      </p:sp>
      <p:sp>
        <p:nvSpPr>
          <p:cNvPr id="77" name="Google Shape;77;p6"/>
          <p:cNvSpPr txBox="1">
            <a:spLocks noGrp="1"/>
          </p:cNvSpPr>
          <p:nvPr>
            <p:ph type="body" idx="6"/>
          </p:nvPr>
        </p:nvSpPr>
        <p:spPr>
          <a:xfrm>
            <a:off x="8116088" y="5285084"/>
            <a:ext cx="3095716" cy="939292"/>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Clr>
                <a:schemeClr val="lt1"/>
              </a:buClr>
              <a:buSzPts val="1610"/>
              <a:buFont typeface="Courier New"/>
              <a:buNone/>
              <a:defRPr sz="1400" b="0" i="0">
                <a:solidFill>
                  <a:schemeClr val="lt1"/>
                </a:solidFill>
                <a:latin typeface="Mangal"/>
                <a:ea typeface="Mangal"/>
                <a:cs typeface="Mangal"/>
                <a:sym typeface="Mangal"/>
              </a:defRPr>
            </a:lvl1pPr>
            <a:lvl2pPr marL="914400" lvl="1"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2pPr>
            <a:lvl3pPr marL="1371600" lvl="2"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3pPr>
            <a:lvl4pPr marL="1828800" lvl="3"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4pPr>
            <a:lvl5pPr marL="2286000" lvl="4"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grpSp>
        <p:nvGrpSpPr>
          <p:cNvPr id="78" name="Google Shape;78;p6"/>
          <p:cNvGrpSpPr/>
          <p:nvPr/>
        </p:nvGrpSpPr>
        <p:grpSpPr>
          <a:xfrm>
            <a:off x="11613628" y="335197"/>
            <a:ext cx="89941" cy="314793"/>
            <a:chOff x="5538866" y="1851285"/>
            <a:chExt cx="89941" cy="314793"/>
          </a:xfrm>
        </p:grpSpPr>
        <p:sp>
          <p:nvSpPr>
            <p:cNvPr id="79" name="Google Shape;79;p6"/>
            <p:cNvSpPr/>
            <p:nvPr/>
          </p:nvSpPr>
          <p:spPr>
            <a:xfrm>
              <a:off x="5538866" y="1851285"/>
              <a:ext cx="89941" cy="8994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80" name="Google Shape;80;p6"/>
            <p:cNvSpPr/>
            <p:nvPr/>
          </p:nvSpPr>
          <p:spPr>
            <a:xfrm>
              <a:off x="5538866" y="2076137"/>
              <a:ext cx="89941" cy="8994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grpSp>
      <p:cxnSp>
        <p:nvCxnSpPr>
          <p:cNvPr id="81" name="Google Shape;81;p6"/>
          <p:cNvCxnSpPr/>
          <p:nvPr/>
        </p:nvCxnSpPr>
        <p:spPr>
          <a:xfrm>
            <a:off x="11658599" y="890016"/>
            <a:ext cx="0" cy="5170507"/>
          </a:xfrm>
          <a:prstGeom prst="straightConnector1">
            <a:avLst/>
          </a:prstGeom>
          <a:noFill/>
          <a:ln w="9525" cap="flat" cmpd="sng">
            <a:solidFill>
              <a:schemeClr val="lt1"/>
            </a:solidFill>
            <a:prstDash val="solid"/>
            <a:round/>
            <a:headEnd type="none" w="sm" len="sm"/>
            <a:tailEnd type="none" w="sm" len="sm"/>
          </a:ln>
        </p:spPr>
      </p:cxnSp>
      <p:grpSp>
        <p:nvGrpSpPr>
          <p:cNvPr id="82" name="Google Shape;82;p6"/>
          <p:cNvGrpSpPr/>
          <p:nvPr/>
        </p:nvGrpSpPr>
        <p:grpSpPr>
          <a:xfrm>
            <a:off x="530436" y="6223933"/>
            <a:ext cx="89941" cy="314793"/>
            <a:chOff x="5538866" y="1851285"/>
            <a:chExt cx="89941" cy="314793"/>
          </a:xfrm>
        </p:grpSpPr>
        <p:sp>
          <p:nvSpPr>
            <p:cNvPr id="83" name="Google Shape;83;p6"/>
            <p:cNvSpPr/>
            <p:nvPr/>
          </p:nvSpPr>
          <p:spPr>
            <a:xfrm>
              <a:off x="5538866" y="1851285"/>
              <a:ext cx="89941" cy="89941"/>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84" name="Google Shape;84;p6"/>
            <p:cNvSpPr/>
            <p:nvPr/>
          </p:nvSpPr>
          <p:spPr>
            <a:xfrm>
              <a:off x="5538866" y="2076137"/>
              <a:ext cx="89941" cy="89941"/>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grpSp>
      <p:sp>
        <p:nvSpPr>
          <p:cNvPr id="85" name="Google Shape;85;p6"/>
          <p:cNvSpPr txBox="1">
            <a:spLocks noGrp="1"/>
          </p:cNvSpPr>
          <p:nvPr>
            <p:ph type="sldNum" idx="12"/>
          </p:nvPr>
        </p:nvSpPr>
        <p:spPr>
          <a:xfrm>
            <a:off x="11298350" y="6243403"/>
            <a:ext cx="720499" cy="2794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1">
                <a:solidFill>
                  <a:schemeClr val="lt1"/>
                </a:solidFill>
                <a:latin typeface="MS PMincho"/>
                <a:ea typeface="MS PMincho"/>
                <a:cs typeface="MS PMincho"/>
                <a:sym typeface="MS PMincho"/>
              </a:defRPr>
            </a:lvl1pPr>
            <a:lvl2pPr marL="0" lvl="1" indent="0" algn="ctr">
              <a:spcBef>
                <a:spcPts val="0"/>
              </a:spcBef>
              <a:buNone/>
              <a:defRPr sz="2800" b="1" i="1">
                <a:solidFill>
                  <a:schemeClr val="lt1"/>
                </a:solidFill>
                <a:latin typeface="MS PMincho"/>
                <a:ea typeface="MS PMincho"/>
                <a:cs typeface="MS PMincho"/>
                <a:sym typeface="MS PMincho"/>
              </a:defRPr>
            </a:lvl2pPr>
            <a:lvl3pPr marL="0" lvl="2" indent="0" algn="ctr">
              <a:spcBef>
                <a:spcPts val="0"/>
              </a:spcBef>
              <a:buNone/>
              <a:defRPr sz="2800" b="1" i="1">
                <a:solidFill>
                  <a:schemeClr val="lt1"/>
                </a:solidFill>
                <a:latin typeface="MS PMincho"/>
                <a:ea typeface="MS PMincho"/>
                <a:cs typeface="MS PMincho"/>
                <a:sym typeface="MS PMincho"/>
              </a:defRPr>
            </a:lvl3pPr>
            <a:lvl4pPr marL="0" lvl="3" indent="0" algn="ctr">
              <a:spcBef>
                <a:spcPts val="0"/>
              </a:spcBef>
              <a:buNone/>
              <a:defRPr sz="2800" b="1" i="1">
                <a:solidFill>
                  <a:schemeClr val="lt1"/>
                </a:solidFill>
                <a:latin typeface="MS PMincho"/>
                <a:ea typeface="MS PMincho"/>
                <a:cs typeface="MS PMincho"/>
                <a:sym typeface="MS PMincho"/>
              </a:defRPr>
            </a:lvl4pPr>
            <a:lvl5pPr marL="0" lvl="4" indent="0" algn="ctr">
              <a:spcBef>
                <a:spcPts val="0"/>
              </a:spcBef>
              <a:buNone/>
              <a:defRPr sz="2800" b="1" i="1">
                <a:solidFill>
                  <a:schemeClr val="lt1"/>
                </a:solidFill>
                <a:latin typeface="MS PMincho"/>
                <a:ea typeface="MS PMincho"/>
                <a:cs typeface="MS PMincho"/>
                <a:sym typeface="MS PMincho"/>
              </a:defRPr>
            </a:lvl5pPr>
            <a:lvl6pPr marL="0" lvl="5" indent="0" algn="ctr">
              <a:spcBef>
                <a:spcPts val="0"/>
              </a:spcBef>
              <a:buNone/>
              <a:defRPr sz="2800" b="1" i="1">
                <a:solidFill>
                  <a:schemeClr val="lt1"/>
                </a:solidFill>
                <a:latin typeface="MS PMincho"/>
                <a:ea typeface="MS PMincho"/>
                <a:cs typeface="MS PMincho"/>
                <a:sym typeface="MS PMincho"/>
              </a:defRPr>
            </a:lvl6pPr>
            <a:lvl7pPr marL="0" lvl="6" indent="0" algn="ctr">
              <a:spcBef>
                <a:spcPts val="0"/>
              </a:spcBef>
              <a:buNone/>
              <a:defRPr sz="2800" b="1" i="1">
                <a:solidFill>
                  <a:schemeClr val="lt1"/>
                </a:solidFill>
                <a:latin typeface="MS PMincho"/>
                <a:ea typeface="MS PMincho"/>
                <a:cs typeface="MS PMincho"/>
                <a:sym typeface="MS PMincho"/>
              </a:defRPr>
            </a:lvl7pPr>
            <a:lvl8pPr marL="0" lvl="7" indent="0" algn="ctr">
              <a:spcBef>
                <a:spcPts val="0"/>
              </a:spcBef>
              <a:buNone/>
              <a:defRPr sz="2800" b="1" i="1">
                <a:solidFill>
                  <a:schemeClr val="lt1"/>
                </a:solidFill>
                <a:latin typeface="MS PMincho"/>
                <a:ea typeface="MS PMincho"/>
                <a:cs typeface="MS PMincho"/>
                <a:sym typeface="MS PMincho"/>
              </a:defRPr>
            </a:lvl8pPr>
            <a:lvl9pPr marL="0" lvl="8" indent="0" algn="ctr">
              <a:spcBef>
                <a:spcPts val="0"/>
              </a:spcBef>
              <a:buNone/>
              <a:defRPr sz="2800" b="1" i="1">
                <a:solidFill>
                  <a:schemeClr val="lt1"/>
                </a:solidFill>
                <a:latin typeface="MS PMincho"/>
                <a:ea typeface="MS PMincho"/>
                <a:cs typeface="MS PMincho"/>
                <a:sym typeface="MS PMinch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llage">
  <p:cSld name="Collage">
    <p:bg>
      <p:bgPr>
        <a:solidFill>
          <a:schemeClr val="dk1"/>
        </a:solidFill>
        <a:effectLst/>
      </p:bgPr>
    </p:bg>
    <p:spTree>
      <p:nvGrpSpPr>
        <p:cNvPr id="1" name="Shape 86"/>
        <p:cNvGrpSpPr/>
        <p:nvPr/>
      </p:nvGrpSpPr>
      <p:grpSpPr>
        <a:xfrm>
          <a:off x="0" y="0"/>
          <a:ext cx="0" cy="0"/>
          <a:chOff x="0" y="0"/>
          <a:chExt cx="0" cy="0"/>
        </a:xfrm>
      </p:grpSpPr>
      <p:grpSp>
        <p:nvGrpSpPr>
          <p:cNvPr id="87" name="Google Shape;87;p7"/>
          <p:cNvGrpSpPr/>
          <p:nvPr/>
        </p:nvGrpSpPr>
        <p:grpSpPr>
          <a:xfrm>
            <a:off x="11613628" y="335197"/>
            <a:ext cx="89941" cy="314793"/>
            <a:chOff x="5538866" y="1851285"/>
            <a:chExt cx="89941" cy="314793"/>
          </a:xfrm>
        </p:grpSpPr>
        <p:sp>
          <p:nvSpPr>
            <p:cNvPr id="88" name="Google Shape;88;p7"/>
            <p:cNvSpPr/>
            <p:nvPr/>
          </p:nvSpPr>
          <p:spPr>
            <a:xfrm>
              <a:off x="5538866" y="1851285"/>
              <a:ext cx="89941" cy="8994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89" name="Google Shape;89;p7"/>
            <p:cNvSpPr/>
            <p:nvPr/>
          </p:nvSpPr>
          <p:spPr>
            <a:xfrm>
              <a:off x="5538866" y="2076137"/>
              <a:ext cx="89941" cy="8994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grpSp>
      <p:cxnSp>
        <p:nvCxnSpPr>
          <p:cNvPr id="90" name="Google Shape;90;p7"/>
          <p:cNvCxnSpPr/>
          <p:nvPr/>
        </p:nvCxnSpPr>
        <p:spPr>
          <a:xfrm>
            <a:off x="11658599" y="890016"/>
            <a:ext cx="0" cy="2049355"/>
          </a:xfrm>
          <a:prstGeom prst="straightConnector1">
            <a:avLst/>
          </a:prstGeom>
          <a:noFill/>
          <a:ln w="9525" cap="flat" cmpd="sng">
            <a:solidFill>
              <a:schemeClr val="lt1"/>
            </a:solidFill>
            <a:prstDash val="solid"/>
            <a:round/>
            <a:headEnd type="none" w="sm" len="sm"/>
            <a:tailEnd type="none" w="sm" len="sm"/>
          </a:ln>
        </p:spPr>
      </p:cxnSp>
      <p:grpSp>
        <p:nvGrpSpPr>
          <p:cNvPr id="91" name="Google Shape;91;p7"/>
          <p:cNvGrpSpPr/>
          <p:nvPr/>
        </p:nvGrpSpPr>
        <p:grpSpPr>
          <a:xfrm>
            <a:off x="530436" y="6223933"/>
            <a:ext cx="89941" cy="314793"/>
            <a:chOff x="5538866" y="1851285"/>
            <a:chExt cx="89941" cy="314793"/>
          </a:xfrm>
        </p:grpSpPr>
        <p:sp>
          <p:nvSpPr>
            <p:cNvPr id="92" name="Google Shape;92;p7"/>
            <p:cNvSpPr/>
            <p:nvPr/>
          </p:nvSpPr>
          <p:spPr>
            <a:xfrm>
              <a:off x="5538866" y="1851285"/>
              <a:ext cx="89941" cy="89941"/>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93" name="Google Shape;93;p7"/>
            <p:cNvSpPr/>
            <p:nvPr/>
          </p:nvSpPr>
          <p:spPr>
            <a:xfrm>
              <a:off x="5538866" y="2076137"/>
              <a:ext cx="89941" cy="89941"/>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grpSp>
      <p:sp>
        <p:nvSpPr>
          <p:cNvPr id="94" name="Google Shape;94;p7"/>
          <p:cNvSpPr txBox="1">
            <a:spLocks noGrp="1"/>
          </p:cNvSpPr>
          <p:nvPr>
            <p:ph type="title"/>
          </p:nvPr>
        </p:nvSpPr>
        <p:spPr>
          <a:xfrm>
            <a:off x="1242131" y="425139"/>
            <a:ext cx="3164770" cy="2403406"/>
          </a:xfrm>
          <a:prstGeom prst="rect">
            <a:avLst/>
          </a:prstGeom>
          <a:noFill/>
          <a:ln>
            <a:noFill/>
          </a:ln>
        </p:spPr>
        <p:txBody>
          <a:bodyPr spcFirstLastPara="1" wrap="square" lIns="0" tIns="0" rIns="0" bIns="0" anchor="b" anchorCtr="0">
            <a:noAutofit/>
          </a:bodyPr>
          <a:lstStyle>
            <a:lvl1pPr lvl="0" algn="l">
              <a:lnSpc>
                <a:spcPct val="75000"/>
              </a:lnSpc>
              <a:spcBef>
                <a:spcPts val="0"/>
              </a:spcBef>
              <a:spcAft>
                <a:spcPts val="0"/>
              </a:spcAft>
              <a:buClr>
                <a:schemeClr val="lt1"/>
              </a:buClr>
              <a:buSzPts val="4800"/>
              <a:buFont typeface="MS PMincho"/>
              <a:buNone/>
              <a:defRPr sz="4800" b="0" i="0" cap="none">
                <a:solidFill>
                  <a:schemeClr val="lt1"/>
                </a:solidFill>
                <a:latin typeface="MS PMincho"/>
                <a:ea typeface="MS PMincho"/>
                <a:cs typeface="MS PMincho"/>
                <a:sym typeface="MS PMinch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7"/>
          <p:cNvSpPr txBox="1">
            <a:spLocks noGrp="1"/>
          </p:cNvSpPr>
          <p:nvPr>
            <p:ph type="ftr" idx="11"/>
          </p:nvPr>
        </p:nvSpPr>
        <p:spPr>
          <a:xfrm rot="-5400000">
            <a:off x="-2009849" y="3308393"/>
            <a:ext cx="5170509" cy="3337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cap="none">
                <a:solidFill>
                  <a:schemeClr val="lt1"/>
                </a:solidFill>
                <a:latin typeface="Mangal"/>
                <a:ea typeface="Mangal"/>
                <a:cs typeface="Mangal"/>
                <a:sym typeface="Mang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7"/>
          <p:cNvSpPr txBox="1">
            <a:spLocks noGrp="1"/>
          </p:cNvSpPr>
          <p:nvPr>
            <p:ph type="body" idx="1"/>
          </p:nvPr>
        </p:nvSpPr>
        <p:spPr>
          <a:xfrm>
            <a:off x="1242130" y="3075681"/>
            <a:ext cx="3164764" cy="1376398"/>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Clr>
                <a:schemeClr val="lt1"/>
              </a:buClr>
              <a:buSzPts val="1610"/>
              <a:buFont typeface="Courier New"/>
              <a:buNone/>
              <a:defRPr sz="1400" b="0" i="0">
                <a:solidFill>
                  <a:schemeClr val="lt1"/>
                </a:solidFill>
                <a:latin typeface="Mangal"/>
                <a:ea typeface="Mangal"/>
                <a:cs typeface="Mangal"/>
                <a:sym typeface="Mangal"/>
              </a:defRPr>
            </a:lvl1pPr>
            <a:lvl2pPr marL="914400" lvl="1"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2pPr>
            <a:lvl3pPr marL="1371600" lvl="2"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3pPr>
            <a:lvl4pPr marL="1828800" lvl="3"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4pPr>
            <a:lvl5pPr marL="2286000" lvl="4"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97" name="Google Shape;97;p7" descr="picture placeholder"/>
          <p:cNvSpPr>
            <a:spLocks noGrp="1"/>
          </p:cNvSpPr>
          <p:nvPr>
            <p:ph type="pic" idx="2"/>
          </p:nvPr>
        </p:nvSpPr>
        <p:spPr>
          <a:xfrm>
            <a:off x="1242131" y="4721601"/>
            <a:ext cx="3522392" cy="2136399"/>
          </a:xfrm>
          <a:prstGeom prst="rect">
            <a:avLst/>
          </a:prstGeom>
          <a:noFill/>
          <a:ln>
            <a:noFill/>
          </a:ln>
        </p:spPr>
      </p:sp>
      <p:sp>
        <p:nvSpPr>
          <p:cNvPr id="98" name="Google Shape;98;p7" descr="picture placeholder"/>
          <p:cNvSpPr>
            <a:spLocks noGrp="1"/>
          </p:cNvSpPr>
          <p:nvPr>
            <p:ph type="pic" idx="3"/>
          </p:nvPr>
        </p:nvSpPr>
        <p:spPr>
          <a:xfrm>
            <a:off x="4921959" y="1"/>
            <a:ext cx="3925538" cy="2933008"/>
          </a:xfrm>
          <a:prstGeom prst="rect">
            <a:avLst/>
          </a:prstGeom>
          <a:noFill/>
          <a:ln>
            <a:noFill/>
          </a:ln>
        </p:spPr>
      </p:sp>
      <p:sp>
        <p:nvSpPr>
          <p:cNvPr id="99" name="Google Shape;99;p7" descr="picture placeholder"/>
          <p:cNvSpPr>
            <a:spLocks noGrp="1"/>
          </p:cNvSpPr>
          <p:nvPr>
            <p:ph type="pic" idx="4"/>
          </p:nvPr>
        </p:nvSpPr>
        <p:spPr>
          <a:xfrm>
            <a:off x="4921959" y="3082045"/>
            <a:ext cx="2262279" cy="1465065"/>
          </a:xfrm>
          <a:prstGeom prst="rect">
            <a:avLst/>
          </a:prstGeom>
          <a:noFill/>
          <a:ln>
            <a:noFill/>
          </a:ln>
        </p:spPr>
      </p:sp>
      <p:sp>
        <p:nvSpPr>
          <p:cNvPr id="100" name="Google Shape;100;p7" descr="picture placeholder"/>
          <p:cNvSpPr>
            <a:spLocks noGrp="1"/>
          </p:cNvSpPr>
          <p:nvPr>
            <p:ph type="pic" idx="5"/>
          </p:nvPr>
        </p:nvSpPr>
        <p:spPr>
          <a:xfrm>
            <a:off x="4921959" y="4721601"/>
            <a:ext cx="2262279" cy="2136399"/>
          </a:xfrm>
          <a:prstGeom prst="rect">
            <a:avLst/>
          </a:prstGeom>
          <a:noFill/>
          <a:ln>
            <a:noFill/>
          </a:ln>
        </p:spPr>
      </p:sp>
      <p:sp>
        <p:nvSpPr>
          <p:cNvPr id="101" name="Google Shape;101;p7" descr="picture placeholder"/>
          <p:cNvSpPr>
            <a:spLocks noGrp="1"/>
          </p:cNvSpPr>
          <p:nvPr>
            <p:ph type="pic" idx="6"/>
          </p:nvPr>
        </p:nvSpPr>
        <p:spPr>
          <a:xfrm>
            <a:off x="8996534" y="335197"/>
            <a:ext cx="2301704" cy="2597810"/>
          </a:xfrm>
          <a:prstGeom prst="rect">
            <a:avLst/>
          </a:prstGeom>
          <a:noFill/>
          <a:ln>
            <a:noFill/>
          </a:ln>
        </p:spPr>
      </p:sp>
      <p:sp>
        <p:nvSpPr>
          <p:cNvPr id="102" name="Google Shape;102;p7" descr="picture placeholder"/>
          <p:cNvSpPr>
            <a:spLocks noGrp="1"/>
          </p:cNvSpPr>
          <p:nvPr>
            <p:ph type="pic" idx="7"/>
          </p:nvPr>
        </p:nvSpPr>
        <p:spPr>
          <a:xfrm>
            <a:off x="7337475" y="3082045"/>
            <a:ext cx="4854525" cy="2978479"/>
          </a:xfrm>
          <a:prstGeom prst="rect">
            <a:avLst/>
          </a:prstGeom>
          <a:noFill/>
          <a:ln>
            <a:noFill/>
          </a:ln>
        </p:spPr>
      </p:sp>
      <p:sp>
        <p:nvSpPr>
          <p:cNvPr id="103" name="Google Shape;103;p7"/>
          <p:cNvSpPr txBox="1">
            <a:spLocks noGrp="1"/>
          </p:cNvSpPr>
          <p:nvPr>
            <p:ph type="sldNum" idx="12"/>
          </p:nvPr>
        </p:nvSpPr>
        <p:spPr>
          <a:xfrm>
            <a:off x="11298350" y="6243403"/>
            <a:ext cx="720499" cy="2794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1">
                <a:solidFill>
                  <a:schemeClr val="lt1"/>
                </a:solidFill>
                <a:latin typeface="MS PMincho"/>
                <a:ea typeface="MS PMincho"/>
                <a:cs typeface="MS PMincho"/>
                <a:sym typeface="MS PMincho"/>
              </a:defRPr>
            </a:lvl1pPr>
            <a:lvl2pPr marL="0" lvl="1" indent="0" algn="ctr">
              <a:spcBef>
                <a:spcPts val="0"/>
              </a:spcBef>
              <a:buNone/>
              <a:defRPr sz="2800" b="1" i="1">
                <a:solidFill>
                  <a:schemeClr val="lt1"/>
                </a:solidFill>
                <a:latin typeface="MS PMincho"/>
                <a:ea typeface="MS PMincho"/>
                <a:cs typeface="MS PMincho"/>
                <a:sym typeface="MS PMincho"/>
              </a:defRPr>
            </a:lvl2pPr>
            <a:lvl3pPr marL="0" lvl="2" indent="0" algn="ctr">
              <a:spcBef>
                <a:spcPts val="0"/>
              </a:spcBef>
              <a:buNone/>
              <a:defRPr sz="2800" b="1" i="1">
                <a:solidFill>
                  <a:schemeClr val="lt1"/>
                </a:solidFill>
                <a:latin typeface="MS PMincho"/>
                <a:ea typeface="MS PMincho"/>
                <a:cs typeface="MS PMincho"/>
                <a:sym typeface="MS PMincho"/>
              </a:defRPr>
            </a:lvl3pPr>
            <a:lvl4pPr marL="0" lvl="3" indent="0" algn="ctr">
              <a:spcBef>
                <a:spcPts val="0"/>
              </a:spcBef>
              <a:buNone/>
              <a:defRPr sz="2800" b="1" i="1">
                <a:solidFill>
                  <a:schemeClr val="lt1"/>
                </a:solidFill>
                <a:latin typeface="MS PMincho"/>
                <a:ea typeface="MS PMincho"/>
                <a:cs typeface="MS PMincho"/>
                <a:sym typeface="MS PMincho"/>
              </a:defRPr>
            </a:lvl4pPr>
            <a:lvl5pPr marL="0" lvl="4" indent="0" algn="ctr">
              <a:spcBef>
                <a:spcPts val="0"/>
              </a:spcBef>
              <a:buNone/>
              <a:defRPr sz="2800" b="1" i="1">
                <a:solidFill>
                  <a:schemeClr val="lt1"/>
                </a:solidFill>
                <a:latin typeface="MS PMincho"/>
                <a:ea typeface="MS PMincho"/>
                <a:cs typeface="MS PMincho"/>
                <a:sym typeface="MS PMincho"/>
              </a:defRPr>
            </a:lvl5pPr>
            <a:lvl6pPr marL="0" lvl="5" indent="0" algn="ctr">
              <a:spcBef>
                <a:spcPts val="0"/>
              </a:spcBef>
              <a:buNone/>
              <a:defRPr sz="2800" b="1" i="1">
                <a:solidFill>
                  <a:schemeClr val="lt1"/>
                </a:solidFill>
                <a:latin typeface="MS PMincho"/>
                <a:ea typeface="MS PMincho"/>
                <a:cs typeface="MS PMincho"/>
                <a:sym typeface="MS PMincho"/>
              </a:defRPr>
            </a:lvl6pPr>
            <a:lvl7pPr marL="0" lvl="6" indent="0" algn="ctr">
              <a:spcBef>
                <a:spcPts val="0"/>
              </a:spcBef>
              <a:buNone/>
              <a:defRPr sz="2800" b="1" i="1">
                <a:solidFill>
                  <a:schemeClr val="lt1"/>
                </a:solidFill>
                <a:latin typeface="MS PMincho"/>
                <a:ea typeface="MS PMincho"/>
                <a:cs typeface="MS PMincho"/>
                <a:sym typeface="MS PMincho"/>
              </a:defRPr>
            </a:lvl7pPr>
            <a:lvl8pPr marL="0" lvl="7" indent="0" algn="ctr">
              <a:spcBef>
                <a:spcPts val="0"/>
              </a:spcBef>
              <a:buNone/>
              <a:defRPr sz="2800" b="1" i="1">
                <a:solidFill>
                  <a:schemeClr val="lt1"/>
                </a:solidFill>
                <a:latin typeface="MS PMincho"/>
                <a:ea typeface="MS PMincho"/>
                <a:cs typeface="MS PMincho"/>
                <a:sym typeface="MS PMincho"/>
              </a:defRPr>
            </a:lvl8pPr>
            <a:lvl9pPr marL="0" lvl="8" indent="0" algn="ctr">
              <a:spcBef>
                <a:spcPts val="0"/>
              </a:spcBef>
              <a:buNone/>
              <a:defRPr sz="2800" b="1" i="1">
                <a:solidFill>
                  <a:schemeClr val="lt1"/>
                </a:solidFill>
                <a:latin typeface="MS PMincho"/>
                <a:ea typeface="MS PMincho"/>
                <a:cs typeface="MS PMincho"/>
                <a:sym typeface="MS PMinch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p:cSld name="Picture">
    <p:bg>
      <p:bgPr>
        <a:solidFill>
          <a:schemeClr val="dk1"/>
        </a:solidFill>
        <a:effectLst/>
      </p:bgPr>
    </p:bg>
    <p:spTree>
      <p:nvGrpSpPr>
        <p:cNvPr id="1" name="Shape 104"/>
        <p:cNvGrpSpPr/>
        <p:nvPr/>
      </p:nvGrpSpPr>
      <p:grpSpPr>
        <a:xfrm>
          <a:off x="0" y="0"/>
          <a:ext cx="0" cy="0"/>
          <a:chOff x="0" y="0"/>
          <a:chExt cx="0" cy="0"/>
        </a:xfrm>
      </p:grpSpPr>
      <p:sp>
        <p:nvSpPr>
          <p:cNvPr id="105" name="Google Shape;105;p8" descr="picture placeholder"/>
          <p:cNvSpPr>
            <a:spLocks noGrp="1"/>
          </p:cNvSpPr>
          <p:nvPr>
            <p:ph type="pic" idx="2"/>
          </p:nvPr>
        </p:nvSpPr>
        <p:spPr>
          <a:xfrm>
            <a:off x="1228004" y="890011"/>
            <a:ext cx="10963996" cy="5170510"/>
          </a:xfrm>
          <a:prstGeom prst="rect">
            <a:avLst/>
          </a:prstGeom>
          <a:noFill/>
          <a:ln>
            <a:noFill/>
          </a:ln>
        </p:spPr>
      </p:sp>
      <p:sp>
        <p:nvSpPr>
          <p:cNvPr id="106" name="Google Shape;106;p8"/>
          <p:cNvSpPr txBox="1">
            <a:spLocks noGrp="1"/>
          </p:cNvSpPr>
          <p:nvPr>
            <p:ph type="title"/>
          </p:nvPr>
        </p:nvSpPr>
        <p:spPr>
          <a:xfrm>
            <a:off x="1083196" y="649990"/>
            <a:ext cx="10126933" cy="425138"/>
          </a:xfrm>
          <a:prstGeom prst="rect">
            <a:avLst/>
          </a:prstGeom>
          <a:noFill/>
          <a:ln>
            <a:noFill/>
          </a:ln>
        </p:spPr>
        <p:txBody>
          <a:bodyPr spcFirstLastPara="1" wrap="square" lIns="0" tIns="0" rIns="0" bIns="0" anchor="t" anchorCtr="0">
            <a:noAutofit/>
          </a:bodyPr>
          <a:lstStyle>
            <a:lvl1pPr lvl="0" algn="l">
              <a:lnSpc>
                <a:spcPct val="75000"/>
              </a:lnSpc>
              <a:spcBef>
                <a:spcPts val="0"/>
              </a:spcBef>
              <a:spcAft>
                <a:spcPts val="0"/>
              </a:spcAft>
              <a:buClr>
                <a:schemeClr val="lt1"/>
              </a:buClr>
              <a:buSzPts val="4800"/>
              <a:buFont typeface="MS PMincho"/>
              <a:buNone/>
              <a:defRPr sz="4800" b="0" i="0">
                <a:solidFill>
                  <a:schemeClr val="lt1"/>
                </a:solidFill>
                <a:latin typeface="MS PMincho"/>
                <a:ea typeface="MS PMincho"/>
                <a:cs typeface="MS PMincho"/>
                <a:sym typeface="MS PMinch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8"/>
          <p:cNvSpPr txBox="1">
            <a:spLocks noGrp="1"/>
          </p:cNvSpPr>
          <p:nvPr>
            <p:ph type="ftr" idx="11"/>
          </p:nvPr>
        </p:nvSpPr>
        <p:spPr>
          <a:xfrm rot="-5400000">
            <a:off x="-2009849" y="3308393"/>
            <a:ext cx="5170509" cy="3337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cap="none">
                <a:solidFill>
                  <a:schemeClr val="lt1"/>
                </a:solidFill>
                <a:latin typeface="Mangal"/>
                <a:ea typeface="Mangal"/>
                <a:cs typeface="Mangal"/>
                <a:sym typeface="Mang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08" name="Google Shape;108;p8"/>
          <p:cNvGrpSpPr/>
          <p:nvPr/>
        </p:nvGrpSpPr>
        <p:grpSpPr>
          <a:xfrm>
            <a:off x="11613628" y="335197"/>
            <a:ext cx="89941" cy="314793"/>
            <a:chOff x="5538866" y="1851285"/>
            <a:chExt cx="89941" cy="314793"/>
          </a:xfrm>
        </p:grpSpPr>
        <p:sp>
          <p:nvSpPr>
            <p:cNvPr id="109" name="Google Shape;109;p8"/>
            <p:cNvSpPr/>
            <p:nvPr/>
          </p:nvSpPr>
          <p:spPr>
            <a:xfrm>
              <a:off x="5538866" y="1851285"/>
              <a:ext cx="89941" cy="8994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110" name="Google Shape;110;p8"/>
            <p:cNvSpPr/>
            <p:nvPr/>
          </p:nvSpPr>
          <p:spPr>
            <a:xfrm>
              <a:off x="5538866" y="2076137"/>
              <a:ext cx="89941" cy="8994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grpSp>
      <p:cxnSp>
        <p:nvCxnSpPr>
          <p:cNvPr id="111" name="Google Shape;111;p8"/>
          <p:cNvCxnSpPr/>
          <p:nvPr/>
        </p:nvCxnSpPr>
        <p:spPr>
          <a:xfrm>
            <a:off x="11658599" y="890016"/>
            <a:ext cx="0" cy="5170507"/>
          </a:xfrm>
          <a:prstGeom prst="straightConnector1">
            <a:avLst/>
          </a:prstGeom>
          <a:noFill/>
          <a:ln w="9525" cap="flat" cmpd="sng">
            <a:solidFill>
              <a:schemeClr val="lt1"/>
            </a:solidFill>
            <a:prstDash val="solid"/>
            <a:round/>
            <a:headEnd type="none" w="sm" len="sm"/>
            <a:tailEnd type="none" w="sm" len="sm"/>
          </a:ln>
        </p:spPr>
      </p:cxnSp>
      <p:grpSp>
        <p:nvGrpSpPr>
          <p:cNvPr id="112" name="Google Shape;112;p8"/>
          <p:cNvGrpSpPr/>
          <p:nvPr/>
        </p:nvGrpSpPr>
        <p:grpSpPr>
          <a:xfrm>
            <a:off x="530436" y="6223933"/>
            <a:ext cx="89941" cy="314793"/>
            <a:chOff x="5538866" y="1851285"/>
            <a:chExt cx="89941" cy="314793"/>
          </a:xfrm>
        </p:grpSpPr>
        <p:sp>
          <p:nvSpPr>
            <p:cNvPr id="113" name="Google Shape;113;p8"/>
            <p:cNvSpPr/>
            <p:nvPr/>
          </p:nvSpPr>
          <p:spPr>
            <a:xfrm>
              <a:off x="5538866" y="1851285"/>
              <a:ext cx="89941" cy="89941"/>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114" name="Google Shape;114;p8"/>
            <p:cNvSpPr/>
            <p:nvPr/>
          </p:nvSpPr>
          <p:spPr>
            <a:xfrm>
              <a:off x="5538866" y="2076137"/>
              <a:ext cx="89941" cy="89941"/>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grpSp>
      <p:sp>
        <p:nvSpPr>
          <p:cNvPr id="115" name="Google Shape;115;p8"/>
          <p:cNvSpPr txBox="1">
            <a:spLocks noGrp="1"/>
          </p:cNvSpPr>
          <p:nvPr>
            <p:ph type="body" idx="1"/>
          </p:nvPr>
        </p:nvSpPr>
        <p:spPr>
          <a:xfrm>
            <a:off x="1082406" y="5856042"/>
            <a:ext cx="10126918" cy="425138"/>
          </a:xfrm>
          <a:prstGeom prst="rect">
            <a:avLst/>
          </a:prstGeom>
          <a:noFill/>
          <a:ln>
            <a:noFill/>
          </a:ln>
        </p:spPr>
        <p:txBody>
          <a:bodyPr spcFirstLastPara="1" wrap="square" lIns="0" tIns="0" rIns="0" bIns="0" anchor="t" anchorCtr="0">
            <a:noAutofit/>
          </a:bodyPr>
          <a:lstStyle>
            <a:lvl1pPr marL="457200" lvl="0" indent="-228600" algn="r">
              <a:lnSpc>
                <a:spcPct val="75000"/>
              </a:lnSpc>
              <a:spcBef>
                <a:spcPts val="0"/>
              </a:spcBef>
              <a:spcAft>
                <a:spcPts val="0"/>
              </a:spcAft>
              <a:buSzPts val="5520"/>
              <a:buNone/>
              <a:defRPr sz="4800" cap="none">
                <a:solidFill>
                  <a:schemeClr val="lt1"/>
                </a:solidFill>
                <a:latin typeface="MS PMincho"/>
                <a:ea typeface="MS PMincho"/>
                <a:cs typeface="MS PMincho"/>
                <a:sym typeface="MS PMincho"/>
              </a:defRPr>
            </a:lvl1pPr>
            <a:lvl2pPr marL="914400" lvl="1" indent="-228600" algn="l">
              <a:spcBef>
                <a:spcPts val="320"/>
              </a:spcBef>
              <a:spcAft>
                <a:spcPts val="0"/>
              </a:spcAft>
              <a:buSzPts val="1840"/>
              <a:buNone/>
              <a:defRPr>
                <a:solidFill>
                  <a:schemeClr val="lt1"/>
                </a:solidFill>
                <a:latin typeface="MS PMincho"/>
                <a:ea typeface="MS PMincho"/>
                <a:cs typeface="MS PMincho"/>
                <a:sym typeface="MS PMincho"/>
              </a:defRPr>
            </a:lvl2pPr>
            <a:lvl3pPr marL="1371600" lvl="2" indent="-228600" algn="l">
              <a:spcBef>
                <a:spcPts val="600"/>
              </a:spcBef>
              <a:spcAft>
                <a:spcPts val="0"/>
              </a:spcAft>
              <a:buSzPts val="1610"/>
              <a:buNone/>
              <a:defRPr>
                <a:solidFill>
                  <a:schemeClr val="lt1"/>
                </a:solidFill>
                <a:latin typeface="MS PMincho"/>
                <a:ea typeface="MS PMincho"/>
                <a:cs typeface="MS PMincho"/>
                <a:sym typeface="MS PMincho"/>
              </a:defRPr>
            </a:lvl3pPr>
            <a:lvl4pPr marL="1828800" lvl="3" indent="-228600" algn="l">
              <a:spcBef>
                <a:spcPts val="600"/>
              </a:spcBef>
              <a:spcAft>
                <a:spcPts val="0"/>
              </a:spcAft>
              <a:buSzPts val="1380"/>
              <a:buNone/>
              <a:defRPr>
                <a:solidFill>
                  <a:schemeClr val="lt1"/>
                </a:solidFill>
                <a:latin typeface="MS PMincho"/>
                <a:ea typeface="MS PMincho"/>
                <a:cs typeface="MS PMincho"/>
                <a:sym typeface="MS PMincho"/>
              </a:defRPr>
            </a:lvl4pPr>
            <a:lvl5pPr marL="2286000" lvl="4" indent="-228600" algn="l">
              <a:spcBef>
                <a:spcPts val="600"/>
              </a:spcBef>
              <a:spcAft>
                <a:spcPts val="0"/>
              </a:spcAft>
              <a:buSzPts val="1265"/>
              <a:buNone/>
              <a:defRPr>
                <a:solidFill>
                  <a:schemeClr val="lt1"/>
                </a:solidFill>
                <a:latin typeface="MS PMincho"/>
                <a:ea typeface="MS PMincho"/>
                <a:cs typeface="MS PMincho"/>
                <a:sym typeface="MS PMincho"/>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16" name="Google Shape;116;p8"/>
          <p:cNvSpPr txBox="1">
            <a:spLocks noGrp="1"/>
          </p:cNvSpPr>
          <p:nvPr>
            <p:ph type="sldNum" idx="12"/>
          </p:nvPr>
        </p:nvSpPr>
        <p:spPr>
          <a:xfrm>
            <a:off x="11298350" y="6243403"/>
            <a:ext cx="720499" cy="2794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1">
                <a:solidFill>
                  <a:schemeClr val="lt1"/>
                </a:solidFill>
                <a:latin typeface="MS PMincho"/>
                <a:ea typeface="MS PMincho"/>
                <a:cs typeface="MS PMincho"/>
                <a:sym typeface="MS PMincho"/>
              </a:defRPr>
            </a:lvl1pPr>
            <a:lvl2pPr marL="0" lvl="1" indent="0" algn="ctr">
              <a:spcBef>
                <a:spcPts val="0"/>
              </a:spcBef>
              <a:buNone/>
              <a:defRPr sz="2800" b="1" i="1">
                <a:solidFill>
                  <a:schemeClr val="lt1"/>
                </a:solidFill>
                <a:latin typeface="MS PMincho"/>
                <a:ea typeface="MS PMincho"/>
                <a:cs typeface="MS PMincho"/>
                <a:sym typeface="MS PMincho"/>
              </a:defRPr>
            </a:lvl2pPr>
            <a:lvl3pPr marL="0" lvl="2" indent="0" algn="ctr">
              <a:spcBef>
                <a:spcPts val="0"/>
              </a:spcBef>
              <a:buNone/>
              <a:defRPr sz="2800" b="1" i="1">
                <a:solidFill>
                  <a:schemeClr val="lt1"/>
                </a:solidFill>
                <a:latin typeface="MS PMincho"/>
                <a:ea typeface="MS PMincho"/>
                <a:cs typeface="MS PMincho"/>
                <a:sym typeface="MS PMincho"/>
              </a:defRPr>
            </a:lvl3pPr>
            <a:lvl4pPr marL="0" lvl="3" indent="0" algn="ctr">
              <a:spcBef>
                <a:spcPts val="0"/>
              </a:spcBef>
              <a:buNone/>
              <a:defRPr sz="2800" b="1" i="1">
                <a:solidFill>
                  <a:schemeClr val="lt1"/>
                </a:solidFill>
                <a:latin typeface="MS PMincho"/>
                <a:ea typeface="MS PMincho"/>
                <a:cs typeface="MS PMincho"/>
                <a:sym typeface="MS PMincho"/>
              </a:defRPr>
            </a:lvl4pPr>
            <a:lvl5pPr marL="0" lvl="4" indent="0" algn="ctr">
              <a:spcBef>
                <a:spcPts val="0"/>
              </a:spcBef>
              <a:buNone/>
              <a:defRPr sz="2800" b="1" i="1">
                <a:solidFill>
                  <a:schemeClr val="lt1"/>
                </a:solidFill>
                <a:latin typeface="MS PMincho"/>
                <a:ea typeface="MS PMincho"/>
                <a:cs typeface="MS PMincho"/>
                <a:sym typeface="MS PMincho"/>
              </a:defRPr>
            </a:lvl5pPr>
            <a:lvl6pPr marL="0" lvl="5" indent="0" algn="ctr">
              <a:spcBef>
                <a:spcPts val="0"/>
              </a:spcBef>
              <a:buNone/>
              <a:defRPr sz="2800" b="1" i="1">
                <a:solidFill>
                  <a:schemeClr val="lt1"/>
                </a:solidFill>
                <a:latin typeface="MS PMincho"/>
                <a:ea typeface="MS PMincho"/>
                <a:cs typeface="MS PMincho"/>
                <a:sym typeface="MS PMincho"/>
              </a:defRPr>
            </a:lvl6pPr>
            <a:lvl7pPr marL="0" lvl="6" indent="0" algn="ctr">
              <a:spcBef>
                <a:spcPts val="0"/>
              </a:spcBef>
              <a:buNone/>
              <a:defRPr sz="2800" b="1" i="1">
                <a:solidFill>
                  <a:schemeClr val="lt1"/>
                </a:solidFill>
                <a:latin typeface="MS PMincho"/>
                <a:ea typeface="MS PMincho"/>
                <a:cs typeface="MS PMincho"/>
                <a:sym typeface="MS PMincho"/>
              </a:defRPr>
            </a:lvl7pPr>
            <a:lvl8pPr marL="0" lvl="7" indent="0" algn="ctr">
              <a:spcBef>
                <a:spcPts val="0"/>
              </a:spcBef>
              <a:buNone/>
              <a:defRPr sz="2800" b="1" i="1">
                <a:solidFill>
                  <a:schemeClr val="lt1"/>
                </a:solidFill>
                <a:latin typeface="MS PMincho"/>
                <a:ea typeface="MS PMincho"/>
                <a:cs typeface="MS PMincho"/>
                <a:sym typeface="MS PMincho"/>
              </a:defRPr>
            </a:lvl8pPr>
            <a:lvl9pPr marL="0" lvl="8" indent="0" algn="ctr">
              <a:spcBef>
                <a:spcPts val="0"/>
              </a:spcBef>
              <a:buNone/>
              <a:defRPr sz="2800" b="1" i="1">
                <a:solidFill>
                  <a:schemeClr val="lt1"/>
                </a:solidFill>
                <a:latin typeface="MS PMincho"/>
                <a:ea typeface="MS PMincho"/>
                <a:cs typeface="MS PMincho"/>
                <a:sym typeface="MS PMinch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Subtitle, Picture, and Content">
  <p:cSld name="Title, Subtitle, Picture, and Content">
    <p:bg>
      <p:bgPr>
        <a:solidFill>
          <a:schemeClr val="dk1"/>
        </a:solidFill>
        <a:effectLst/>
      </p:bgPr>
    </p:bg>
    <p:spTree>
      <p:nvGrpSpPr>
        <p:cNvPr id="1" name="Shape 117"/>
        <p:cNvGrpSpPr/>
        <p:nvPr/>
      </p:nvGrpSpPr>
      <p:grpSpPr>
        <a:xfrm>
          <a:off x="0" y="0"/>
          <a:ext cx="0" cy="0"/>
          <a:chOff x="0" y="0"/>
          <a:chExt cx="0" cy="0"/>
        </a:xfrm>
      </p:grpSpPr>
      <p:sp>
        <p:nvSpPr>
          <p:cNvPr id="118" name="Google Shape;118;p9"/>
          <p:cNvSpPr txBox="1">
            <a:spLocks noGrp="1"/>
          </p:cNvSpPr>
          <p:nvPr>
            <p:ph type="title"/>
          </p:nvPr>
        </p:nvSpPr>
        <p:spPr>
          <a:xfrm>
            <a:off x="6482084" y="890015"/>
            <a:ext cx="3091684" cy="1938529"/>
          </a:xfrm>
          <a:prstGeom prst="rect">
            <a:avLst/>
          </a:prstGeom>
          <a:noFill/>
          <a:ln>
            <a:noFill/>
          </a:ln>
        </p:spPr>
        <p:txBody>
          <a:bodyPr spcFirstLastPara="1" wrap="square" lIns="0" tIns="0" rIns="0" bIns="0" anchor="b" anchorCtr="0">
            <a:noAutofit/>
          </a:bodyPr>
          <a:lstStyle>
            <a:lvl1pPr lvl="0" algn="l">
              <a:lnSpc>
                <a:spcPct val="75000"/>
              </a:lnSpc>
              <a:spcBef>
                <a:spcPts val="0"/>
              </a:spcBef>
              <a:spcAft>
                <a:spcPts val="0"/>
              </a:spcAft>
              <a:buClr>
                <a:schemeClr val="lt1"/>
              </a:buClr>
              <a:buSzPts val="4800"/>
              <a:buFont typeface="MS PMincho"/>
              <a:buNone/>
              <a:defRPr sz="4800" b="0" i="0" cap="none">
                <a:solidFill>
                  <a:schemeClr val="lt1"/>
                </a:solidFill>
                <a:latin typeface="MS PMincho"/>
                <a:ea typeface="MS PMincho"/>
                <a:cs typeface="MS PMincho"/>
                <a:sym typeface="MS PMinch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19" name="Google Shape;119;p9"/>
          <p:cNvGrpSpPr/>
          <p:nvPr/>
        </p:nvGrpSpPr>
        <p:grpSpPr>
          <a:xfrm>
            <a:off x="11613628" y="335197"/>
            <a:ext cx="89941" cy="314793"/>
            <a:chOff x="5538866" y="1851285"/>
            <a:chExt cx="89941" cy="314793"/>
          </a:xfrm>
        </p:grpSpPr>
        <p:sp>
          <p:nvSpPr>
            <p:cNvPr id="120" name="Google Shape;120;p9"/>
            <p:cNvSpPr/>
            <p:nvPr/>
          </p:nvSpPr>
          <p:spPr>
            <a:xfrm>
              <a:off x="5538866" y="1851285"/>
              <a:ext cx="89941" cy="8994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121" name="Google Shape;121;p9"/>
            <p:cNvSpPr/>
            <p:nvPr/>
          </p:nvSpPr>
          <p:spPr>
            <a:xfrm>
              <a:off x="5538866" y="2076137"/>
              <a:ext cx="89941" cy="8994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grpSp>
      <p:cxnSp>
        <p:nvCxnSpPr>
          <p:cNvPr id="122" name="Google Shape;122;p9"/>
          <p:cNvCxnSpPr/>
          <p:nvPr/>
        </p:nvCxnSpPr>
        <p:spPr>
          <a:xfrm>
            <a:off x="11658599" y="890016"/>
            <a:ext cx="0" cy="5170507"/>
          </a:xfrm>
          <a:prstGeom prst="straightConnector1">
            <a:avLst/>
          </a:prstGeom>
          <a:noFill/>
          <a:ln w="9525" cap="flat" cmpd="sng">
            <a:solidFill>
              <a:schemeClr val="lt1"/>
            </a:solidFill>
            <a:prstDash val="solid"/>
            <a:round/>
            <a:headEnd type="none" w="sm" len="sm"/>
            <a:tailEnd type="none" w="sm" len="sm"/>
          </a:ln>
        </p:spPr>
      </p:cxnSp>
      <p:grpSp>
        <p:nvGrpSpPr>
          <p:cNvPr id="123" name="Google Shape;123;p9"/>
          <p:cNvGrpSpPr/>
          <p:nvPr/>
        </p:nvGrpSpPr>
        <p:grpSpPr>
          <a:xfrm>
            <a:off x="530436" y="6223933"/>
            <a:ext cx="89941" cy="314793"/>
            <a:chOff x="5538866" y="1851285"/>
            <a:chExt cx="89941" cy="314793"/>
          </a:xfrm>
        </p:grpSpPr>
        <p:sp>
          <p:nvSpPr>
            <p:cNvPr id="124" name="Google Shape;124;p9"/>
            <p:cNvSpPr/>
            <p:nvPr/>
          </p:nvSpPr>
          <p:spPr>
            <a:xfrm>
              <a:off x="5538866" y="1851285"/>
              <a:ext cx="89941" cy="89941"/>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125" name="Google Shape;125;p9"/>
            <p:cNvSpPr/>
            <p:nvPr/>
          </p:nvSpPr>
          <p:spPr>
            <a:xfrm>
              <a:off x="5538866" y="2076137"/>
              <a:ext cx="89941" cy="89941"/>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grpSp>
      <p:sp>
        <p:nvSpPr>
          <p:cNvPr id="126" name="Google Shape;126;p9"/>
          <p:cNvSpPr txBox="1">
            <a:spLocks noGrp="1"/>
          </p:cNvSpPr>
          <p:nvPr>
            <p:ph type="ftr" idx="11"/>
          </p:nvPr>
        </p:nvSpPr>
        <p:spPr>
          <a:xfrm rot="-5400000">
            <a:off x="-2009849" y="3308393"/>
            <a:ext cx="5170509" cy="3337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cap="none">
                <a:solidFill>
                  <a:schemeClr val="lt1"/>
                </a:solidFill>
                <a:latin typeface="Mangal"/>
                <a:ea typeface="Mangal"/>
                <a:cs typeface="Mangal"/>
                <a:sym typeface="Mang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9" descr="picture placeholder"/>
          <p:cNvSpPr>
            <a:spLocks noGrp="1"/>
          </p:cNvSpPr>
          <p:nvPr>
            <p:ph type="pic" idx="2"/>
          </p:nvPr>
        </p:nvSpPr>
        <p:spPr>
          <a:xfrm>
            <a:off x="1220826" y="1"/>
            <a:ext cx="4785234" cy="6858000"/>
          </a:xfrm>
          <a:prstGeom prst="rect">
            <a:avLst/>
          </a:prstGeom>
          <a:noFill/>
          <a:ln>
            <a:noFill/>
          </a:ln>
        </p:spPr>
      </p:sp>
      <p:sp>
        <p:nvSpPr>
          <p:cNvPr id="128" name="Google Shape;128;p9"/>
          <p:cNvSpPr txBox="1">
            <a:spLocks noGrp="1"/>
          </p:cNvSpPr>
          <p:nvPr>
            <p:ph type="body" idx="1"/>
          </p:nvPr>
        </p:nvSpPr>
        <p:spPr>
          <a:xfrm>
            <a:off x="7636835" y="3429000"/>
            <a:ext cx="3439596" cy="434975"/>
          </a:xfrm>
          <a:prstGeom prst="rect">
            <a:avLst/>
          </a:prstGeom>
          <a:noFill/>
          <a:ln>
            <a:noFill/>
          </a:ln>
        </p:spPr>
        <p:txBody>
          <a:bodyPr spcFirstLastPara="1" wrap="square" lIns="0" tIns="45700" rIns="0" bIns="45700" anchor="t" anchorCtr="0">
            <a:noAutofit/>
          </a:bodyPr>
          <a:lstStyle>
            <a:lvl1pPr marL="457200" lvl="0" indent="-228600" algn="l">
              <a:spcBef>
                <a:spcPts val="280"/>
              </a:spcBef>
              <a:spcAft>
                <a:spcPts val="0"/>
              </a:spcAft>
              <a:buSzPts val="1610"/>
              <a:buNone/>
              <a:defRPr sz="1400" cap="none">
                <a:solidFill>
                  <a:schemeClr val="lt1"/>
                </a:solidFill>
              </a:defRPr>
            </a:lvl1pPr>
            <a:lvl2pPr marL="914400" lvl="1" indent="-228600" algn="l">
              <a:spcBef>
                <a:spcPts val="600"/>
              </a:spcBef>
              <a:spcAft>
                <a:spcPts val="0"/>
              </a:spcAft>
              <a:buSzPts val="1610"/>
              <a:buNone/>
              <a:defRPr sz="1400" cap="none">
                <a:solidFill>
                  <a:schemeClr val="lt1"/>
                </a:solidFill>
              </a:defRPr>
            </a:lvl2pPr>
            <a:lvl3pPr marL="1371600" lvl="2" indent="-228600" algn="l">
              <a:spcBef>
                <a:spcPts val="600"/>
              </a:spcBef>
              <a:spcAft>
                <a:spcPts val="0"/>
              </a:spcAft>
              <a:buSzPts val="1610"/>
              <a:buNone/>
              <a:defRPr sz="1400" cap="none">
                <a:solidFill>
                  <a:schemeClr val="lt1"/>
                </a:solidFill>
              </a:defRPr>
            </a:lvl3pPr>
            <a:lvl4pPr marL="1828800" lvl="3" indent="-228600" algn="l">
              <a:spcBef>
                <a:spcPts val="600"/>
              </a:spcBef>
              <a:spcAft>
                <a:spcPts val="0"/>
              </a:spcAft>
              <a:buSzPts val="1610"/>
              <a:buNone/>
              <a:defRPr sz="1400" cap="none">
                <a:solidFill>
                  <a:schemeClr val="lt1"/>
                </a:solidFill>
              </a:defRPr>
            </a:lvl4pPr>
            <a:lvl5pPr marL="2286000" lvl="4" indent="-228600" algn="l">
              <a:spcBef>
                <a:spcPts val="600"/>
              </a:spcBef>
              <a:spcAft>
                <a:spcPts val="0"/>
              </a:spcAft>
              <a:buSzPts val="1610"/>
              <a:buNone/>
              <a:defRPr sz="1400" cap="none">
                <a:solidFill>
                  <a:schemeClr val="lt1"/>
                </a:solidFill>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29" name="Google Shape;129;p9"/>
          <p:cNvSpPr txBox="1">
            <a:spLocks noGrp="1"/>
          </p:cNvSpPr>
          <p:nvPr>
            <p:ph type="body" idx="3"/>
          </p:nvPr>
        </p:nvSpPr>
        <p:spPr>
          <a:xfrm>
            <a:off x="7636834" y="4083247"/>
            <a:ext cx="3439598" cy="2040209"/>
          </a:xfrm>
          <a:prstGeom prst="rect">
            <a:avLst/>
          </a:prstGeom>
          <a:noFill/>
          <a:ln>
            <a:noFill/>
          </a:ln>
        </p:spPr>
        <p:txBody>
          <a:bodyPr spcFirstLastPara="1" wrap="square" lIns="0" tIns="0" rIns="0" bIns="0" anchor="t" anchorCtr="0">
            <a:noAutofit/>
          </a:bodyPr>
          <a:lstStyle>
            <a:lvl1pPr marL="457200" lvl="0" indent="-330835" algn="l">
              <a:spcBef>
                <a:spcPts val="28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1pPr>
            <a:lvl2pPr marL="914400" lvl="1"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2pPr>
            <a:lvl3pPr marL="1371600" lvl="2"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3pPr>
            <a:lvl4pPr marL="1828800" lvl="3"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4pPr>
            <a:lvl5pPr marL="2286000" lvl="4"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30" name="Google Shape;130;p9"/>
          <p:cNvSpPr txBox="1">
            <a:spLocks noGrp="1"/>
          </p:cNvSpPr>
          <p:nvPr>
            <p:ph type="sldNum" idx="12"/>
          </p:nvPr>
        </p:nvSpPr>
        <p:spPr>
          <a:xfrm>
            <a:off x="11298350" y="6243403"/>
            <a:ext cx="720499" cy="2794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1">
                <a:solidFill>
                  <a:schemeClr val="lt1"/>
                </a:solidFill>
                <a:latin typeface="MS PMincho"/>
                <a:ea typeface="MS PMincho"/>
                <a:cs typeface="MS PMincho"/>
                <a:sym typeface="MS PMincho"/>
              </a:defRPr>
            </a:lvl1pPr>
            <a:lvl2pPr marL="0" lvl="1" indent="0" algn="ctr">
              <a:spcBef>
                <a:spcPts val="0"/>
              </a:spcBef>
              <a:buNone/>
              <a:defRPr sz="2800" b="1" i="1">
                <a:solidFill>
                  <a:schemeClr val="lt1"/>
                </a:solidFill>
                <a:latin typeface="MS PMincho"/>
                <a:ea typeface="MS PMincho"/>
                <a:cs typeface="MS PMincho"/>
                <a:sym typeface="MS PMincho"/>
              </a:defRPr>
            </a:lvl2pPr>
            <a:lvl3pPr marL="0" lvl="2" indent="0" algn="ctr">
              <a:spcBef>
                <a:spcPts val="0"/>
              </a:spcBef>
              <a:buNone/>
              <a:defRPr sz="2800" b="1" i="1">
                <a:solidFill>
                  <a:schemeClr val="lt1"/>
                </a:solidFill>
                <a:latin typeface="MS PMincho"/>
                <a:ea typeface="MS PMincho"/>
                <a:cs typeface="MS PMincho"/>
                <a:sym typeface="MS PMincho"/>
              </a:defRPr>
            </a:lvl3pPr>
            <a:lvl4pPr marL="0" lvl="3" indent="0" algn="ctr">
              <a:spcBef>
                <a:spcPts val="0"/>
              </a:spcBef>
              <a:buNone/>
              <a:defRPr sz="2800" b="1" i="1">
                <a:solidFill>
                  <a:schemeClr val="lt1"/>
                </a:solidFill>
                <a:latin typeface="MS PMincho"/>
                <a:ea typeface="MS PMincho"/>
                <a:cs typeface="MS PMincho"/>
                <a:sym typeface="MS PMincho"/>
              </a:defRPr>
            </a:lvl4pPr>
            <a:lvl5pPr marL="0" lvl="4" indent="0" algn="ctr">
              <a:spcBef>
                <a:spcPts val="0"/>
              </a:spcBef>
              <a:buNone/>
              <a:defRPr sz="2800" b="1" i="1">
                <a:solidFill>
                  <a:schemeClr val="lt1"/>
                </a:solidFill>
                <a:latin typeface="MS PMincho"/>
                <a:ea typeface="MS PMincho"/>
                <a:cs typeface="MS PMincho"/>
                <a:sym typeface="MS PMincho"/>
              </a:defRPr>
            </a:lvl5pPr>
            <a:lvl6pPr marL="0" lvl="5" indent="0" algn="ctr">
              <a:spcBef>
                <a:spcPts val="0"/>
              </a:spcBef>
              <a:buNone/>
              <a:defRPr sz="2800" b="1" i="1">
                <a:solidFill>
                  <a:schemeClr val="lt1"/>
                </a:solidFill>
                <a:latin typeface="MS PMincho"/>
                <a:ea typeface="MS PMincho"/>
                <a:cs typeface="MS PMincho"/>
                <a:sym typeface="MS PMincho"/>
              </a:defRPr>
            </a:lvl6pPr>
            <a:lvl7pPr marL="0" lvl="6" indent="0" algn="ctr">
              <a:spcBef>
                <a:spcPts val="0"/>
              </a:spcBef>
              <a:buNone/>
              <a:defRPr sz="2800" b="1" i="1">
                <a:solidFill>
                  <a:schemeClr val="lt1"/>
                </a:solidFill>
                <a:latin typeface="MS PMincho"/>
                <a:ea typeface="MS PMincho"/>
                <a:cs typeface="MS PMincho"/>
                <a:sym typeface="MS PMincho"/>
              </a:defRPr>
            </a:lvl7pPr>
            <a:lvl8pPr marL="0" lvl="7" indent="0" algn="ctr">
              <a:spcBef>
                <a:spcPts val="0"/>
              </a:spcBef>
              <a:buNone/>
              <a:defRPr sz="2800" b="1" i="1">
                <a:solidFill>
                  <a:schemeClr val="lt1"/>
                </a:solidFill>
                <a:latin typeface="MS PMincho"/>
                <a:ea typeface="MS PMincho"/>
                <a:cs typeface="MS PMincho"/>
                <a:sym typeface="MS PMincho"/>
              </a:defRPr>
            </a:lvl8pPr>
            <a:lvl9pPr marL="0" lvl="8" indent="0" algn="ctr">
              <a:spcBef>
                <a:spcPts val="0"/>
              </a:spcBef>
              <a:buNone/>
              <a:defRPr sz="2800" b="1" i="1">
                <a:solidFill>
                  <a:schemeClr val="lt1"/>
                </a:solidFill>
                <a:latin typeface="MS PMincho"/>
                <a:ea typeface="MS PMincho"/>
                <a:cs typeface="MS PMincho"/>
                <a:sym typeface="MS PMinch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and text">
  <p:cSld name="Picture and text">
    <p:bg>
      <p:bgPr>
        <a:solidFill>
          <a:schemeClr val="dk1"/>
        </a:solidFill>
        <a:effectLst/>
      </p:bgPr>
    </p:bg>
    <p:spTree>
      <p:nvGrpSpPr>
        <p:cNvPr id="1" name="Shape 131"/>
        <p:cNvGrpSpPr/>
        <p:nvPr/>
      </p:nvGrpSpPr>
      <p:grpSpPr>
        <a:xfrm>
          <a:off x="0" y="0"/>
          <a:ext cx="0" cy="0"/>
          <a:chOff x="0" y="0"/>
          <a:chExt cx="0" cy="0"/>
        </a:xfrm>
      </p:grpSpPr>
      <p:sp>
        <p:nvSpPr>
          <p:cNvPr id="132" name="Google Shape;132;p10" descr="picture placeholder"/>
          <p:cNvSpPr>
            <a:spLocks noGrp="1"/>
          </p:cNvSpPr>
          <p:nvPr>
            <p:ph type="pic" idx="2"/>
          </p:nvPr>
        </p:nvSpPr>
        <p:spPr>
          <a:xfrm>
            <a:off x="869581" y="2160494"/>
            <a:ext cx="6058564" cy="4697507"/>
          </a:xfrm>
          <a:prstGeom prst="rect">
            <a:avLst/>
          </a:prstGeom>
          <a:noFill/>
          <a:ln>
            <a:noFill/>
          </a:ln>
        </p:spPr>
      </p:sp>
      <p:sp>
        <p:nvSpPr>
          <p:cNvPr id="133" name="Google Shape;133;p10"/>
          <p:cNvSpPr txBox="1">
            <a:spLocks noGrp="1"/>
          </p:cNvSpPr>
          <p:nvPr>
            <p:ph type="title"/>
          </p:nvPr>
        </p:nvSpPr>
        <p:spPr>
          <a:xfrm>
            <a:off x="1226150" y="596200"/>
            <a:ext cx="4758948" cy="1938529"/>
          </a:xfrm>
          <a:prstGeom prst="rect">
            <a:avLst/>
          </a:prstGeom>
          <a:noFill/>
          <a:ln>
            <a:noFill/>
          </a:ln>
        </p:spPr>
        <p:txBody>
          <a:bodyPr spcFirstLastPara="1" wrap="square" lIns="0" tIns="0" rIns="0" bIns="0" anchor="b" anchorCtr="0">
            <a:noAutofit/>
          </a:bodyPr>
          <a:lstStyle>
            <a:lvl1pPr lvl="0" algn="l">
              <a:lnSpc>
                <a:spcPct val="75000"/>
              </a:lnSpc>
              <a:spcBef>
                <a:spcPts val="0"/>
              </a:spcBef>
              <a:spcAft>
                <a:spcPts val="0"/>
              </a:spcAft>
              <a:buClr>
                <a:schemeClr val="lt1"/>
              </a:buClr>
              <a:buSzPts val="4800"/>
              <a:buFont typeface="MS PMincho"/>
              <a:buNone/>
              <a:defRPr sz="4800" b="0" i="0">
                <a:solidFill>
                  <a:schemeClr val="lt1"/>
                </a:solidFill>
                <a:latin typeface="MS PMincho"/>
                <a:ea typeface="MS PMincho"/>
                <a:cs typeface="MS PMincho"/>
                <a:sym typeface="MS PMinch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34" name="Google Shape;134;p10"/>
          <p:cNvGrpSpPr/>
          <p:nvPr/>
        </p:nvGrpSpPr>
        <p:grpSpPr>
          <a:xfrm>
            <a:off x="11613628" y="335197"/>
            <a:ext cx="89941" cy="314793"/>
            <a:chOff x="5538866" y="1851285"/>
            <a:chExt cx="89941" cy="314793"/>
          </a:xfrm>
        </p:grpSpPr>
        <p:sp>
          <p:nvSpPr>
            <p:cNvPr id="135" name="Google Shape;135;p10"/>
            <p:cNvSpPr/>
            <p:nvPr/>
          </p:nvSpPr>
          <p:spPr>
            <a:xfrm>
              <a:off x="5538866" y="1851285"/>
              <a:ext cx="89941" cy="8994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136" name="Google Shape;136;p10"/>
            <p:cNvSpPr/>
            <p:nvPr/>
          </p:nvSpPr>
          <p:spPr>
            <a:xfrm>
              <a:off x="5538866" y="2076137"/>
              <a:ext cx="89941" cy="8994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grpSp>
      <p:cxnSp>
        <p:nvCxnSpPr>
          <p:cNvPr id="137" name="Google Shape;137;p10"/>
          <p:cNvCxnSpPr/>
          <p:nvPr/>
        </p:nvCxnSpPr>
        <p:spPr>
          <a:xfrm>
            <a:off x="11658599" y="890016"/>
            <a:ext cx="0" cy="5170507"/>
          </a:xfrm>
          <a:prstGeom prst="straightConnector1">
            <a:avLst/>
          </a:prstGeom>
          <a:noFill/>
          <a:ln w="9525" cap="flat" cmpd="sng">
            <a:solidFill>
              <a:schemeClr val="lt1"/>
            </a:solidFill>
            <a:prstDash val="solid"/>
            <a:round/>
            <a:headEnd type="none" w="sm" len="sm"/>
            <a:tailEnd type="none" w="sm" len="sm"/>
          </a:ln>
        </p:spPr>
      </p:cxnSp>
      <p:grpSp>
        <p:nvGrpSpPr>
          <p:cNvPr id="138" name="Google Shape;138;p10"/>
          <p:cNvGrpSpPr/>
          <p:nvPr/>
        </p:nvGrpSpPr>
        <p:grpSpPr>
          <a:xfrm>
            <a:off x="530436" y="6223933"/>
            <a:ext cx="89941" cy="314793"/>
            <a:chOff x="5538866" y="1851285"/>
            <a:chExt cx="89941" cy="314793"/>
          </a:xfrm>
        </p:grpSpPr>
        <p:sp>
          <p:nvSpPr>
            <p:cNvPr id="139" name="Google Shape;139;p10"/>
            <p:cNvSpPr/>
            <p:nvPr/>
          </p:nvSpPr>
          <p:spPr>
            <a:xfrm>
              <a:off x="5538866" y="1851285"/>
              <a:ext cx="89941" cy="89941"/>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140" name="Google Shape;140;p10"/>
            <p:cNvSpPr/>
            <p:nvPr/>
          </p:nvSpPr>
          <p:spPr>
            <a:xfrm>
              <a:off x="5538866" y="2076137"/>
              <a:ext cx="89941" cy="89941"/>
            </a:xfrm>
            <a:prstGeom prst="ellipse">
              <a:avLst/>
            </a:prstGeom>
            <a:no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grpSp>
      <p:sp>
        <p:nvSpPr>
          <p:cNvPr id="141" name="Google Shape;141;p10"/>
          <p:cNvSpPr txBox="1">
            <a:spLocks noGrp="1"/>
          </p:cNvSpPr>
          <p:nvPr>
            <p:ph type="ftr" idx="11"/>
          </p:nvPr>
        </p:nvSpPr>
        <p:spPr>
          <a:xfrm rot="-5400000">
            <a:off x="-2009849" y="3308393"/>
            <a:ext cx="5170509" cy="3337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cap="none">
                <a:solidFill>
                  <a:schemeClr val="lt1"/>
                </a:solidFill>
                <a:latin typeface="Mangal"/>
                <a:ea typeface="Mangal"/>
                <a:cs typeface="Mangal"/>
                <a:sym typeface="Mang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0"/>
          <p:cNvSpPr txBox="1">
            <a:spLocks noGrp="1"/>
          </p:cNvSpPr>
          <p:nvPr>
            <p:ph type="body" idx="1"/>
          </p:nvPr>
        </p:nvSpPr>
        <p:spPr>
          <a:xfrm>
            <a:off x="7604041" y="900724"/>
            <a:ext cx="3439597" cy="2392155"/>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Clr>
                <a:schemeClr val="lt1"/>
              </a:buClr>
              <a:buSzPts val="1610"/>
              <a:buFont typeface="Courier New"/>
              <a:buNone/>
              <a:defRPr sz="1400" b="0" i="0">
                <a:solidFill>
                  <a:schemeClr val="lt1"/>
                </a:solidFill>
                <a:latin typeface="Mangal"/>
                <a:ea typeface="Mangal"/>
                <a:cs typeface="Mangal"/>
                <a:sym typeface="Mangal"/>
              </a:defRPr>
            </a:lvl1pPr>
            <a:lvl2pPr marL="914400" lvl="1"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2pPr>
            <a:lvl3pPr marL="1371600" lvl="2"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3pPr>
            <a:lvl4pPr marL="1828800" lvl="3"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4pPr>
            <a:lvl5pPr marL="2286000" lvl="4"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3" name="Google Shape;143;p10"/>
          <p:cNvSpPr txBox="1">
            <a:spLocks noGrp="1"/>
          </p:cNvSpPr>
          <p:nvPr>
            <p:ph type="body" idx="3"/>
          </p:nvPr>
        </p:nvSpPr>
        <p:spPr>
          <a:xfrm>
            <a:off x="8075745" y="3292881"/>
            <a:ext cx="2967893" cy="2238343"/>
          </a:xfrm>
          <a:prstGeom prst="rect">
            <a:avLst/>
          </a:prstGeom>
          <a:noFill/>
          <a:ln>
            <a:noFill/>
          </a:ln>
        </p:spPr>
        <p:txBody>
          <a:bodyPr spcFirstLastPara="1" wrap="square" lIns="0" tIns="0" rIns="0" bIns="0" anchor="t" anchorCtr="0">
            <a:noAutofit/>
          </a:bodyPr>
          <a:lstStyle>
            <a:lvl1pPr marL="457200" lvl="0" indent="-330835" algn="l">
              <a:spcBef>
                <a:spcPts val="28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1pPr>
            <a:lvl2pPr marL="914400" lvl="1"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2pPr>
            <a:lvl3pPr marL="1371600" lvl="2"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3pPr>
            <a:lvl4pPr marL="1828800" lvl="3"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4pPr>
            <a:lvl5pPr marL="2286000" lvl="4" indent="-330835" algn="l">
              <a:spcBef>
                <a:spcPts val="600"/>
              </a:spcBef>
              <a:spcAft>
                <a:spcPts val="0"/>
              </a:spcAft>
              <a:buClr>
                <a:schemeClr val="lt1"/>
              </a:buClr>
              <a:buSzPts val="1610"/>
              <a:buFont typeface="Courier New"/>
              <a:buChar char="o"/>
              <a:defRPr sz="1400" b="0" i="0">
                <a:solidFill>
                  <a:schemeClr val="lt1"/>
                </a:solidFill>
                <a:latin typeface="Mangal"/>
                <a:ea typeface="Mangal"/>
                <a:cs typeface="Mangal"/>
                <a:sym typeface="Mangal"/>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4" name="Google Shape;144;p10"/>
          <p:cNvSpPr txBox="1">
            <a:spLocks noGrp="1"/>
          </p:cNvSpPr>
          <p:nvPr>
            <p:ph type="body" idx="4"/>
          </p:nvPr>
        </p:nvSpPr>
        <p:spPr>
          <a:xfrm>
            <a:off x="7604041" y="5703628"/>
            <a:ext cx="3523517" cy="355422"/>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Clr>
                <a:schemeClr val="lt1"/>
              </a:buClr>
              <a:buSzPts val="1610"/>
              <a:buFont typeface="Courier New"/>
              <a:buNone/>
              <a:defRPr sz="1400" b="0" i="0">
                <a:solidFill>
                  <a:schemeClr val="lt1"/>
                </a:solidFill>
                <a:latin typeface="MS PMincho"/>
                <a:ea typeface="MS PMincho"/>
                <a:cs typeface="MS PMincho"/>
                <a:sym typeface="MS PMincho"/>
              </a:defRPr>
            </a:lvl1pPr>
            <a:lvl2pPr marL="914400" lvl="1"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2pPr>
            <a:lvl3pPr marL="1371600" lvl="2"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3pPr>
            <a:lvl4pPr marL="1828800" lvl="3"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4pPr>
            <a:lvl5pPr marL="2286000" lvl="4" indent="-228600" algn="l">
              <a:spcBef>
                <a:spcPts val="600"/>
              </a:spcBef>
              <a:spcAft>
                <a:spcPts val="0"/>
              </a:spcAft>
              <a:buClr>
                <a:schemeClr val="lt1"/>
              </a:buClr>
              <a:buSzPts val="1610"/>
              <a:buFont typeface="Courier New"/>
              <a:buNone/>
              <a:defRPr sz="1400" b="0" i="0">
                <a:solidFill>
                  <a:schemeClr val="lt1"/>
                </a:solidFill>
                <a:latin typeface="Mangal"/>
                <a:ea typeface="Mangal"/>
                <a:cs typeface="Mangal"/>
                <a:sym typeface="Mangal"/>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5" name="Google Shape;145;p10"/>
          <p:cNvSpPr txBox="1">
            <a:spLocks noGrp="1"/>
          </p:cNvSpPr>
          <p:nvPr>
            <p:ph type="sldNum" idx="12"/>
          </p:nvPr>
        </p:nvSpPr>
        <p:spPr>
          <a:xfrm>
            <a:off x="11298350" y="6243403"/>
            <a:ext cx="720499" cy="2794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1">
                <a:solidFill>
                  <a:schemeClr val="lt1"/>
                </a:solidFill>
                <a:latin typeface="MS PMincho"/>
                <a:ea typeface="MS PMincho"/>
                <a:cs typeface="MS PMincho"/>
                <a:sym typeface="MS PMincho"/>
              </a:defRPr>
            </a:lvl1pPr>
            <a:lvl2pPr marL="0" lvl="1" indent="0" algn="ctr">
              <a:spcBef>
                <a:spcPts val="0"/>
              </a:spcBef>
              <a:buNone/>
              <a:defRPr sz="2800" b="1" i="1">
                <a:solidFill>
                  <a:schemeClr val="lt1"/>
                </a:solidFill>
                <a:latin typeface="MS PMincho"/>
                <a:ea typeface="MS PMincho"/>
                <a:cs typeface="MS PMincho"/>
                <a:sym typeface="MS PMincho"/>
              </a:defRPr>
            </a:lvl2pPr>
            <a:lvl3pPr marL="0" lvl="2" indent="0" algn="ctr">
              <a:spcBef>
                <a:spcPts val="0"/>
              </a:spcBef>
              <a:buNone/>
              <a:defRPr sz="2800" b="1" i="1">
                <a:solidFill>
                  <a:schemeClr val="lt1"/>
                </a:solidFill>
                <a:latin typeface="MS PMincho"/>
                <a:ea typeface="MS PMincho"/>
                <a:cs typeface="MS PMincho"/>
                <a:sym typeface="MS PMincho"/>
              </a:defRPr>
            </a:lvl3pPr>
            <a:lvl4pPr marL="0" lvl="3" indent="0" algn="ctr">
              <a:spcBef>
                <a:spcPts val="0"/>
              </a:spcBef>
              <a:buNone/>
              <a:defRPr sz="2800" b="1" i="1">
                <a:solidFill>
                  <a:schemeClr val="lt1"/>
                </a:solidFill>
                <a:latin typeface="MS PMincho"/>
                <a:ea typeface="MS PMincho"/>
                <a:cs typeface="MS PMincho"/>
                <a:sym typeface="MS PMincho"/>
              </a:defRPr>
            </a:lvl4pPr>
            <a:lvl5pPr marL="0" lvl="4" indent="0" algn="ctr">
              <a:spcBef>
                <a:spcPts val="0"/>
              </a:spcBef>
              <a:buNone/>
              <a:defRPr sz="2800" b="1" i="1">
                <a:solidFill>
                  <a:schemeClr val="lt1"/>
                </a:solidFill>
                <a:latin typeface="MS PMincho"/>
                <a:ea typeface="MS PMincho"/>
                <a:cs typeface="MS PMincho"/>
                <a:sym typeface="MS PMincho"/>
              </a:defRPr>
            </a:lvl5pPr>
            <a:lvl6pPr marL="0" lvl="5" indent="0" algn="ctr">
              <a:spcBef>
                <a:spcPts val="0"/>
              </a:spcBef>
              <a:buNone/>
              <a:defRPr sz="2800" b="1" i="1">
                <a:solidFill>
                  <a:schemeClr val="lt1"/>
                </a:solidFill>
                <a:latin typeface="MS PMincho"/>
                <a:ea typeface="MS PMincho"/>
                <a:cs typeface="MS PMincho"/>
                <a:sym typeface="MS PMincho"/>
              </a:defRPr>
            </a:lvl6pPr>
            <a:lvl7pPr marL="0" lvl="6" indent="0" algn="ctr">
              <a:spcBef>
                <a:spcPts val="0"/>
              </a:spcBef>
              <a:buNone/>
              <a:defRPr sz="2800" b="1" i="1">
                <a:solidFill>
                  <a:schemeClr val="lt1"/>
                </a:solidFill>
                <a:latin typeface="MS PMincho"/>
                <a:ea typeface="MS PMincho"/>
                <a:cs typeface="MS PMincho"/>
                <a:sym typeface="MS PMincho"/>
              </a:defRPr>
            </a:lvl7pPr>
            <a:lvl8pPr marL="0" lvl="7" indent="0" algn="ctr">
              <a:spcBef>
                <a:spcPts val="0"/>
              </a:spcBef>
              <a:buNone/>
              <a:defRPr sz="2800" b="1" i="1">
                <a:solidFill>
                  <a:schemeClr val="lt1"/>
                </a:solidFill>
                <a:latin typeface="MS PMincho"/>
                <a:ea typeface="MS PMincho"/>
                <a:cs typeface="MS PMincho"/>
                <a:sym typeface="MS PMincho"/>
              </a:defRPr>
            </a:lvl8pPr>
            <a:lvl9pPr marL="0" lvl="8" indent="0" algn="ctr">
              <a:spcBef>
                <a:spcPts val="0"/>
              </a:spcBef>
              <a:buNone/>
              <a:defRPr sz="2800" b="1" i="1">
                <a:solidFill>
                  <a:schemeClr val="lt1"/>
                </a:solidFill>
                <a:latin typeface="MS PMincho"/>
                <a:ea typeface="MS PMincho"/>
                <a:cs typeface="MS PMincho"/>
                <a:sym typeface="MS PMinch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lt1"/>
              </a:buClr>
              <a:buSzPts val="4400"/>
              <a:buFont typeface="MS PMincho"/>
              <a:buNone/>
              <a:defRPr sz="4400" b="0" i="0" u="none" strike="noStrike" cap="none">
                <a:solidFill>
                  <a:schemeClr val="lt1"/>
                </a:solidFill>
                <a:latin typeface="MS PMincho"/>
                <a:ea typeface="MS PMincho"/>
                <a:cs typeface="MS PMincho"/>
                <a:sym typeface="MS PMincho"/>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1197865" y="2565736"/>
            <a:ext cx="9601196" cy="3318936"/>
          </a:xfrm>
          <a:prstGeom prst="rect">
            <a:avLst/>
          </a:prstGeom>
          <a:noFill/>
          <a:ln>
            <a:noFill/>
          </a:ln>
        </p:spPr>
        <p:txBody>
          <a:bodyPr spcFirstLastPara="1" wrap="square" lIns="91425" tIns="45700" rIns="91425" bIns="45700" anchor="t" anchorCtr="0">
            <a:noAutofit/>
          </a:bodyPr>
          <a:lstStyle>
            <a:lvl1pPr marL="457200" marR="0" lvl="0" indent="-360045" algn="l" rtl="0">
              <a:spcBef>
                <a:spcPts val="360"/>
              </a:spcBef>
              <a:spcAft>
                <a:spcPts val="0"/>
              </a:spcAft>
              <a:buClr>
                <a:schemeClr val="accent1"/>
              </a:buClr>
              <a:buSzPts val="2070"/>
              <a:buFont typeface="Arial"/>
              <a:buChar char="•"/>
              <a:defRPr sz="1800" b="0" i="0" u="none" strike="noStrike" cap="none">
                <a:solidFill>
                  <a:schemeClr val="lt1"/>
                </a:solidFill>
                <a:latin typeface="Mangal"/>
                <a:ea typeface="Mangal"/>
                <a:cs typeface="Mangal"/>
                <a:sym typeface="Mangal"/>
              </a:defRPr>
            </a:lvl1pPr>
            <a:lvl2pPr marL="914400" marR="0" lvl="1" indent="-345440" algn="l" rtl="0">
              <a:spcBef>
                <a:spcPts val="600"/>
              </a:spcBef>
              <a:spcAft>
                <a:spcPts val="0"/>
              </a:spcAft>
              <a:buClr>
                <a:schemeClr val="accent1"/>
              </a:buClr>
              <a:buSzPts val="1840"/>
              <a:buFont typeface="Arial"/>
              <a:buChar char="•"/>
              <a:defRPr sz="1600" b="0" i="0" u="none" strike="noStrike" cap="none">
                <a:solidFill>
                  <a:schemeClr val="lt1"/>
                </a:solidFill>
                <a:latin typeface="Mangal"/>
                <a:ea typeface="Mangal"/>
                <a:cs typeface="Mangal"/>
                <a:sym typeface="Mangal"/>
              </a:defRPr>
            </a:lvl2pPr>
            <a:lvl3pPr marL="1371600" marR="0" lvl="2" indent="-330835" algn="l" rtl="0">
              <a:spcBef>
                <a:spcPts val="600"/>
              </a:spcBef>
              <a:spcAft>
                <a:spcPts val="0"/>
              </a:spcAft>
              <a:buClr>
                <a:schemeClr val="accent1"/>
              </a:buClr>
              <a:buSzPts val="1610"/>
              <a:buFont typeface="Arial"/>
              <a:buChar char="•"/>
              <a:defRPr sz="1400" b="0" i="0" u="none" strike="noStrike" cap="none">
                <a:solidFill>
                  <a:schemeClr val="lt1"/>
                </a:solidFill>
                <a:latin typeface="Mangal"/>
                <a:ea typeface="Mangal"/>
                <a:cs typeface="Mangal"/>
                <a:sym typeface="Mangal"/>
              </a:defRPr>
            </a:lvl3pPr>
            <a:lvl4pPr marL="1828800" marR="0" lvl="3" indent="-316230" algn="l" rtl="0">
              <a:spcBef>
                <a:spcPts val="600"/>
              </a:spcBef>
              <a:spcAft>
                <a:spcPts val="0"/>
              </a:spcAft>
              <a:buClr>
                <a:schemeClr val="accent1"/>
              </a:buClr>
              <a:buSzPts val="1380"/>
              <a:buFont typeface="Arial"/>
              <a:buChar char="•"/>
              <a:defRPr sz="1200" b="0" i="0" u="none" strike="noStrike" cap="none">
                <a:solidFill>
                  <a:schemeClr val="lt1"/>
                </a:solidFill>
                <a:latin typeface="Mangal"/>
                <a:ea typeface="Mangal"/>
                <a:cs typeface="Mangal"/>
                <a:sym typeface="Mangal"/>
              </a:defRPr>
            </a:lvl4pPr>
            <a:lvl5pPr marL="2286000" marR="0" lvl="4" indent="-308927" algn="l" rtl="0">
              <a:spcBef>
                <a:spcPts val="600"/>
              </a:spcBef>
              <a:spcAft>
                <a:spcPts val="0"/>
              </a:spcAft>
              <a:buClr>
                <a:schemeClr val="accent1"/>
              </a:buClr>
              <a:buSzPts val="1265"/>
              <a:buFont typeface="Arial"/>
              <a:buChar char="•"/>
              <a:defRPr sz="1100" b="0" i="0" u="none" strike="noStrike" cap="none">
                <a:solidFill>
                  <a:schemeClr val="lt1"/>
                </a:solidFill>
                <a:latin typeface="Mangal"/>
                <a:ea typeface="Mangal"/>
                <a:cs typeface="Mangal"/>
                <a:sym typeface="Mangal"/>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Mangal"/>
                <a:ea typeface="Mangal"/>
                <a:cs typeface="Mangal"/>
                <a:sym typeface="Mangal"/>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Mangal"/>
                <a:ea typeface="Mangal"/>
                <a:cs typeface="Mangal"/>
                <a:sym typeface="Mangal"/>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Mangal"/>
                <a:ea typeface="Mangal"/>
                <a:cs typeface="Mangal"/>
                <a:sym typeface="Mangal"/>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Mangal"/>
                <a:ea typeface="Mangal"/>
                <a:cs typeface="Mangal"/>
                <a:sym typeface="Mangal"/>
              </a:defRPr>
            </a:lvl9pPr>
          </a:lstStyle>
          <a:p>
            <a:endParaRPr/>
          </a:p>
        </p:txBody>
      </p:sp>
      <p:sp>
        <p:nvSpPr>
          <p:cNvPr id="12" name="Google Shape;12;p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Mangal"/>
                <a:ea typeface="Mangal"/>
                <a:cs typeface="Mangal"/>
                <a:sym typeface="Mangal"/>
              </a:defRPr>
            </a:lvl1pPr>
            <a:lvl2pPr marR="0" lvl="1" algn="l" rtl="0">
              <a:spcBef>
                <a:spcPts val="0"/>
              </a:spcBef>
              <a:spcAft>
                <a:spcPts val="0"/>
              </a:spcAft>
              <a:buSzPts val="1400"/>
              <a:buNone/>
              <a:defRPr sz="1800" b="0" i="0" u="none" strike="noStrike" cap="none">
                <a:solidFill>
                  <a:schemeClr val="dk1"/>
                </a:solidFill>
                <a:latin typeface="Mangal"/>
                <a:ea typeface="Mangal"/>
                <a:cs typeface="Mangal"/>
                <a:sym typeface="Mangal"/>
              </a:defRPr>
            </a:lvl2pPr>
            <a:lvl3pPr marR="0" lvl="2" algn="l" rtl="0">
              <a:spcBef>
                <a:spcPts val="0"/>
              </a:spcBef>
              <a:spcAft>
                <a:spcPts val="0"/>
              </a:spcAft>
              <a:buSzPts val="1400"/>
              <a:buNone/>
              <a:defRPr sz="1800" b="0" i="0" u="none" strike="noStrike" cap="none">
                <a:solidFill>
                  <a:schemeClr val="dk1"/>
                </a:solidFill>
                <a:latin typeface="Mangal"/>
                <a:ea typeface="Mangal"/>
                <a:cs typeface="Mangal"/>
                <a:sym typeface="Mangal"/>
              </a:defRPr>
            </a:lvl3pPr>
            <a:lvl4pPr marR="0" lvl="3" algn="l" rtl="0">
              <a:spcBef>
                <a:spcPts val="0"/>
              </a:spcBef>
              <a:spcAft>
                <a:spcPts val="0"/>
              </a:spcAft>
              <a:buSzPts val="1400"/>
              <a:buNone/>
              <a:defRPr sz="1800" b="0" i="0" u="none" strike="noStrike" cap="none">
                <a:solidFill>
                  <a:schemeClr val="dk1"/>
                </a:solidFill>
                <a:latin typeface="Mangal"/>
                <a:ea typeface="Mangal"/>
                <a:cs typeface="Mangal"/>
                <a:sym typeface="Mangal"/>
              </a:defRPr>
            </a:lvl4pPr>
            <a:lvl5pPr marR="0" lvl="4" algn="l" rtl="0">
              <a:spcBef>
                <a:spcPts val="0"/>
              </a:spcBef>
              <a:spcAft>
                <a:spcPts val="0"/>
              </a:spcAft>
              <a:buSzPts val="1400"/>
              <a:buNone/>
              <a:defRPr sz="1800" b="0" i="0" u="none" strike="noStrike" cap="none">
                <a:solidFill>
                  <a:schemeClr val="dk1"/>
                </a:solidFill>
                <a:latin typeface="Mangal"/>
                <a:ea typeface="Mangal"/>
                <a:cs typeface="Mangal"/>
                <a:sym typeface="Mangal"/>
              </a:defRPr>
            </a:lvl5pPr>
            <a:lvl6pPr marR="0" lvl="5" algn="l" rtl="0">
              <a:spcBef>
                <a:spcPts val="0"/>
              </a:spcBef>
              <a:spcAft>
                <a:spcPts val="0"/>
              </a:spcAft>
              <a:buSzPts val="1400"/>
              <a:buNone/>
              <a:defRPr sz="1800" b="0" i="0" u="none" strike="noStrike" cap="none">
                <a:solidFill>
                  <a:schemeClr val="dk1"/>
                </a:solidFill>
                <a:latin typeface="Mangal"/>
                <a:ea typeface="Mangal"/>
                <a:cs typeface="Mangal"/>
                <a:sym typeface="Mangal"/>
              </a:defRPr>
            </a:lvl6pPr>
            <a:lvl7pPr marR="0" lvl="6" algn="l" rtl="0">
              <a:spcBef>
                <a:spcPts val="0"/>
              </a:spcBef>
              <a:spcAft>
                <a:spcPts val="0"/>
              </a:spcAft>
              <a:buSzPts val="1400"/>
              <a:buNone/>
              <a:defRPr sz="1800" b="0" i="0" u="none" strike="noStrike" cap="none">
                <a:solidFill>
                  <a:schemeClr val="dk1"/>
                </a:solidFill>
                <a:latin typeface="Mangal"/>
                <a:ea typeface="Mangal"/>
                <a:cs typeface="Mangal"/>
                <a:sym typeface="Mangal"/>
              </a:defRPr>
            </a:lvl7pPr>
            <a:lvl8pPr marR="0" lvl="7" algn="l" rtl="0">
              <a:spcBef>
                <a:spcPts val="0"/>
              </a:spcBef>
              <a:spcAft>
                <a:spcPts val="0"/>
              </a:spcAft>
              <a:buSzPts val="1400"/>
              <a:buNone/>
              <a:defRPr sz="1800" b="0" i="0" u="none" strike="noStrike" cap="none">
                <a:solidFill>
                  <a:schemeClr val="dk1"/>
                </a:solidFill>
                <a:latin typeface="Mangal"/>
                <a:ea typeface="Mangal"/>
                <a:cs typeface="Mangal"/>
                <a:sym typeface="Mangal"/>
              </a:defRPr>
            </a:lvl8pPr>
            <a:lvl9pPr marR="0" lvl="8" algn="l" rtl="0">
              <a:spcBef>
                <a:spcPts val="0"/>
              </a:spcBef>
              <a:spcAft>
                <a:spcPts val="0"/>
              </a:spcAft>
              <a:buSzPts val="1400"/>
              <a:buNone/>
              <a:defRPr sz="1800" b="0" i="0" u="none" strike="noStrike" cap="none">
                <a:solidFill>
                  <a:schemeClr val="dk1"/>
                </a:solidFill>
                <a:latin typeface="Mangal"/>
                <a:ea typeface="Mangal"/>
                <a:cs typeface="Mangal"/>
                <a:sym typeface="Mangal"/>
              </a:defRPr>
            </a:lvl9pPr>
          </a:lstStyle>
          <a:p>
            <a:endParaRPr/>
          </a:p>
        </p:txBody>
      </p:sp>
      <p:sp>
        <p:nvSpPr>
          <p:cNvPr id="13" name="Google Shape;13;p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Mangal"/>
                <a:ea typeface="Mangal"/>
                <a:cs typeface="Mangal"/>
                <a:sym typeface="Mangal"/>
              </a:defRPr>
            </a:lvl1pPr>
            <a:lvl2pPr marR="0" lvl="1" algn="l" rtl="0">
              <a:spcBef>
                <a:spcPts val="0"/>
              </a:spcBef>
              <a:spcAft>
                <a:spcPts val="0"/>
              </a:spcAft>
              <a:buSzPts val="1400"/>
              <a:buNone/>
              <a:defRPr sz="1800" b="0" i="0" u="none" strike="noStrike" cap="none">
                <a:solidFill>
                  <a:schemeClr val="dk1"/>
                </a:solidFill>
                <a:latin typeface="Mangal"/>
                <a:ea typeface="Mangal"/>
                <a:cs typeface="Mangal"/>
                <a:sym typeface="Mangal"/>
              </a:defRPr>
            </a:lvl2pPr>
            <a:lvl3pPr marR="0" lvl="2" algn="l" rtl="0">
              <a:spcBef>
                <a:spcPts val="0"/>
              </a:spcBef>
              <a:spcAft>
                <a:spcPts val="0"/>
              </a:spcAft>
              <a:buSzPts val="1400"/>
              <a:buNone/>
              <a:defRPr sz="1800" b="0" i="0" u="none" strike="noStrike" cap="none">
                <a:solidFill>
                  <a:schemeClr val="dk1"/>
                </a:solidFill>
                <a:latin typeface="Mangal"/>
                <a:ea typeface="Mangal"/>
                <a:cs typeface="Mangal"/>
                <a:sym typeface="Mangal"/>
              </a:defRPr>
            </a:lvl3pPr>
            <a:lvl4pPr marR="0" lvl="3" algn="l" rtl="0">
              <a:spcBef>
                <a:spcPts val="0"/>
              </a:spcBef>
              <a:spcAft>
                <a:spcPts val="0"/>
              </a:spcAft>
              <a:buSzPts val="1400"/>
              <a:buNone/>
              <a:defRPr sz="1800" b="0" i="0" u="none" strike="noStrike" cap="none">
                <a:solidFill>
                  <a:schemeClr val="dk1"/>
                </a:solidFill>
                <a:latin typeface="Mangal"/>
                <a:ea typeface="Mangal"/>
                <a:cs typeface="Mangal"/>
                <a:sym typeface="Mangal"/>
              </a:defRPr>
            </a:lvl4pPr>
            <a:lvl5pPr marR="0" lvl="4" algn="l" rtl="0">
              <a:spcBef>
                <a:spcPts val="0"/>
              </a:spcBef>
              <a:spcAft>
                <a:spcPts val="0"/>
              </a:spcAft>
              <a:buSzPts val="1400"/>
              <a:buNone/>
              <a:defRPr sz="1800" b="0" i="0" u="none" strike="noStrike" cap="none">
                <a:solidFill>
                  <a:schemeClr val="dk1"/>
                </a:solidFill>
                <a:latin typeface="Mangal"/>
                <a:ea typeface="Mangal"/>
                <a:cs typeface="Mangal"/>
                <a:sym typeface="Mangal"/>
              </a:defRPr>
            </a:lvl5pPr>
            <a:lvl6pPr marR="0" lvl="5" algn="l" rtl="0">
              <a:spcBef>
                <a:spcPts val="0"/>
              </a:spcBef>
              <a:spcAft>
                <a:spcPts val="0"/>
              </a:spcAft>
              <a:buSzPts val="1400"/>
              <a:buNone/>
              <a:defRPr sz="1800" b="0" i="0" u="none" strike="noStrike" cap="none">
                <a:solidFill>
                  <a:schemeClr val="dk1"/>
                </a:solidFill>
                <a:latin typeface="Mangal"/>
                <a:ea typeface="Mangal"/>
                <a:cs typeface="Mangal"/>
                <a:sym typeface="Mangal"/>
              </a:defRPr>
            </a:lvl6pPr>
            <a:lvl7pPr marR="0" lvl="6" algn="l" rtl="0">
              <a:spcBef>
                <a:spcPts val="0"/>
              </a:spcBef>
              <a:spcAft>
                <a:spcPts val="0"/>
              </a:spcAft>
              <a:buSzPts val="1400"/>
              <a:buNone/>
              <a:defRPr sz="1800" b="0" i="0" u="none" strike="noStrike" cap="none">
                <a:solidFill>
                  <a:schemeClr val="dk1"/>
                </a:solidFill>
                <a:latin typeface="Mangal"/>
                <a:ea typeface="Mangal"/>
                <a:cs typeface="Mangal"/>
                <a:sym typeface="Mangal"/>
              </a:defRPr>
            </a:lvl7pPr>
            <a:lvl8pPr marR="0" lvl="7" algn="l" rtl="0">
              <a:spcBef>
                <a:spcPts val="0"/>
              </a:spcBef>
              <a:spcAft>
                <a:spcPts val="0"/>
              </a:spcAft>
              <a:buSzPts val="1400"/>
              <a:buNone/>
              <a:defRPr sz="1800" b="0" i="0" u="none" strike="noStrike" cap="none">
                <a:solidFill>
                  <a:schemeClr val="dk1"/>
                </a:solidFill>
                <a:latin typeface="Mangal"/>
                <a:ea typeface="Mangal"/>
                <a:cs typeface="Mangal"/>
                <a:sym typeface="Mangal"/>
              </a:defRPr>
            </a:lvl8pPr>
            <a:lvl9pPr marR="0" lvl="8" algn="l" rtl="0">
              <a:spcBef>
                <a:spcPts val="0"/>
              </a:spcBef>
              <a:spcAft>
                <a:spcPts val="0"/>
              </a:spcAft>
              <a:buSzPts val="1400"/>
              <a:buNone/>
              <a:defRPr sz="1800" b="0" i="0" u="none" strike="noStrike" cap="none">
                <a:solidFill>
                  <a:schemeClr val="dk1"/>
                </a:solidFill>
                <a:latin typeface="Mangal"/>
                <a:ea typeface="Mangal"/>
                <a:cs typeface="Mangal"/>
                <a:sym typeface="Mangal"/>
              </a:defRPr>
            </a:lvl9pPr>
          </a:lstStyle>
          <a:p>
            <a:endParaRPr/>
          </a:p>
        </p:txBody>
      </p:sp>
      <p:sp>
        <p:nvSpPr>
          <p:cNvPr id="14" name="Google Shape;14;p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Mangal"/>
                <a:ea typeface="Mangal"/>
                <a:cs typeface="Mangal"/>
                <a:sym typeface="Mangal"/>
              </a:defRPr>
            </a:lvl1pPr>
            <a:lvl2pPr marL="0" marR="0" lvl="1" indent="0" algn="r" rtl="0">
              <a:spcBef>
                <a:spcPts val="0"/>
              </a:spcBef>
              <a:buNone/>
              <a:defRPr sz="1000" b="0" i="0" u="none" strike="noStrike" cap="none">
                <a:solidFill>
                  <a:schemeClr val="lt1"/>
                </a:solidFill>
                <a:latin typeface="Mangal"/>
                <a:ea typeface="Mangal"/>
                <a:cs typeface="Mangal"/>
                <a:sym typeface="Mangal"/>
              </a:defRPr>
            </a:lvl2pPr>
            <a:lvl3pPr marL="0" marR="0" lvl="2" indent="0" algn="r" rtl="0">
              <a:spcBef>
                <a:spcPts val="0"/>
              </a:spcBef>
              <a:buNone/>
              <a:defRPr sz="1000" b="0" i="0" u="none" strike="noStrike" cap="none">
                <a:solidFill>
                  <a:schemeClr val="lt1"/>
                </a:solidFill>
                <a:latin typeface="Mangal"/>
                <a:ea typeface="Mangal"/>
                <a:cs typeface="Mangal"/>
                <a:sym typeface="Mangal"/>
              </a:defRPr>
            </a:lvl3pPr>
            <a:lvl4pPr marL="0" marR="0" lvl="3" indent="0" algn="r" rtl="0">
              <a:spcBef>
                <a:spcPts val="0"/>
              </a:spcBef>
              <a:buNone/>
              <a:defRPr sz="1000" b="0" i="0" u="none" strike="noStrike" cap="none">
                <a:solidFill>
                  <a:schemeClr val="lt1"/>
                </a:solidFill>
                <a:latin typeface="Mangal"/>
                <a:ea typeface="Mangal"/>
                <a:cs typeface="Mangal"/>
                <a:sym typeface="Mangal"/>
              </a:defRPr>
            </a:lvl4pPr>
            <a:lvl5pPr marL="0" marR="0" lvl="4" indent="0" algn="r" rtl="0">
              <a:spcBef>
                <a:spcPts val="0"/>
              </a:spcBef>
              <a:buNone/>
              <a:defRPr sz="1000" b="0" i="0" u="none" strike="noStrike" cap="none">
                <a:solidFill>
                  <a:schemeClr val="lt1"/>
                </a:solidFill>
                <a:latin typeface="Mangal"/>
                <a:ea typeface="Mangal"/>
                <a:cs typeface="Mangal"/>
                <a:sym typeface="Mangal"/>
              </a:defRPr>
            </a:lvl5pPr>
            <a:lvl6pPr marL="0" marR="0" lvl="5" indent="0" algn="r" rtl="0">
              <a:spcBef>
                <a:spcPts val="0"/>
              </a:spcBef>
              <a:buNone/>
              <a:defRPr sz="1000" b="0" i="0" u="none" strike="noStrike" cap="none">
                <a:solidFill>
                  <a:schemeClr val="lt1"/>
                </a:solidFill>
                <a:latin typeface="Mangal"/>
                <a:ea typeface="Mangal"/>
                <a:cs typeface="Mangal"/>
                <a:sym typeface="Mangal"/>
              </a:defRPr>
            </a:lvl6pPr>
            <a:lvl7pPr marL="0" marR="0" lvl="6" indent="0" algn="r" rtl="0">
              <a:spcBef>
                <a:spcPts val="0"/>
              </a:spcBef>
              <a:buNone/>
              <a:defRPr sz="1000" b="0" i="0" u="none" strike="noStrike" cap="none">
                <a:solidFill>
                  <a:schemeClr val="lt1"/>
                </a:solidFill>
                <a:latin typeface="Mangal"/>
                <a:ea typeface="Mangal"/>
                <a:cs typeface="Mangal"/>
                <a:sym typeface="Mangal"/>
              </a:defRPr>
            </a:lvl7pPr>
            <a:lvl8pPr marL="0" marR="0" lvl="7" indent="0" algn="r" rtl="0">
              <a:spcBef>
                <a:spcPts val="0"/>
              </a:spcBef>
              <a:buNone/>
              <a:defRPr sz="1000" b="0" i="0" u="none" strike="noStrike" cap="none">
                <a:solidFill>
                  <a:schemeClr val="lt1"/>
                </a:solidFill>
                <a:latin typeface="Mangal"/>
                <a:ea typeface="Mangal"/>
                <a:cs typeface="Mangal"/>
                <a:sym typeface="Mangal"/>
              </a:defRPr>
            </a:lvl8pPr>
            <a:lvl9pPr marL="0" marR="0" lvl="8" indent="0" algn="r" rtl="0">
              <a:spcBef>
                <a:spcPts val="0"/>
              </a:spcBef>
              <a:buNone/>
              <a:defRPr sz="1000" b="0" i="0" u="none" strike="noStrike" cap="none">
                <a:solidFill>
                  <a:schemeClr val="lt1"/>
                </a:solidFill>
                <a:latin typeface="Mangal"/>
                <a:ea typeface="Mangal"/>
                <a:cs typeface="Mangal"/>
                <a:sym typeface="Mang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3"/>
          <p:cNvSpPr txBox="1">
            <a:spLocks noGrp="1"/>
          </p:cNvSpPr>
          <p:nvPr>
            <p:ph type="title"/>
          </p:nvPr>
        </p:nvSpPr>
        <p:spPr>
          <a:xfrm>
            <a:off x="877078" y="3429000"/>
            <a:ext cx="10179698" cy="629816"/>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2400"/>
              <a:buFont typeface="Bell MT"/>
              <a:buNone/>
            </a:pPr>
            <a:br>
              <a:rPr lang="en-US" sz="2400" b="0" i="0" u="sng">
                <a:latin typeface="Bell MT"/>
                <a:ea typeface="Bell MT"/>
                <a:cs typeface="Bell MT"/>
                <a:sym typeface="Bell MT"/>
              </a:rPr>
            </a:br>
            <a:br>
              <a:rPr lang="en-US" sz="2400" b="0" i="0" u="sng">
                <a:latin typeface="Bell MT"/>
                <a:ea typeface="Bell MT"/>
                <a:cs typeface="Bell MT"/>
                <a:sym typeface="Bell MT"/>
              </a:rPr>
            </a:br>
            <a:br>
              <a:rPr lang="en-US" sz="2400" b="0" i="0" u="sng">
                <a:latin typeface="Bell MT"/>
                <a:ea typeface="Bell MT"/>
                <a:cs typeface="Bell MT"/>
                <a:sym typeface="Bell MT"/>
              </a:rPr>
            </a:br>
            <a:r>
              <a:rPr lang="en-US" sz="2400" b="0" i="0" u="sng">
                <a:solidFill>
                  <a:srgbClr val="D8D8D8"/>
                </a:solidFill>
                <a:latin typeface="Bell MT"/>
                <a:ea typeface="Bell MT"/>
                <a:cs typeface="Bell MT"/>
                <a:sym typeface="Bell MT"/>
              </a:rPr>
              <a:t>TEAM MEMBERS:</a:t>
            </a:r>
            <a:br>
              <a:rPr lang="en-US" sz="2400" b="0" i="0" u="sng">
                <a:solidFill>
                  <a:srgbClr val="D8D8D8"/>
                </a:solidFill>
                <a:latin typeface="Bell MT"/>
                <a:ea typeface="Bell MT"/>
                <a:cs typeface="Bell MT"/>
                <a:sym typeface="Bell MT"/>
              </a:rPr>
            </a:br>
            <a:r>
              <a:rPr lang="en-US" sz="2400" b="0" i="0">
                <a:solidFill>
                  <a:srgbClr val="D8D8D8"/>
                </a:solidFill>
                <a:latin typeface="Bell MT"/>
                <a:ea typeface="Bell MT"/>
                <a:cs typeface="Bell MT"/>
                <a:sym typeface="Bell MT"/>
              </a:rPr>
              <a:t>NARESH VEMULA (A04332886) </a:t>
            </a:r>
            <a:br>
              <a:rPr lang="en-US" sz="2400">
                <a:solidFill>
                  <a:srgbClr val="D8D8D8"/>
                </a:solidFill>
                <a:latin typeface="Bell MT"/>
                <a:ea typeface="Bell MT"/>
                <a:cs typeface="Bell MT"/>
                <a:sym typeface="Bell MT"/>
              </a:rPr>
            </a:br>
            <a:r>
              <a:rPr lang="en-US" sz="2400" b="0" i="0">
                <a:solidFill>
                  <a:srgbClr val="D8D8D8"/>
                </a:solidFill>
                <a:latin typeface="Bell MT"/>
                <a:ea typeface="Bell MT"/>
                <a:cs typeface="Bell MT"/>
                <a:sym typeface="Bell MT"/>
              </a:rPr>
              <a:t>KOUSHIK REDDY KAMBHAM (A04316083)</a:t>
            </a:r>
            <a:br>
              <a:rPr lang="en-US" sz="2400">
                <a:solidFill>
                  <a:srgbClr val="D8D8D8"/>
                </a:solidFill>
                <a:latin typeface="Bell MT"/>
                <a:ea typeface="Bell MT"/>
                <a:cs typeface="Bell MT"/>
                <a:sym typeface="Bell MT"/>
              </a:rPr>
            </a:br>
            <a:r>
              <a:rPr lang="en-US" sz="2400" b="0" i="0">
                <a:solidFill>
                  <a:srgbClr val="D8D8D8"/>
                </a:solidFill>
                <a:latin typeface="Bell MT"/>
                <a:ea typeface="Bell MT"/>
                <a:cs typeface="Bell MT"/>
                <a:sym typeface="Bell MT"/>
              </a:rPr>
              <a:t>SAI AVINASH VAGICHERLA (A04312707)</a:t>
            </a:r>
            <a:br>
              <a:rPr lang="en-US" sz="2400">
                <a:solidFill>
                  <a:srgbClr val="D8D8D8"/>
                </a:solidFill>
                <a:latin typeface="Bell MT"/>
                <a:ea typeface="Bell MT"/>
                <a:cs typeface="Bell MT"/>
                <a:sym typeface="Bell MT"/>
              </a:rPr>
            </a:br>
            <a:r>
              <a:rPr lang="en-US" sz="2400" b="0" i="0">
                <a:solidFill>
                  <a:srgbClr val="D8D8D8"/>
                </a:solidFill>
                <a:latin typeface="Bell MT"/>
                <a:ea typeface="Bell MT"/>
                <a:cs typeface="Bell MT"/>
                <a:sym typeface="Bell MT"/>
              </a:rPr>
              <a:t>JASWANTH SIRIGIRI (A04332429)</a:t>
            </a:r>
            <a:endParaRPr sz="2400">
              <a:solidFill>
                <a:srgbClr val="D8D8D8"/>
              </a:solidFill>
              <a:latin typeface="Bell MT"/>
              <a:ea typeface="Bell MT"/>
              <a:cs typeface="Bell MT"/>
              <a:sym typeface="Bell MT"/>
            </a:endParaRPr>
          </a:p>
        </p:txBody>
      </p:sp>
      <p:sp>
        <p:nvSpPr>
          <p:cNvPr id="183" name="Google Shape;183;p13"/>
          <p:cNvSpPr txBox="1"/>
          <p:nvPr/>
        </p:nvSpPr>
        <p:spPr>
          <a:xfrm>
            <a:off x="886408" y="1371600"/>
            <a:ext cx="8070980" cy="9423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i="0" u="none" strike="noStrike" cap="none">
                <a:solidFill>
                  <a:srgbClr val="D8D8D8"/>
                </a:solidFill>
                <a:latin typeface="Bell MT"/>
                <a:ea typeface="Bell MT"/>
                <a:cs typeface="Bell MT"/>
                <a:sym typeface="Bell MT"/>
              </a:rPr>
              <a:t>Uni-Link</a:t>
            </a:r>
            <a:endParaRPr sz="5400" b="1">
              <a:solidFill>
                <a:srgbClr val="D8D8D8"/>
              </a:solidFill>
              <a:latin typeface="Bell MT"/>
              <a:ea typeface="Bell MT"/>
              <a:cs typeface="Bell MT"/>
              <a:sym typeface="Bell MT"/>
            </a:endParaRPr>
          </a:p>
        </p:txBody>
      </p:sp>
      <p:sp>
        <p:nvSpPr>
          <p:cNvPr id="184" name="Google Shape;184;p13"/>
          <p:cNvSpPr txBox="1"/>
          <p:nvPr/>
        </p:nvSpPr>
        <p:spPr>
          <a:xfrm>
            <a:off x="3189595" y="5907050"/>
            <a:ext cx="496591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D8D8D8"/>
                </a:solidFill>
                <a:latin typeface="Bell MT"/>
                <a:ea typeface="Bell MT"/>
                <a:cs typeface="Bell MT"/>
                <a:sym typeface="Bell MT"/>
              </a:rPr>
              <a:t>Advanced Operating Systems Project Presentation</a:t>
            </a:r>
            <a:endParaRPr sz="1800">
              <a:solidFill>
                <a:srgbClr val="D8D8D8"/>
              </a:solidFill>
              <a:latin typeface="Bell MT"/>
              <a:ea typeface="Bell MT"/>
              <a:cs typeface="Bell MT"/>
              <a:sym typeface="Bell MT"/>
            </a:endParaRPr>
          </a:p>
        </p:txBody>
      </p:sp>
      <p:sp>
        <p:nvSpPr>
          <p:cNvPr id="185" name="Google Shape;185;p13"/>
          <p:cNvSpPr/>
          <p:nvPr/>
        </p:nvSpPr>
        <p:spPr>
          <a:xfrm>
            <a:off x="363071" y="5907050"/>
            <a:ext cx="416858" cy="816479"/>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186" name="Google Shape;186;p13"/>
          <p:cNvSpPr/>
          <p:nvPr/>
        </p:nvSpPr>
        <p:spPr>
          <a:xfrm>
            <a:off x="11497235" y="134471"/>
            <a:ext cx="349624" cy="685800"/>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0"/>
          <p:cNvSpPr txBox="1">
            <a:spLocks noGrp="1"/>
          </p:cNvSpPr>
          <p:nvPr>
            <p:ph type="body" idx="1"/>
          </p:nvPr>
        </p:nvSpPr>
        <p:spPr>
          <a:xfrm>
            <a:off x="822100" y="1462658"/>
            <a:ext cx="10614723" cy="4924494"/>
          </a:xfrm>
          <a:prstGeom prst="rect">
            <a:avLst/>
          </a:prstGeom>
          <a:noFill/>
          <a:ln>
            <a:noFill/>
          </a:ln>
        </p:spPr>
        <p:txBody>
          <a:bodyPr spcFirstLastPara="1" wrap="square" lIns="0" tIns="0" rIns="0" bIns="0" anchor="t" anchorCtr="0">
            <a:noAutofit/>
          </a:bodyPr>
          <a:lstStyle/>
          <a:p>
            <a:pPr marL="285750" lvl="0" indent="-285750" algn="just" rtl="0">
              <a:spcBef>
                <a:spcPts val="0"/>
              </a:spcBef>
              <a:spcAft>
                <a:spcPts val="0"/>
              </a:spcAft>
              <a:buSzPts val="2300"/>
              <a:buFont typeface="Arial"/>
              <a:buChar char="•"/>
            </a:pPr>
            <a:r>
              <a:rPr lang="en-US" sz="2000">
                <a:latin typeface="Bell MT"/>
                <a:ea typeface="Bell MT"/>
                <a:cs typeface="Bell MT"/>
                <a:sym typeface="Bell MT"/>
              </a:rPr>
              <a:t>User Interface (UI) Enhancement:</a:t>
            </a:r>
            <a:endParaRPr/>
          </a:p>
          <a:p>
            <a:pPr marL="0" lvl="0" indent="0" algn="just" rtl="0">
              <a:spcBef>
                <a:spcPts val="1000"/>
              </a:spcBef>
              <a:spcAft>
                <a:spcPts val="0"/>
              </a:spcAft>
              <a:buSzPts val="2300"/>
              <a:buNone/>
            </a:pPr>
            <a:r>
              <a:rPr lang="en-US" sz="2000">
                <a:latin typeface="Bell MT"/>
                <a:ea typeface="Bell MT"/>
                <a:cs typeface="Bell MT"/>
                <a:sym typeface="Bell MT"/>
              </a:rPr>
              <a:t>	A more user-friendly and streamlined UI design.</a:t>
            </a:r>
            <a:endParaRPr/>
          </a:p>
          <a:p>
            <a:pPr marL="0" lvl="0" indent="0" algn="just" rtl="0">
              <a:spcBef>
                <a:spcPts val="1000"/>
              </a:spcBef>
              <a:spcAft>
                <a:spcPts val="0"/>
              </a:spcAft>
              <a:buSzPts val="2300"/>
              <a:buNone/>
            </a:pPr>
            <a:r>
              <a:rPr lang="en-US" sz="2000">
                <a:latin typeface="Bell MT"/>
                <a:ea typeface="Bell MT"/>
                <a:cs typeface="Bell MT"/>
                <a:sym typeface="Bell MT"/>
              </a:rPr>
              <a:t>	A user-friendly interface and intuitive navigation make interaction simple.</a:t>
            </a:r>
            <a:endParaRPr/>
          </a:p>
          <a:p>
            <a:pPr marL="285750" lvl="0" indent="-285750" algn="just" rtl="0">
              <a:spcBef>
                <a:spcPts val="1000"/>
              </a:spcBef>
              <a:spcAft>
                <a:spcPts val="0"/>
              </a:spcAft>
              <a:buSzPts val="2300"/>
              <a:buFont typeface="Arial"/>
              <a:buChar char="•"/>
            </a:pPr>
            <a:r>
              <a:rPr lang="en-US" sz="2000">
                <a:latin typeface="Bell MT"/>
                <a:ea typeface="Bell MT"/>
                <a:cs typeface="Bell MT"/>
                <a:sym typeface="Bell MT"/>
              </a:rPr>
              <a:t>Docker containers for Compatibility:</a:t>
            </a:r>
            <a:endParaRPr/>
          </a:p>
          <a:p>
            <a:pPr marL="0" lvl="0" indent="0" algn="just" rtl="0">
              <a:spcBef>
                <a:spcPts val="1000"/>
              </a:spcBef>
              <a:spcAft>
                <a:spcPts val="0"/>
              </a:spcAft>
              <a:buSzPts val="2300"/>
              <a:buNone/>
            </a:pPr>
            <a:r>
              <a:rPr lang="en-US" sz="2000">
                <a:latin typeface="Bell MT"/>
                <a:ea typeface="Bell MT"/>
                <a:cs typeface="Bell MT"/>
                <a:sym typeface="Bell MT"/>
              </a:rPr>
              <a:t>	Docker containers are used to ensure simple deployment, scalability, and administration of the   system components.</a:t>
            </a:r>
            <a:endParaRPr/>
          </a:p>
          <a:p>
            <a:pPr marL="0" lvl="0" indent="0" algn="just" rtl="0">
              <a:spcBef>
                <a:spcPts val="1000"/>
              </a:spcBef>
              <a:spcAft>
                <a:spcPts val="0"/>
              </a:spcAft>
              <a:buSzPts val="2300"/>
              <a:buNone/>
            </a:pPr>
            <a:r>
              <a:rPr lang="en-US" sz="2000">
                <a:latin typeface="Bell MT"/>
                <a:ea typeface="Bell MT"/>
                <a:cs typeface="Bell MT"/>
                <a:sym typeface="Bell MT"/>
              </a:rPr>
              <a:t>	They are leveraged for smooth compatibility across diverse environments.</a:t>
            </a:r>
            <a:endParaRPr/>
          </a:p>
          <a:p>
            <a:pPr marL="285750" lvl="0" indent="-285750" algn="just" rtl="0">
              <a:spcBef>
                <a:spcPts val="1000"/>
              </a:spcBef>
              <a:spcAft>
                <a:spcPts val="0"/>
              </a:spcAft>
              <a:buSzPts val="2300"/>
              <a:buFont typeface="Arial"/>
              <a:buChar char="•"/>
            </a:pPr>
            <a:r>
              <a:rPr lang="en-US" sz="2000">
                <a:latin typeface="Bell MT"/>
                <a:ea typeface="Bell MT"/>
                <a:cs typeface="Bell MT"/>
                <a:sym typeface="Bell MT"/>
              </a:rPr>
              <a:t>Cloud Integration for Scalability:</a:t>
            </a:r>
            <a:endParaRPr/>
          </a:p>
          <a:p>
            <a:pPr marL="0" lvl="0" indent="0" algn="just" rtl="0">
              <a:spcBef>
                <a:spcPts val="1000"/>
              </a:spcBef>
              <a:spcAft>
                <a:spcPts val="0"/>
              </a:spcAft>
              <a:buSzPts val="2300"/>
              <a:buNone/>
            </a:pPr>
            <a:r>
              <a:rPr lang="en-US" sz="2000">
                <a:latin typeface="Bell MT"/>
                <a:ea typeface="Bell MT"/>
                <a:cs typeface="Bell MT"/>
                <a:sym typeface="Bell MT"/>
              </a:rPr>
              <a:t>	Taking into account cloud services like Upstash for Redis and Cassandra use.</a:t>
            </a:r>
            <a:endParaRPr/>
          </a:p>
          <a:p>
            <a:pPr marL="0" lvl="0" indent="0" algn="just" rtl="0">
              <a:spcBef>
                <a:spcPts val="1000"/>
              </a:spcBef>
              <a:spcAft>
                <a:spcPts val="0"/>
              </a:spcAft>
              <a:buSzPts val="2300"/>
              <a:buNone/>
            </a:pPr>
            <a:r>
              <a:rPr lang="en-US" sz="2000">
                <a:latin typeface="Bell MT"/>
                <a:ea typeface="Bell MT"/>
                <a:cs typeface="Bell MT"/>
                <a:sym typeface="Bell MT"/>
              </a:rPr>
              <a:t>	May or may not Enables cloud-based installations with smooth scaling and effective resource management.</a:t>
            </a:r>
            <a:endParaRPr/>
          </a:p>
        </p:txBody>
      </p:sp>
      <p:sp>
        <p:nvSpPr>
          <p:cNvPr id="242" name="Google Shape;242;p20"/>
          <p:cNvSpPr txBox="1"/>
          <p:nvPr/>
        </p:nvSpPr>
        <p:spPr>
          <a:xfrm>
            <a:off x="1580577" y="-271235"/>
            <a:ext cx="9030843" cy="875486"/>
          </a:xfrm>
          <a:prstGeom prst="rect">
            <a:avLst/>
          </a:prstGeom>
          <a:noFill/>
          <a:ln>
            <a:noFill/>
          </a:ln>
        </p:spPr>
        <p:txBody>
          <a:bodyPr spcFirstLastPara="1" wrap="square" lIns="0" tIns="0" rIns="0" bIns="0" anchor="b" anchorCtr="0">
            <a:noAutofit/>
          </a:bodyPr>
          <a:lstStyle/>
          <a:p>
            <a:pPr marL="0" marR="0" lvl="0" indent="0" algn="ctr" rtl="0">
              <a:lnSpc>
                <a:spcPct val="75000"/>
              </a:lnSpc>
              <a:spcBef>
                <a:spcPts val="0"/>
              </a:spcBef>
              <a:spcAft>
                <a:spcPts val="0"/>
              </a:spcAft>
              <a:buClr>
                <a:srgbClr val="D8D8D8"/>
              </a:buClr>
              <a:buSzPts val="2800"/>
              <a:buFont typeface="Bell MT"/>
              <a:buNone/>
            </a:pPr>
            <a:r>
              <a:rPr lang="en-US" sz="2800" b="0" i="0" cap="none">
                <a:solidFill>
                  <a:srgbClr val="D8D8D8"/>
                </a:solidFill>
                <a:latin typeface="Bell MT"/>
                <a:ea typeface="Bell MT"/>
                <a:cs typeface="Bell MT"/>
                <a:sym typeface="Bell MT"/>
              </a:rPr>
              <a:t>SYSTEM IMPLEMENTATION</a:t>
            </a:r>
            <a:endParaRPr/>
          </a:p>
        </p:txBody>
      </p:sp>
      <p:sp>
        <p:nvSpPr>
          <p:cNvPr id="243" name="Google Shape;243;p20"/>
          <p:cNvSpPr txBox="1"/>
          <p:nvPr/>
        </p:nvSpPr>
        <p:spPr>
          <a:xfrm>
            <a:off x="4553364" y="633344"/>
            <a:ext cx="308526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D8D8D8"/>
                </a:solidFill>
                <a:latin typeface="Bell MT"/>
                <a:ea typeface="Bell MT"/>
                <a:cs typeface="Bell MT"/>
                <a:sym typeface="Bell MT"/>
              </a:rPr>
              <a:t>SIMPLIFIED FEATURES</a:t>
            </a:r>
            <a:endParaRPr sz="2000">
              <a:solidFill>
                <a:srgbClr val="D8D8D8"/>
              </a:solidFill>
              <a:latin typeface="Bell MT"/>
              <a:ea typeface="Bell MT"/>
              <a:cs typeface="Bell MT"/>
              <a:sym typeface="Bell MT"/>
            </a:endParaRPr>
          </a:p>
        </p:txBody>
      </p:sp>
      <p:sp>
        <p:nvSpPr>
          <p:cNvPr id="244" name="Google Shape;244;p20"/>
          <p:cNvSpPr/>
          <p:nvPr/>
        </p:nvSpPr>
        <p:spPr>
          <a:xfrm>
            <a:off x="255494" y="5983941"/>
            <a:ext cx="566606" cy="832415"/>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245" name="Google Shape;245;p20"/>
          <p:cNvSpPr/>
          <p:nvPr/>
        </p:nvSpPr>
        <p:spPr>
          <a:xfrm>
            <a:off x="11436823" y="201706"/>
            <a:ext cx="566606" cy="6185446"/>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1"/>
          <p:cNvSpPr txBox="1">
            <a:spLocks noGrp="1"/>
          </p:cNvSpPr>
          <p:nvPr>
            <p:ph type="body" idx="1"/>
          </p:nvPr>
        </p:nvSpPr>
        <p:spPr>
          <a:xfrm>
            <a:off x="774758" y="1415156"/>
            <a:ext cx="10932458" cy="4652683"/>
          </a:xfrm>
          <a:prstGeom prst="rect">
            <a:avLst/>
          </a:prstGeom>
          <a:noFill/>
          <a:ln>
            <a:noFill/>
          </a:ln>
        </p:spPr>
        <p:txBody>
          <a:bodyPr spcFirstLastPara="1" wrap="square" lIns="0" tIns="0" rIns="0" bIns="0" anchor="t" anchorCtr="0">
            <a:noAutofit/>
          </a:bodyPr>
          <a:lstStyle/>
          <a:p>
            <a:pPr marL="285750" lvl="0" indent="-285750" algn="l" rtl="0">
              <a:spcBef>
                <a:spcPts val="0"/>
              </a:spcBef>
              <a:spcAft>
                <a:spcPts val="0"/>
              </a:spcAft>
              <a:buSzPts val="2300"/>
              <a:buFont typeface="Arial"/>
              <a:buChar char="•"/>
            </a:pPr>
            <a:r>
              <a:rPr lang="en-US" sz="2000" b="0" i="0">
                <a:solidFill>
                  <a:srgbClr val="ECECEC"/>
                </a:solidFill>
                <a:latin typeface="Times New Roman"/>
                <a:ea typeface="Times New Roman"/>
                <a:cs typeface="Times New Roman"/>
                <a:sym typeface="Times New Roman"/>
              </a:rPr>
              <a:t>Fast API for backend server (Python)</a:t>
            </a:r>
            <a:r>
              <a:rPr lang="en-US" sz="2000">
                <a:solidFill>
                  <a:srgbClr val="ECECEC"/>
                </a:solidFill>
                <a:latin typeface="Times New Roman"/>
                <a:ea typeface="Times New Roman"/>
                <a:cs typeface="Times New Roman"/>
                <a:sym typeface="Times New Roman"/>
              </a:rPr>
              <a:t>: </a:t>
            </a:r>
            <a:endParaRPr/>
          </a:p>
          <a:p>
            <a:pPr marL="0" lvl="0" indent="0" algn="l" rtl="0">
              <a:spcBef>
                <a:spcPts val="1000"/>
              </a:spcBef>
              <a:spcAft>
                <a:spcPts val="0"/>
              </a:spcAft>
              <a:buSzPts val="2300"/>
              <a:buNone/>
            </a:pPr>
            <a:r>
              <a:rPr lang="en-US" sz="2000">
                <a:solidFill>
                  <a:srgbClr val="ECECEC"/>
                </a:solidFill>
                <a:latin typeface="Times New Roman"/>
                <a:ea typeface="Times New Roman"/>
                <a:cs typeface="Times New Roman"/>
                <a:sym typeface="Times New Roman"/>
              </a:rPr>
              <a:t>	Selected </a:t>
            </a:r>
            <a:r>
              <a:rPr lang="en-US" sz="2000" b="0" i="0">
                <a:solidFill>
                  <a:srgbClr val="ECECEC"/>
                </a:solidFill>
                <a:latin typeface="Times New Roman"/>
                <a:ea typeface="Times New Roman"/>
                <a:cs typeface="Times New Roman"/>
                <a:sym typeface="Times New Roman"/>
              </a:rPr>
              <a:t>because of its asynchronous capabilities and great performance.</a:t>
            </a:r>
            <a:endParaRPr/>
          </a:p>
          <a:p>
            <a:pPr marL="0" lvl="0" indent="0" algn="l" rtl="0">
              <a:spcBef>
                <a:spcPts val="1000"/>
              </a:spcBef>
              <a:spcAft>
                <a:spcPts val="0"/>
              </a:spcAft>
              <a:buSzPts val="2300"/>
              <a:buNone/>
            </a:pPr>
            <a:r>
              <a:rPr lang="en-US" sz="2000">
                <a:solidFill>
                  <a:srgbClr val="ECECEC"/>
                </a:solidFill>
                <a:latin typeface="Times New Roman"/>
                <a:ea typeface="Times New Roman"/>
                <a:cs typeface="Times New Roman"/>
                <a:sym typeface="Times New Roman"/>
              </a:rPr>
              <a:t>	</a:t>
            </a:r>
            <a:r>
              <a:rPr lang="en-US" sz="2000" b="0" i="0">
                <a:solidFill>
                  <a:srgbClr val="ECECEC"/>
                </a:solidFill>
                <a:latin typeface="Times New Roman"/>
                <a:ea typeface="Times New Roman"/>
                <a:cs typeface="Times New Roman"/>
                <a:sym typeface="Times New Roman"/>
              </a:rPr>
              <a:t>Facilitates the quick construction of backend functions.</a:t>
            </a:r>
            <a:endParaRPr/>
          </a:p>
          <a:p>
            <a:pPr marL="285750" lvl="0" indent="-285750" algn="l" rtl="0">
              <a:spcBef>
                <a:spcPts val="1000"/>
              </a:spcBef>
              <a:spcAft>
                <a:spcPts val="0"/>
              </a:spcAft>
              <a:buSzPts val="2300"/>
              <a:buFont typeface="Arial"/>
              <a:buChar char="•"/>
            </a:pPr>
            <a:r>
              <a:rPr lang="en-US" sz="2000" b="0" i="0">
                <a:solidFill>
                  <a:srgbClr val="ECECEC"/>
                </a:solidFill>
                <a:latin typeface="Times New Roman"/>
                <a:ea typeface="Times New Roman"/>
                <a:cs typeface="Times New Roman"/>
                <a:sym typeface="Times New Roman"/>
              </a:rPr>
              <a:t>Frontend Framework: Next.js:</a:t>
            </a:r>
            <a:endParaRPr/>
          </a:p>
          <a:p>
            <a:pPr marL="0" lvl="0" indent="0" algn="l" rtl="0">
              <a:spcBef>
                <a:spcPts val="1000"/>
              </a:spcBef>
              <a:spcAft>
                <a:spcPts val="0"/>
              </a:spcAft>
              <a:buSzPts val="2300"/>
              <a:buNone/>
            </a:pPr>
            <a:r>
              <a:rPr lang="en-US" sz="2000">
                <a:solidFill>
                  <a:srgbClr val="ECECEC"/>
                </a:solidFill>
                <a:latin typeface="Times New Roman"/>
                <a:ea typeface="Times New Roman"/>
                <a:cs typeface="Times New Roman"/>
                <a:sym typeface="Times New Roman"/>
              </a:rPr>
              <a:t>	</a:t>
            </a:r>
            <a:r>
              <a:rPr lang="en-US" sz="2000" b="0" i="0">
                <a:solidFill>
                  <a:srgbClr val="ECECEC"/>
                </a:solidFill>
                <a:latin typeface="Times New Roman"/>
                <a:ea typeface="Times New Roman"/>
                <a:cs typeface="Times New Roman"/>
                <a:sym typeface="Times New Roman"/>
              </a:rPr>
              <a:t>Smooth rendering improves user experiences.</a:t>
            </a:r>
            <a:endParaRPr/>
          </a:p>
          <a:p>
            <a:pPr marL="285750" lvl="0" indent="-285750" algn="l" rtl="0">
              <a:spcBef>
                <a:spcPts val="1000"/>
              </a:spcBef>
              <a:spcAft>
                <a:spcPts val="0"/>
              </a:spcAft>
              <a:buSzPts val="2300"/>
              <a:buFont typeface="Arial"/>
              <a:buChar char="•"/>
            </a:pPr>
            <a:r>
              <a:rPr lang="en-US" sz="2000" b="0" i="0">
                <a:solidFill>
                  <a:srgbClr val="ECECEC"/>
                </a:solidFill>
                <a:latin typeface="Times New Roman"/>
                <a:ea typeface="Times New Roman"/>
                <a:cs typeface="Times New Roman"/>
                <a:sym typeface="Times New Roman"/>
              </a:rPr>
              <a:t>Redis &amp; Cassandra databases:</a:t>
            </a:r>
            <a:endParaRPr/>
          </a:p>
          <a:p>
            <a:pPr marL="0" lvl="0" indent="0" algn="l" rtl="0">
              <a:spcBef>
                <a:spcPts val="1000"/>
              </a:spcBef>
              <a:spcAft>
                <a:spcPts val="0"/>
              </a:spcAft>
              <a:buSzPts val="2300"/>
              <a:buNone/>
            </a:pPr>
            <a:r>
              <a:rPr lang="en-US" sz="2000">
                <a:solidFill>
                  <a:srgbClr val="ECECEC"/>
                </a:solidFill>
                <a:latin typeface="Times New Roman"/>
                <a:ea typeface="Times New Roman"/>
                <a:cs typeface="Times New Roman"/>
                <a:sym typeface="Times New Roman"/>
              </a:rPr>
              <a:t>	</a:t>
            </a:r>
            <a:r>
              <a:rPr lang="en-US" sz="2000" b="0" i="0">
                <a:solidFill>
                  <a:srgbClr val="ECECEC"/>
                </a:solidFill>
                <a:latin typeface="Times New Roman"/>
                <a:ea typeface="Times New Roman"/>
                <a:cs typeface="Times New Roman"/>
                <a:sym typeface="Times New Roman"/>
              </a:rPr>
              <a:t>Scalability and fault tolerance are guaranteed by Cassandra.</a:t>
            </a:r>
            <a:endParaRPr/>
          </a:p>
          <a:p>
            <a:pPr marL="0" lvl="0" indent="0" algn="l" rtl="0">
              <a:spcBef>
                <a:spcPts val="1000"/>
              </a:spcBef>
              <a:spcAft>
                <a:spcPts val="0"/>
              </a:spcAft>
              <a:buSzPts val="2300"/>
              <a:buNone/>
            </a:pPr>
            <a:r>
              <a:rPr lang="en-US" sz="2000">
                <a:solidFill>
                  <a:srgbClr val="ECECEC"/>
                </a:solidFill>
                <a:latin typeface="Times New Roman"/>
                <a:ea typeface="Times New Roman"/>
                <a:cs typeface="Times New Roman"/>
                <a:sym typeface="Times New Roman"/>
              </a:rPr>
              <a:t>	</a:t>
            </a:r>
            <a:r>
              <a:rPr lang="en-US" sz="2000" b="0" i="0">
                <a:solidFill>
                  <a:srgbClr val="ECECEC"/>
                </a:solidFill>
                <a:latin typeface="Times New Roman"/>
                <a:ea typeface="Times New Roman"/>
                <a:cs typeface="Times New Roman"/>
                <a:sym typeface="Times New Roman"/>
              </a:rPr>
              <a:t>Redis uses caching to increase system speed.</a:t>
            </a:r>
            <a:endParaRPr/>
          </a:p>
          <a:p>
            <a:pPr marL="285750" lvl="0" indent="-285750" algn="l" rtl="0">
              <a:spcBef>
                <a:spcPts val="1000"/>
              </a:spcBef>
              <a:spcAft>
                <a:spcPts val="0"/>
              </a:spcAft>
              <a:buSzPts val="2300"/>
              <a:buFont typeface="Arial"/>
              <a:buChar char="•"/>
            </a:pPr>
            <a:r>
              <a:rPr lang="en-US" sz="2000" b="0" i="0">
                <a:solidFill>
                  <a:srgbClr val="ECECEC"/>
                </a:solidFill>
                <a:latin typeface="Times New Roman"/>
                <a:ea typeface="Times New Roman"/>
                <a:cs typeface="Times New Roman"/>
                <a:sym typeface="Times New Roman"/>
              </a:rPr>
              <a:t>Kafka (Message Broker):</a:t>
            </a:r>
            <a:endParaRPr/>
          </a:p>
          <a:p>
            <a:pPr marL="0" lvl="0" indent="0" algn="l" rtl="0">
              <a:spcBef>
                <a:spcPts val="1000"/>
              </a:spcBef>
              <a:spcAft>
                <a:spcPts val="0"/>
              </a:spcAft>
              <a:buSzPts val="2300"/>
              <a:buNone/>
            </a:pPr>
            <a:r>
              <a:rPr lang="en-US" sz="2000">
                <a:solidFill>
                  <a:srgbClr val="ECECEC"/>
                </a:solidFill>
                <a:latin typeface="Times New Roman"/>
                <a:ea typeface="Times New Roman"/>
                <a:cs typeface="Times New Roman"/>
                <a:sym typeface="Times New Roman"/>
              </a:rPr>
              <a:t>	</a:t>
            </a:r>
            <a:r>
              <a:rPr lang="en-US" sz="2000" b="0" i="0">
                <a:solidFill>
                  <a:srgbClr val="ECECEC"/>
                </a:solidFill>
                <a:latin typeface="Times New Roman"/>
                <a:ea typeface="Times New Roman"/>
                <a:cs typeface="Times New Roman"/>
                <a:sym typeface="Times New Roman"/>
              </a:rPr>
              <a:t>Enables dependable event streaming and message queuing.</a:t>
            </a:r>
            <a:endParaRPr/>
          </a:p>
          <a:p>
            <a:pPr marL="0" lvl="0" indent="0" algn="l" rtl="0">
              <a:spcBef>
                <a:spcPts val="1000"/>
              </a:spcBef>
              <a:spcAft>
                <a:spcPts val="0"/>
              </a:spcAft>
              <a:buSzPts val="2300"/>
              <a:buNone/>
            </a:pPr>
            <a:r>
              <a:rPr lang="en-US" sz="2000">
                <a:solidFill>
                  <a:srgbClr val="ECECEC"/>
                </a:solidFill>
                <a:latin typeface="Times New Roman"/>
                <a:ea typeface="Times New Roman"/>
                <a:cs typeface="Times New Roman"/>
                <a:sym typeface="Times New Roman"/>
              </a:rPr>
              <a:t>	</a:t>
            </a:r>
            <a:r>
              <a:rPr lang="en-US" sz="2000" b="0" i="0">
                <a:solidFill>
                  <a:srgbClr val="ECECEC"/>
                </a:solidFill>
                <a:latin typeface="Times New Roman"/>
                <a:ea typeface="Times New Roman"/>
                <a:cs typeface="Times New Roman"/>
                <a:sym typeface="Times New Roman"/>
              </a:rPr>
              <a:t>Facilitates easy communication between the various parts of the system.</a:t>
            </a:r>
            <a:endParaRPr/>
          </a:p>
        </p:txBody>
      </p:sp>
      <p:sp>
        <p:nvSpPr>
          <p:cNvPr id="251" name="Google Shape;251;p21"/>
          <p:cNvSpPr txBox="1"/>
          <p:nvPr/>
        </p:nvSpPr>
        <p:spPr>
          <a:xfrm>
            <a:off x="821141" y="490982"/>
            <a:ext cx="10313024" cy="598358"/>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2800" b="0" i="0" cap="none">
                <a:solidFill>
                  <a:schemeClr val="lt1"/>
                </a:solidFill>
                <a:latin typeface="Times New Roman"/>
                <a:ea typeface="Times New Roman"/>
                <a:cs typeface="Times New Roman"/>
                <a:sym typeface="Times New Roman"/>
              </a:rPr>
              <a:t>SELECTED DEVELOPMENT FRAMEWORK AND DISTRIBUTED TECHNOLOGIES</a:t>
            </a:r>
            <a:endParaRPr/>
          </a:p>
        </p:txBody>
      </p:sp>
      <p:sp>
        <p:nvSpPr>
          <p:cNvPr id="252" name="Google Shape;252;p21"/>
          <p:cNvSpPr/>
          <p:nvPr/>
        </p:nvSpPr>
        <p:spPr>
          <a:xfrm>
            <a:off x="11376212" y="181572"/>
            <a:ext cx="524435" cy="6205781"/>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253" name="Google Shape;253;p21"/>
          <p:cNvSpPr/>
          <p:nvPr/>
        </p:nvSpPr>
        <p:spPr>
          <a:xfrm>
            <a:off x="309282" y="6225988"/>
            <a:ext cx="511859" cy="450440"/>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1"/>
          <p:cNvSpPr txBox="1">
            <a:spLocks noGrp="1"/>
          </p:cNvSpPr>
          <p:nvPr>
            <p:ph type="body" idx="1"/>
          </p:nvPr>
        </p:nvSpPr>
        <p:spPr>
          <a:xfrm>
            <a:off x="1229032" y="2024756"/>
            <a:ext cx="9320981" cy="3441979"/>
          </a:xfrm>
          <a:prstGeom prst="rect">
            <a:avLst/>
          </a:prstGeom>
          <a:noFill/>
          <a:ln>
            <a:noFill/>
          </a:ln>
        </p:spPr>
        <p:txBody>
          <a:bodyPr spcFirstLastPara="1" wrap="square" lIns="0" tIns="0" rIns="0" bIns="0" anchor="t" anchorCtr="0">
            <a:noAutofit/>
          </a:bodyPr>
          <a:lstStyle/>
          <a:p>
            <a:pPr marL="285750" lvl="0" indent="-285750" algn="l" rtl="0">
              <a:spcBef>
                <a:spcPts val="0"/>
              </a:spcBef>
              <a:spcAft>
                <a:spcPts val="0"/>
              </a:spcAft>
              <a:buSzPts val="2300"/>
              <a:buFont typeface="Arial"/>
              <a:buChar char="•"/>
            </a:pPr>
            <a:r>
              <a:rPr lang="en-US" sz="2500" dirty="0">
                <a:latin typeface="Times New Roman" panose="02020603050405020304" pitchFamily="18" charset="0"/>
                <a:cs typeface="Times New Roman" panose="02020603050405020304" pitchFamily="18" charset="0"/>
              </a:rPr>
              <a:t>Member 1(Naresh-25%) : Handles the UI – Front end using Next JS as it is user-friendly</a:t>
            </a:r>
          </a:p>
          <a:p>
            <a:pPr marL="285750" lvl="0" indent="-285750" algn="l" rtl="0">
              <a:spcBef>
                <a:spcPts val="0"/>
              </a:spcBef>
              <a:spcAft>
                <a:spcPts val="0"/>
              </a:spcAft>
              <a:buSzPts val="2300"/>
              <a:buFont typeface="Arial"/>
              <a:buChar char="•"/>
            </a:pPr>
            <a:r>
              <a:rPr lang="en-US" sz="2500" dirty="0">
                <a:latin typeface="Times New Roman" panose="02020603050405020304" pitchFamily="18" charset="0"/>
                <a:cs typeface="Times New Roman" panose="02020603050405020304" pitchFamily="18" charset="0"/>
              </a:rPr>
              <a:t>Member 2(Koushik-25%) : Cassandra Database is implemented as models and tables for the distributed features (Replication and Fault Tolerance)</a:t>
            </a:r>
          </a:p>
          <a:p>
            <a:pPr marL="285750" lvl="0" indent="-285750" algn="l" rtl="0">
              <a:spcBef>
                <a:spcPts val="0"/>
              </a:spcBef>
              <a:spcAft>
                <a:spcPts val="0"/>
              </a:spcAft>
              <a:buSzPts val="2300"/>
              <a:buFont typeface="Arial"/>
              <a:buChar char="•"/>
            </a:pPr>
            <a:r>
              <a:rPr lang="en-US" sz="2500" dirty="0">
                <a:latin typeface="Times New Roman" panose="02020603050405020304" pitchFamily="18" charset="0"/>
                <a:cs typeface="Times New Roman" panose="02020603050405020304" pitchFamily="18" charset="0"/>
              </a:rPr>
              <a:t>Member 3(Jaswanth-25%) : Redis cache is implemented </a:t>
            </a:r>
            <a:r>
              <a:rPr lang="en-IN" sz="2500" b="0" i="0" dirty="0">
                <a:solidFill>
                  <a:srgbClr val="E8E8E8"/>
                </a:solidFill>
                <a:effectLst/>
                <a:latin typeface="Times New Roman" panose="02020603050405020304" pitchFamily="18" charset="0"/>
                <a:cs typeface="Times New Roman" panose="02020603050405020304" pitchFamily="18" charset="0"/>
              </a:rPr>
              <a:t>Lightning-Fast Data Access and implemented JWT (security)</a:t>
            </a:r>
            <a:endParaRPr lang="en-US" sz="25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SzPts val="2300"/>
              <a:buFont typeface="Arial"/>
              <a:buChar char="•"/>
            </a:pPr>
            <a:r>
              <a:rPr lang="en-US" sz="2500" dirty="0">
                <a:latin typeface="Times New Roman" panose="02020603050405020304" pitchFamily="18" charset="0"/>
                <a:cs typeface="Times New Roman" panose="02020603050405020304" pitchFamily="18" charset="0"/>
              </a:rPr>
              <a:t>Member 4(Avinash-25%) : Fast API is used for the concurrency and high performance for the back end</a:t>
            </a:r>
            <a:endParaRPr sz="2500" dirty="0">
              <a:latin typeface="Times New Roman" panose="02020603050405020304" pitchFamily="18" charset="0"/>
              <a:cs typeface="Times New Roman" panose="02020603050405020304" pitchFamily="18" charset="0"/>
            </a:endParaRPr>
          </a:p>
        </p:txBody>
      </p:sp>
      <p:sp>
        <p:nvSpPr>
          <p:cNvPr id="251" name="Google Shape;251;p21"/>
          <p:cNvSpPr txBox="1"/>
          <p:nvPr/>
        </p:nvSpPr>
        <p:spPr>
          <a:xfrm>
            <a:off x="821141" y="490982"/>
            <a:ext cx="10313024" cy="598358"/>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3000" dirty="0">
                <a:solidFill>
                  <a:schemeClr val="bg1"/>
                </a:solidFill>
                <a:latin typeface="Times New Roman" panose="02020603050405020304" pitchFamily="18" charset="0"/>
                <a:cs typeface="Times New Roman" panose="02020603050405020304" pitchFamily="18" charset="0"/>
              </a:rPr>
              <a:t>WORK DISTRIBUTION</a:t>
            </a:r>
            <a:endParaRPr sz="3000" dirty="0">
              <a:solidFill>
                <a:schemeClr val="bg1"/>
              </a:solidFill>
              <a:latin typeface="Times New Roman" panose="02020603050405020304" pitchFamily="18" charset="0"/>
              <a:cs typeface="Times New Roman" panose="02020603050405020304" pitchFamily="18" charset="0"/>
            </a:endParaRPr>
          </a:p>
        </p:txBody>
      </p:sp>
      <p:sp>
        <p:nvSpPr>
          <p:cNvPr id="252" name="Google Shape;252;p21"/>
          <p:cNvSpPr/>
          <p:nvPr/>
        </p:nvSpPr>
        <p:spPr>
          <a:xfrm>
            <a:off x="11376212" y="181572"/>
            <a:ext cx="524435" cy="6205781"/>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253" name="Google Shape;253;p21"/>
          <p:cNvSpPr/>
          <p:nvPr/>
        </p:nvSpPr>
        <p:spPr>
          <a:xfrm>
            <a:off x="309282" y="6225988"/>
            <a:ext cx="511859" cy="450440"/>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Tree>
    <p:extLst>
      <p:ext uri="{BB962C8B-B14F-4D97-AF65-F5344CB8AC3E}">
        <p14:creationId xmlns:p14="http://schemas.microsoft.com/office/powerpoint/2010/main" val="974114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p:nvPr/>
        </p:nvSpPr>
        <p:spPr>
          <a:xfrm>
            <a:off x="4863932" y="606954"/>
            <a:ext cx="246413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lt1"/>
                </a:solidFill>
                <a:latin typeface="Times New Roman"/>
                <a:ea typeface="Times New Roman"/>
                <a:cs typeface="Times New Roman"/>
                <a:sym typeface="Times New Roman"/>
              </a:rPr>
              <a:t>References</a:t>
            </a:r>
            <a:endParaRPr sz="4000">
              <a:solidFill>
                <a:schemeClr val="lt1"/>
              </a:solidFill>
              <a:latin typeface="Times New Roman"/>
              <a:ea typeface="Times New Roman"/>
              <a:cs typeface="Times New Roman"/>
              <a:sym typeface="Times New Roman"/>
            </a:endParaRPr>
          </a:p>
        </p:txBody>
      </p:sp>
      <p:sp>
        <p:nvSpPr>
          <p:cNvPr id="259" name="Google Shape;259;p22"/>
          <p:cNvSpPr/>
          <p:nvPr/>
        </p:nvSpPr>
        <p:spPr>
          <a:xfrm>
            <a:off x="10824882" y="161365"/>
            <a:ext cx="1129553" cy="6306670"/>
          </a:xfrm>
          <a:prstGeom prst="rect">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260" name="Google Shape;260;p22"/>
          <p:cNvSpPr/>
          <p:nvPr/>
        </p:nvSpPr>
        <p:spPr>
          <a:xfrm>
            <a:off x="295835" y="5876365"/>
            <a:ext cx="605118" cy="820270"/>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261" name="Google Shape;261;p22"/>
          <p:cNvSpPr txBox="1"/>
          <p:nvPr/>
        </p:nvSpPr>
        <p:spPr>
          <a:xfrm>
            <a:off x="758687" y="1760428"/>
            <a:ext cx="10674626" cy="310854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2800"/>
              <a:buFont typeface="Arial"/>
              <a:buChar char="•"/>
            </a:pPr>
            <a:r>
              <a:rPr lang="en-US" sz="2800">
                <a:solidFill>
                  <a:schemeClr val="lt1"/>
                </a:solidFill>
                <a:latin typeface="Times New Roman"/>
                <a:ea typeface="Times New Roman"/>
                <a:cs typeface="Times New Roman"/>
                <a:sym typeface="Times New Roman"/>
              </a:rPr>
              <a:t>https://dev.to/lazypro/message-queue-in-redis-38dm</a:t>
            </a:r>
            <a:endParaRPr/>
          </a:p>
          <a:p>
            <a:pPr marL="285750" marR="0" lvl="0" indent="-285750" algn="l" rtl="0">
              <a:spcBef>
                <a:spcPts val="0"/>
              </a:spcBef>
              <a:spcAft>
                <a:spcPts val="0"/>
              </a:spcAft>
              <a:buClr>
                <a:schemeClr val="lt1"/>
              </a:buClr>
              <a:buSzPts val="2800"/>
              <a:buFont typeface="Arial"/>
              <a:buChar char="•"/>
            </a:pPr>
            <a:r>
              <a:rPr lang="en-US" sz="2800">
                <a:solidFill>
                  <a:schemeClr val="lt1"/>
                </a:solidFill>
                <a:latin typeface="Times New Roman"/>
                <a:ea typeface="Times New Roman"/>
                <a:cs typeface="Times New Roman"/>
                <a:sym typeface="Times New Roman"/>
              </a:rPr>
              <a:t>https://medium.com/building-the-open-data-stack/build-an-event-driven-architecture-with-apache-kafka-apache-spark-and-apache-cassandra-6f0fc0c87e42</a:t>
            </a:r>
            <a:endParaRPr/>
          </a:p>
          <a:p>
            <a:pPr marL="285750" marR="0" lvl="0" indent="-285750" algn="l" rtl="0">
              <a:spcBef>
                <a:spcPts val="0"/>
              </a:spcBef>
              <a:spcAft>
                <a:spcPts val="0"/>
              </a:spcAft>
              <a:buClr>
                <a:schemeClr val="lt1"/>
              </a:buClr>
              <a:buSzPts val="2800"/>
              <a:buFont typeface="Arial"/>
              <a:buChar char="•"/>
            </a:pPr>
            <a:r>
              <a:rPr lang="en-US" sz="2800">
                <a:solidFill>
                  <a:schemeClr val="lt1"/>
                </a:solidFill>
                <a:latin typeface="Times New Roman"/>
                <a:ea typeface="Times New Roman"/>
                <a:cs typeface="Times New Roman"/>
                <a:sym typeface="Times New Roman"/>
              </a:rPr>
              <a:t>https://github.com/pyropy/fastapi-socketio</a:t>
            </a:r>
            <a:endParaRPr/>
          </a:p>
          <a:p>
            <a:pPr marL="285750" marR="0" lvl="0" indent="-285750" algn="l" rtl="0">
              <a:spcBef>
                <a:spcPts val="0"/>
              </a:spcBef>
              <a:spcAft>
                <a:spcPts val="0"/>
              </a:spcAft>
              <a:buClr>
                <a:schemeClr val="lt1"/>
              </a:buClr>
              <a:buSzPts val="2800"/>
              <a:buFont typeface="Arial"/>
              <a:buChar char="•"/>
            </a:pPr>
            <a:r>
              <a:rPr lang="en-US" sz="2800">
                <a:solidFill>
                  <a:schemeClr val="lt1"/>
                </a:solidFill>
                <a:latin typeface="Times New Roman"/>
                <a:ea typeface="Times New Roman"/>
                <a:cs typeface="Times New Roman"/>
                <a:sym typeface="Times New Roman"/>
              </a:rPr>
              <a:t>https://docs.github.com/en/apps/creating-github-apps/authenticating-with-a-github-app/generating-a-json-web-token-jwt-for-a-github-app</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p:nvPr/>
        </p:nvSpPr>
        <p:spPr>
          <a:xfrm>
            <a:off x="5001785" y="2967335"/>
            <a:ext cx="2188420"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b="0" cap="none">
                <a:solidFill>
                  <a:srgbClr val="D8D8D8"/>
                </a:solidFill>
                <a:latin typeface="Bell MT"/>
                <a:ea typeface="Bell MT"/>
                <a:cs typeface="Bell MT"/>
                <a:sym typeface="Bell MT"/>
              </a:rPr>
              <a:t>Q &amp; A</a:t>
            </a:r>
            <a:endParaRPr/>
          </a:p>
        </p:txBody>
      </p:sp>
      <p:sp>
        <p:nvSpPr>
          <p:cNvPr id="267" name="Google Shape;267;p23"/>
          <p:cNvSpPr/>
          <p:nvPr/>
        </p:nvSpPr>
        <p:spPr>
          <a:xfrm>
            <a:off x="121024" y="5983941"/>
            <a:ext cx="793376" cy="753035"/>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268" name="Google Shape;268;p23"/>
          <p:cNvSpPr/>
          <p:nvPr/>
        </p:nvSpPr>
        <p:spPr>
          <a:xfrm>
            <a:off x="11349318" y="215153"/>
            <a:ext cx="591670" cy="658906"/>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p:nvPr/>
        </p:nvSpPr>
        <p:spPr>
          <a:xfrm>
            <a:off x="4250556" y="2967335"/>
            <a:ext cx="3690882"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a:solidFill>
                  <a:srgbClr val="D8D8D8"/>
                </a:solidFill>
                <a:latin typeface="Bell MT"/>
                <a:ea typeface="Bell MT"/>
                <a:cs typeface="Bell MT"/>
                <a:sym typeface="Bell MT"/>
              </a:rPr>
              <a:t>Thank You</a:t>
            </a:r>
            <a:endParaRPr sz="6000" b="0" cap="none">
              <a:solidFill>
                <a:srgbClr val="D8D8D8"/>
              </a:solidFill>
              <a:latin typeface="Bell MT"/>
              <a:ea typeface="Bell MT"/>
              <a:cs typeface="Bell MT"/>
              <a:sym typeface="Bell MT"/>
            </a:endParaRPr>
          </a:p>
        </p:txBody>
      </p:sp>
      <p:sp>
        <p:nvSpPr>
          <p:cNvPr id="274" name="Google Shape;274;p24"/>
          <p:cNvSpPr/>
          <p:nvPr/>
        </p:nvSpPr>
        <p:spPr>
          <a:xfrm>
            <a:off x="268941" y="5849471"/>
            <a:ext cx="551330" cy="914400"/>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275" name="Google Shape;275;p24"/>
          <p:cNvSpPr/>
          <p:nvPr/>
        </p:nvSpPr>
        <p:spPr>
          <a:xfrm>
            <a:off x="11497235" y="94129"/>
            <a:ext cx="282389" cy="874059"/>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Tree>
  </p:cSld>
  <p:clrMapOvr>
    <a:masterClrMapping/>
  </p:clrMapOvr>
  <mc:AlternateContent xmlns:mc="http://schemas.openxmlformats.org/markup-compatibility/2006" xmlns:p14="http://schemas.microsoft.com/office/powerpoint/2010/main">
    <mc:Choice Requires="p14">
      <p:transition spd="slow" p14:dur="34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4"/>
          <p:cNvSpPr txBox="1">
            <a:spLocks noGrp="1"/>
          </p:cNvSpPr>
          <p:nvPr>
            <p:ph type="title"/>
          </p:nvPr>
        </p:nvSpPr>
        <p:spPr>
          <a:xfrm>
            <a:off x="1082032" y="608075"/>
            <a:ext cx="10061455" cy="644653"/>
          </a:xfrm>
          <a:prstGeom prst="rect">
            <a:avLst/>
          </a:prstGeom>
          <a:noFill/>
          <a:ln>
            <a:noFill/>
          </a:ln>
        </p:spPr>
        <p:txBody>
          <a:bodyPr spcFirstLastPara="1" wrap="square" lIns="0" tIns="0" rIns="0" bIns="0" anchor="ctr" anchorCtr="0">
            <a:noAutofit/>
          </a:bodyPr>
          <a:lstStyle/>
          <a:p>
            <a:pPr marL="0" lvl="0" indent="0" algn="ctr" rtl="0">
              <a:lnSpc>
                <a:spcPct val="75000"/>
              </a:lnSpc>
              <a:spcBef>
                <a:spcPts val="0"/>
              </a:spcBef>
              <a:spcAft>
                <a:spcPts val="0"/>
              </a:spcAft>
              <a:buClr>
                <a:schemeClr val="lt1"/>
              </a:buClr>
              <a:buSzPts val="4800"/>
              <a:buFont typeface="Times New Roman"/>
              <a:buNone/>
            </a:pPr>
            <a:r>
              <a:rPr lang="en-US" dirty="0">
                <a:latin typeface="Times New Roman" panose="02020603050405020304" pitchFamily="18" charset="0"/>
                <a:cs typeface="Times New Roman" panose="02020603050405020304" pitchFamily="18" charset="0"/>
              </a:rPr>
              <a:t>Addressed comments</a:t>
            </a:r>
            <a:endParaRPr dirty="0">
              <a:latin typeface="Times New Roman" panose="02020603050405020304" pitchFamily="18" charset="0"/>
              <a:cs typeface="Times New Roman" panose="02020603050405020304" pitchFamily="18" charset="0"/>
            </a:endParaRPr>
          </a:p>
        </p:txBody>
      </p:sp>
      <p:sp>
        <p:nvSpPr>
          <p:cNvPr id="193" name="Google Shape;193;p14"/>
          <p:cNvSpPr/>
          <p:nvPr/>
        </p:nvSpPr>
        <p:spPr>
          <a:xfrm>
            <a:off x="309282" y="6091518"/>
            <a:ext cx="455954" cy="618564"/>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194" name="Google Shape;194;p14"/>
          <p:cNvSpPr/>
          <p:nvPr/>
        </p:nvSpPr>
        <p:spPr>
          <a:xfrm>
            <a:off x="11426764" y="161365"/>
            <a:ext cx="594907" cy="6051176"/>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2" name="TextBox 1">
            <a:extLst>
              <a:ext uri="{FF2B5EF4-FFF2-40B4-BE49-F238E27FC236}">
                <a16:creationId xmlns:a16="http://schemas.microsoft.com/office/drawing/2014/main" id="{549DFE64-EA8A-8DE7-ADCB-3F72AA0C9E9E}"/>
              </a:ext>
            </a:extLst>
          </p:cNvPr>
          <p:cNvSpPr txBox="1"/>
          <p:nvPr/>
        </p:nvSpPr>
        <p:spPr>
          <a:xfrm>
            <a:off x="863559" y="2340567"/>
            <a:ext cx="10661528" cy="1692771"/>
          </a:xfrm>
          <a:prstGeom prst="rect">
            <a:avLst/>
          </a:prstGeom>
          <a:noFill/>
        </p:spPr>
        <p:txBody>
          <a:bodyPr wrap="square" rtlCol="0">
            <a:sp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We are implementing replication only in Cassandra, not in Reddis. We are using the Reddis cache to reduce the load on the database and reduce the search time. When we access the database we need to search the whole database but in cache, it only contains recently used data.</a:t>
            </a:r>
            <a:endParaRPr lang="en-IN" sz="2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589367"/>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5"/>
          <p:cNvSpPr txBox="1">
            <a:spLocks noGrp="1"/>
          </p:cNvSpPr>
          <p:nvPr>
            <p:ph type="title"/>
          </p:nvPr>
        </p:nvSpPr>
        <p:spPr>
          <a:xfrm>
            <a:off x="1065273" y="449049"/>
            <a:ext cx="10061455" cy="644653"/>
          </a:xfrm>
          <a:prstGeom prst="rect">
            <a:avLst/>
          </a:prstGeom>
          <a:noFill/>
          <a:ln>
            <a:noFill/>
          </a:ln>
        </p:spPr>
        <p:txBody>
          <a:bodyPr spcFirstLastPara="1" wrap="square" lIns="0" tIns="0" rIns="0" bIns="0" anchor="ctr" anchorCtr="0">
            <a:noAutofit/>
          </a:bodyPr>
          <a:lstStyle/>
          <a:p>
            <a:pPr marL="0" lvl="0" indent="0" algn="ctr" rtl="0">
              <a:lnSpc>
                <a:spcPct val="75000"/>
              </a:lnSpc>
              <a:spcBef>
                <a:spcPts val="0"/>
              </a:spcBef>
              <a:spcAft>
                <a:spcPts val="0"/>
              </a:spcAft>
              <a:buClr>
                <a:srgbClr val="D8D8D8"/>
              </a:buClr>
              <a:buSzPts val="5000"/>
              <a:buFont typeface="Times New Roman"/>
              <a:buNone/>
            </a:pPr>
            <a:r>
              <a:rPr lang="en-US" sz="5000" cap="none">
                <a:solidFill>
                  <a:srgbClr val="D8D8D8"/>
                </a:solidFill>
                <a:latin typeface="Times New Roman"/>
                <a:ea typeface="Times New Roman"/>
                <a:cs typeface="Times New Roman"/>
                <a:sym typeface="Times New Roman"/>
              </a:rPr>
              <a:t>System Functions</a:t>
            </a:r>
            <a:endParaRPr/>
          </a:p>
        </p:txBody>
      </p:sp>
      <p:sp>
        <p:nvSpPr>
          <p:cNvPr id="200" name="Google Shape;200;p15"/>
          <p:cNvSpPr/>
          <p:nvPr/>
        </p:nvSpPr>
        <p:spPr>
          <a:xfrm>
            <a:off x="309282" y="6091518"/>
            <a:ext cx="455954" cy="618564"/>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201" name="Google Shape;201;p15"/>
          <p:cNvSpPr/>
          <p:nvPr/>
        </p:nvSpPr>
        <p:spPr>
          <a:xfrm>
            <a:off x="11426764" y="161365"/>
            <a:ext cx="594907" cy="6051176"/>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202" name="Google Shape;202;p15"/>
          <p:cNvSpPr txBox="1"/>
          <p:nvPr/>
        </p:nvSpPr>
        <p:spPr>
          <a:xfrm>
            <a:off x="765236" y="1560443"/>
            <a:ext cx="10962900" cy="45252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2400"/>
              <a:buFont typeface="Arial"/>
              <a:buChar char="•"/>
            </a:pPr>
            <a:r>
              <a:rPr lang="en-US" sz="2400">
                <a:solidFill>
                  <a:schemeClr val="lt1"/>
                </a:solidFill>
                <a:latin typeface="Times New Roman"/>
                <a:ea typeface="Times New Roman"/>
                <a:cs typeface="Times New Roman"/>
                <a:sym typeface="Times New Roman"/>
              </a:rPr>
              <a:t>Various services will be implemented for the users, based on the features required</a:t>
            </a:r>
            <a:endParaRPr/>
          </a:p>
          <a:p>
            <a:pPr marL="285750" marR="0" lvl="0" indent="-285750" algn="l" rtl="0">
              <a:spcBef>
                <a:spcPts val="0"/>
              </a:spcBef>
              <a:spcAft>
                <a:spcPts val="0"/>
              </a:spcAft>
              <a:buClr>
                <a:schemeClr val="lt1"/>
              </a:buClr>
              <a:buSzPts val="2400"/>
              <a:buFont typeface="Arial"/>
              <a:buChar char="•"/>
            </a:pPr>
            <a:r>
              <a:rPr lang="en-US" sz="2400" b="1">
                <a:solidFill>
                  <a:schemeClr val="lt1"/>
                </a:solidFill>
                <a:latin typeface="Times New Roman"/>
                <a:ea typeface="Times New Roman"/>
                <a:cs typeface="Times New Roman"/>
                <a:sym typeface="Times New Roman"/>
              </a:rPr>
              <a:t>User Service</a:t>
            </a:r>
            <a:r>
              <a:rPr lang="en-US" sz="2400">
                <a:solidFill>
                  <a:schemeClr val="lt1"/>
                </a:solidFill>
                <a:latin typeface="Times New Roman"/>
                <a:ea typeface="Times New Roman"/>
                <a:cs typeface="Times New Roman"/>
                <a:sym typeface="Times New Roman"/>
              </a:rPr>
              <a:t>: The user can create an account, log in, and log out of the account. This follows authentication management</a:t>
            </a:r>
            <a:endParaRPr/>
          </a:p>
          <a:p>
            <a:pPr marL="285750" marR="0" lvl="0" indent="-285750" algn="l" rtl="0">
              <a:spcBef>
                <a:spcPts val="0"/>
              </a:spcBef>
              <a:spcAft>
                <a:spcPts val="0"/>
              </a:spcAft>
              <a:buClr>
                <a:schemeClr val="lt1"/>
              </a:buClr>
              <a:buSzPts val="2400"/>
              <a:buFont typeface="Arial"/>
              <a:buChar char="•"/>
            </a:pPr>
            <a:r>
              <a:rPr lang="en-US" sz="2400" b="1">
                <a:solidFill>
                  <a:schemeClr val="lt1"/>
                </a:solidFill>
                <a:latin typeface="Times New Roman"/>
                <a:ea typeface="Times New Roman"/>
                <a:cs typeface="Times New Roman"/>
                <a:sym typeface="Times New Roman"/>
              </a:rPr>
              <a:t>Connection service</a:t>
            </a:r>
            <a:r>
              <a:rPr lang="en-US" sz="2400">
                <a:solidFill>
                  <a:schemeClr val="lt1"/>
                </a:solidFill>
                <a:latin typeface="Times New Roman"/>
                <a:ea typeface="Times New Roman"/>
                <a:cs typeface="Times New Roman"/>
                <a:sym typeface="Times New Roman"/>
              </a:rPr>
              <a:t>: A user can connect, view, or remove connections with other users</a:t>
            </a:r>
            <a:endParaRPr/>
          </a:p>
          <a:p>
            <a:pPr marL="285750" marR="0" lvl="0" indent="-285750" algn="l" rtl="0">
              <a:spcBef>
                <a:spcPts val="0"/>
              </a:spcBef>
              <a:spcAft>
                <a:spcPts val="0"/>
              </a:spcAft>
              <a:buClr>
                <a:schemeClr val="lt1"/>
              </a:buClr>
              <a:buSzPts val="2400"/>
              <a:buFont typeface="Arial"/>
              <a:buChar char="•"/>
            </a:pPr>
            <a:r>
              <a:rPr lang="en-US" sz="2400" b="1">
                <a:solidFill>
                  <a:schemeClr val="lt1"/>
                </a:solidFill>
                <a:latin typeface="Times New Roman"/>
                <a:ea typeface="Times New Roman"/>
                <a:cs typeface="Times New Roman"/>
                <a:sym typeface="Times New Roman"/>
              </a:rPr>
              <a:t>Interaction service</a:t>
            </a:r>
            <a:r>
              <a:rPr lang="en-US" sz="2400">
                <a:solidFill>
                  <a:schemeClr val="lt1"/>
                </a:solidFill>
                <a:latin typeface="Times New Roman"/>
                <a:ea typeface="Times New Roman"/>
                <a:cs typeface="Times New Roman"/>
                <a:sym typeface="Times New Roman"/>
              </a:rPr>
              <a:t>: The user can interact with other users' events and posts, expressing interest in them.</a:t>
            </a:r>
            <a:endParaRPr sz="2400">
              <a:solidFill>
                <a:schemeClr val="lt1"/>
              </a:solidFill>
              <a:latin typeface="Times New Roman"/>
              <a:ea typeface="Times New Roman"/>
              <a:cs typeface="Times New Roman"/>
              <a:sym typeface="Times New Roman"/>
            </a:endParaRPr>
          </a:p>
          <a:p>
            <a:pPr marL="285750" marR="0" lvl="0" indent="-285750" algn="l" rtl="0">
              <a:spcBef>
                <a:spcPts val="0"/>
              </a:spcBef>
              <a:spcAft>
                <a:spcPts val="0"/>
              </a:spcAft>
              <a:buClr>
                <a:schemeClr val="lt1"/>
              </a:buClr>
              <a:buSzPts val="2400"/>
              <a:buFont typeface="Arial"/>
              <a:buChar char="•"/>
            </a:pPr>
            <a:r>
              <a:rPr lang="en-US" sz="2400" b="1">
                <a:solidFill>
                  <a:schemeClr val="lt1"/>
                </a:solidFill>
                <a:latin typeface="Times New Roman"/>
                <a:ea typeface="Times New Roman"/>
                <a:cs typeface="Times New Roman"/>
                <a:sym typeface="Times New Roman"/>
              </a:rPr>
              <a:t>Timeline service</a:t>
            </a:r>
            <a:r>
              <a:rPr lang="en-US" sz="2400">
                <a:solidFill>
                  <a:schemeClr val="lt1"/>
                </a:solidFill>
                <a:latin typeface="Times New Roman"/>
                <a:ea typeface="Times New Roman"/>
                <a:cs typeface="Times New Roman"/>
                <a:sym typeface="Times New Roman"/>
              </a:rPr>
              <a:t>: By this, the user can perform CRUD(create, view, update, delete) operations on their tasks/events and can also view updated posts/events of other users on the homepage.</a:t>
            </a:r>
            <a:endParaRPr/>
          </a:p>
          <a:p>
            <a:pPr marL="285750" marR="0" lvl="0" indent="-285750" algn="l" rtl="0">
              <a:spcBef>
                <a:spcPts val="0"/>
              </a:spcBef>
              <a:spcAft>
                <a:spcPts val="0"/>
              </a:spcAft>
              <a:buClr>
                <a:schemeClr val="lt1"/>
              </a:buClr>
              <a:buSzPts val="2400"/>
              <a:buFont typeface="Arial"/>
              <a:buChar char="•"/>
            </a:pPr>
            <a:r>
              <a:rPr lang="en-US" sz="2400" b="1">
                <a:solidFill>
                  <a:schemeClr val="lt1"/>
                </a:solidFill>
                <a:latin typeface="Times New Roman"/>
                <a:ea typeface="Times New Roman"/>
                <a:cs typeface="Times New Roman"/>
                <a:sym typeface="Times New Roman"/>
              </a:rPr>
              <a:t>Search service</a:t>
            </a:r>
            <a:r>
              <a:rPr lang="en-US" sz="2400">
                <a:solidFill>
                  <a:schemeClr val="lt1"/>
                </a:solidFill>
                <a:latin typeface="Times New Roman"/>
                <a:ea typeface="Times New Roman"/>
                <a:cs typeface="Times New Roman"/>
                <a:sym typeface="Times New Roman"/>
              </a:rPr>
              <a:t>: Users can use this feature to browse other users and to increase connections</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6"/>
          <p:cNvSpPr txBox="1">
            <a:spLocks noGrp="1"/>
          </p:cNvSpPr>
          <p:nvPr>
            <p:ph type="body" idx="1"/>
          </p:nvPr>
        </p:nvSpPr>
        <p:spPr>
          <a:xfrm>
            <a:off x="705971" y="1102658"/>
            <a:ext cx="10932458" cy="4652683"/>
          </a:xfrm>
          <a:prstGeom prst="rect">
            <a:avLst/>
          </a:prstGeom>
          <a:noFill/>
          <a:ln>
            <a:noFill/>
          </a:ln>
        </p:spPr>
        <p:txBody>
          <a:bodyPr spcFirstLastPara="1" wrap="square" lIns="0" tIns="0" rIns="0" bIns="0" anchor="t" anchorCtr="0">
            <a:noAutofit/>
          </a:bodyPr>
          <a:lstStyle/>
          <a:p>
            <a:pPr marL="285750" lvl="0" indent="-285750" algn="l" rtl="0">
              <a:spcBef>
                <a:spcPts val="0"/>
              </a:spcBef>
              <a:spcAft>
                <a:spcPts val="0"/>
              </a:spcAft>
              <a:buSzPts val="2875"/>
              <a:buFont typeface="Arial"/>
              <a:buChar char="•"/>
            </a:pPr>
            <a:r>
              <a:rPr lang="en-US" sz="2500" b="0" i="0">
                <a:solidFill>
                  <a:srgbClr val="ECECEC"/>
                </a:solidFill>
                <a:latin typeface="Times New Roman"/>
                <a:ea typeface="Times New Roman"/>
                <a:cs typeface="Times New Roman"/>
                <a:sym typeface="Times New Roman"/>
              </a:rPr>
              <a:t>Authentication Management and Connection</a:t>
            </a:r>
            <a:r>
              <a:rPr lang="en-US" sz="2500">
                <a:solidFill>
                  <a:srgbClr val="ECECEC"/>
                </a:solidFill>
                <a:latin typeface="Times New Roman"/>
                <a:ea typeface="Times New Roman"/>
                <a:cs typeface="Times New Roman"/>
                <a:sym typeface="Times New Roman"/>
              </a:rPr>
              <a:t> service</a:t>
            </a:r>
            <a:endParaRPr sz="2500" b="0" i="0">
              <a:solidFill>
                <a:srgbClr val="ECECEC"/>
              </a:solidFill>
              <a:latin typeface="Times New Roman"/>
              <a:ea typeface="Times New Roman"/>
              <a:cs typeface="Times New Roman"/>
              <a:sym typeface="Times New Roman"/>
            </a:endParaRPr>
          </a:p>
        </p:txBody>
      </p:sp>
      <p:sp>
        <p:nvSpPr>
          <p:cNvPr id="208" name="Google Shape;208;p16"/>
          <p:cNvSpPr txBox="1"/>
          <p:nvPr/>
        </p:nvSpPr>
        <p:spPr>
          <a:xfrm>
            <a:off x="821141" y="181572"/>
            <a:ext cx="10313024" cy="598358"/>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D8D8D8"/>
              </a:buClr>
              <a:buSzPts val="4000"/>
              <a:buFont typeface="Times New Roman"/>
              <a:buNone/>
            </a:pPr>
            <a:r>
              <a:rPr lang="en-US" sz="4000" b="0" i="0" cap="none">
                <a:solidFill>
                  <a:srgbClr val="D8D8D8"/>
                </a:solidFill>
                <a:latin typeface="Times New Roman"/>
                <a:ea typeface="Times New Roman"/>
                <a:cs typeface="Times New Roman"/>
                <a:sym typeface="Times New Roman"/>
              </a:rPr>
              <a:t>DESIGN AND ARCHITECTURE</a:t>
            </a:r>
            <a:endParaRPr/>
          </a:p>
        </p:txBody>
      </p:sp>
      <p:sp>
        <p:nvSpPr>
          <p:cNvPr id="209" name="Google Shape;209;p16"/>
          <p:cNvSpPr/>
          <p:nvPr/>
        </p:nvSpPr>
        <p:spPr>
          <a:xfrm>
            <a:off x="11376212" y="181572"/>
            <a:ext cx="524435" cy="6205781"/>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210" name="Google Shape;210;p16"/>
          <p:cNvSpPr/>
          <p:nvPr/>
        </p:nvSpPr>
        <p:spPr>
          <a:xfrm>
            <a:off x="309282" y="6225988"/>
            <a:ext cx="511859" cy="450440"/>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pic>
        <p:nvPicPr>
          <p:cNvPr id="3" name="Picture 2">
            <a:extLst>
              <a:ext uri="{FF2B5EF4-FFF2-40B4-BE49-F238E27FC236}">
                <a16:creationId xmlns:a16="http://schemas.microsoft.com/office/drawing/2014/main" id="{3EAE6950-002B-90F3-F214-72F834E9BE4F}"/>
              </a:ext>
            </a:extLst>
          </p:cNvPr>
          <p:cNvPicPr>
            <a:picLocks noChangeAspect="1"/>
          </p:cNvPicPr>
          <p:nvPr/>
        </p:nvPicPr>
        <p:blipFill>
          <a:blip r:embed="rId3"/>
          <a:stretch>
            <a:fillRect/>
          </a:stretch>
        </p:blipFill>
        <p:spPr>
          <a:xfrm>
            <a:off x="2064774" y="1966453"/>
            <a:ext cx="8111613" cy="37888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7" name="Google Shape;217;p17"/>
          <p:cNvSpPr txBox="1"/>
          <p:nvPr/>
        </p:nvSpPr>
        <p:spPr>
          <a:xfrm>
            <a:off x="821141" y="181572"/>
            <a:ext cx="10313024" cy="598358"/>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D8D8D8"/>
              </a:buClr>
              <a:buSzPts val="2700"/>
              <a:buFont typeface="Times New Roman"/>
              <a:buNone/>
            </a:pPr>
            <a:r>
              <a:rPr lang="en-US" sz="2700" b="0" i="0" cap="none">
                <a:solidFill>
                  <a:srgbClr val="D8D8D8"/>
                </a:solidFill>
                <a:latin typeface="Times New Roman"/>
                <a:ea typeface="Times New Roman"/>
                <a:cs typeface="Times New Roman"/>
                <a:sym typeface="Times New Roman"/>
              </a:rPr>
              <a:t>Timeline And Interaction Service</a:t>
            </a:r>
            <a:endParaRPr/>
          </a:p>
        </p:txBody>
      </p:sp>
      <p:sp>
        <p:nvSpPr>
          <p:cNvPr id="218" name="Google Shape;218;p17"/>
          <p:cNvSpPr/>
          <p:nvPr/>
        </p:nvSpPr>
        <p:spPr>
          <a:xfrm>
            <a:off x="11376212" y="181572"/>
            <a:ext cx="524435" cy="6205781"/>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
        <p:nvSpPr>
          <p:cNvPr id="219" name="Google Shape;219;p17"/>
          <p:cNvSpPr/>
          <p:nvPr/>
        </p:nvSpPr>
        <p:spPr>
          <a:xfrm>
            <a:off x="309282" y="6225988"/>
            <a:ext cx="511859" cy="450440"/>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pic>
        <p:nvPicPr>
          <p:cNvPr id="4" name="Picture 3">
            <a:extLst>
              <a:ext uri="{FF2B5EF4-FFF2-40B4-BE49-F238E27FC236}">
                <a16:creationId xmlns:a16="http://schemas.microsoft.com/office/drawing/2014/main" id="{12BDF5F8-7CDB-7217-A765-BA032AE87190}"/>
              </a:ext>
            </a:extLst>
          </p:cNvPr>
          <p:cNvPicPr>
            <a:picLocks noChangeAspect="1"/>
          </p:cNvPicPr>
          <p:nvPr/>
        </p:nvPicPr>
        <p:blipFill rotWithShape="1">
          <a:blip r:embed="rId3"/>
          <a:srcRect l="5202"/>
          <a:stretch/>
        </p:blipFill>
        <p:spPr>
          <a:xfrm>
            <a:off x="2340077" y="851778"/>
            <a:ext cx="7885471" cy="58246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9"/>
          <p:cNvSpPr txBox="1">
            <a:spLocks noGrp="1"/>
          </p:cNvSpPr>
          <p:nvPr>
            <p:ph type="body" idx="1"/>
          </p:nvPr>
        </p:nvSpPr>
        <p:spPr>
          <a:xfrm>
            <a:off x="822146" y="821154"/>
            <a:ext cx="10547700" cy="5345575"/>
          </a:xfrm>
          <a:prstGeom prst="rect">
            <a:avLst/>
          </a:prstGeom>
          <a:noFill/>
          <a:ln>
            <a:noFill/>
          </a:ln>
        </p:spPr>
        <p:txBody>
          <a:bodyPr spcFirstLastPara="1" wrap="square" lIns="0" tIns="0" rIns="0" bIns="0" anchor="t" anchorCtr="0">
            <a:noAutofit/>
          </a:bodyPr>
          <a:lstStyle/>
          <a:p>
            <a:pPr marL="0" lvl="1" indent="0" algn="l" rtl="0">
              <a:lnSpc>
                <a:spcPct val="150000"/>
              </a:lnSpc>
              <a:spcBef>
                <a:spcPts val="1000"/>
              </a:spcBef>
              <a:spcAft>
                <a:spcPts val="0"/>
              </a:spcAft>
              <a:buSzPts val="2300"/>
              <a:buNone/>
            </a:pPr>
            <a:r>
              <a:rPr lang="en-US" sz="1800" b="1" dirty="0">
                <a:latin typeface="Bell MT"/>
                <a:ea typeface="Bell MT"/>
                <a:cs typeface="Bell MT"/>
                <a:sym typeface="Bell MT"/>
              </a:rPr>
              <a:t>Fault Tolerance</a:t>
            </a:r>
            <a:r>
              <a:rPr lang="en-US" sz="1800" dirty="0">
                <a:latin typeface="Bell MT"/>
                <a:ea typeface="Bell MT"/>
                <a:cs typeface="Bell MT"/>
                <a:sym typeface="Bell MT"/>
              </a:rPr>
              <a:t>: Our fault tolerance strategy involves deploying 2 nodes in the database. In the event of one node failing, the other node seamlessly continues operations. Consequently, even if one node experiences issues, the UI remains functional, enabling users to perform various operations without disruption.</a:t>
            </a:r>
          </a:p>
          <a:p>
            <a:pPr marL="0" lvl="1" indent="0" algn="l" rtl="0">
              <a:lnSpc>
                <a:spcPct val="150000"/>
              </a:lnSpc>
              <a:spcBef>
                <a:spcPts val="1000"/>
              </a:spcBef>
              <a:spcAft>
                <a:spcPts val="0"/>
              </a:spcAft>
              <a:buSzPts val="2300"/>
              <a:buNone/>
            </a:pPr>
            <a:r>
              <a:rPr lang="en-US" sz="1800" dirty="0">
                <a:latin typeface="Bell MT"/>
                <a:ea typeface="Bell MT"/>
                <a:cs typeface="Bell MT"/>
                <a:sym typeface="Bell MT"/>
              </a:rPr>
              <a:t>Cassandra cluster represents a network and Each Cassandra node represents an instance container that runs the Cassandra server</a:t>
            </a:r>
          </a:p>
          <a:p>
            <a:pPr marL="0" lvl="0" indent="0" algn="l" rtl="0">
              <a:lnSpc>
                <a:spcPct val="150000"/>
              </a:lnSpc>
              <a:spcBef>
                <a:spcPts val="0"/>
              </a:spcBef>
              <a:spcAft>
                <a:spcPts val="0"/>
              </a:spcAft>
              <a:buSzPts val="2300"/>
              <a:buNone/>
            </a:pPr>
            <a:endParaRPr sz="1800" dirty="0">
              <a:latin typeface="Bell MT"/>
              <a:ea typeface="Bell MT"/>
              <a:cs typeface="Bell MT"/>
              <a:sym typeface="Bell MT"/>
            </a:endParaRPr>
          </a:p>
        </p:txBody>
      </p:sp>
      <p:sp>
        <p:nvSpPr>
          <p:cNvPr id="234" name="Google Shape;234;p19"/>
          <p:cNvSpPr txBox="1"/>
          <p:nvPr/>
        </p:nvSpPr>
        <p:spPr>
          <a:xfrm>
            <a:off x="1580577" y="-271235"/>
            <a:ext cx="9030843" cy="875486"/>
          </a:xfrm>
          <a:prstGeom prst="rect">
            <a:avLst/>
          </a:prstGeom>
          <a:noFill/>
          <a:ln>
            <a:noFill/>
          </a:ln>
        </p:spPr>
        <p:txBody>
          <a:bodyPr spcFirstLastPara="1" wrap="square" lIns="0" tIns="0" rIns="0" bIns="0" anchor="b" anchorCtr="0">
            <a:noAutofit/>
          </a:bodyPr>
          <a:lstStyle/>
          <a:p>
            <a:pPr marL="0" marR="0" lvl="0" indent="0" algn="ctr" rtl="0">
              <a:lnSpc>
                <a:spcPct val="75000"/>
              </a:lnSpc>
              <a:spcBef>
                <a:spcPts val="0"/>
              </a:spcBef>
              <a:spcAft>
                <a:spcPts val="0"/>
              </a:spcAft>
              <a:buClr>
                <a:srgbClr val="D8D8D8"/>
              </a:buClr>
              <a:buSzPts val="2800"/>
              <a:buFont typeface="Bell MT"/>
              <a:buNone/>
            </a:pPr>
            <a:r>
              <a:rPr lang="en-US" sz="2800" b="0" i="0" cap="none">
                <a:solidFill>
                  <a:srgbClr val="D8D8D8"/>
                </a:solidFill>
                <a:latin typeface="Bell MT"/>
                <a:ea typeface="Bell MT"/>
                <a:cs typeface="Bell MT"/>
                <a:sym typeface="Bell MT"/>
              </a:rPr>
              <a:t>SYSTEM IMPLEMENTATION</a:t>
            </a:r>
            <a:endParaRPr/>
          </a:p>
        </p:txBody>
      </p:sp>
      <p:sp>
        <p:nvSpPr>
          <p:cNvPr id="235" name="Google Shape;235;p19"/>
          <p:cNvSpPr txBox="1"/>
          <p:nvPr/>
        </p:nvSpPr>
        <p:spPr>
          <a:xfrm>
            <a:off x="3657861" y="663207"/>
            <a:ext cx="48762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rgbClr val="D8D8D8"/>
                </a:solidFill>
                <a:latin typeface="Bell MT"/>
                <a:ea typeface="Bell MT"/>
                <a:cs typeface="Bell MT"/>
                <a:sym typeface="Bell MT"/>
              </a:rPr>
              <a:t>FEATURES OF DISTRIBUTED SYSTEM</a:t>
            </a:r>
            <a:endParaRPr sz="2000">
              <a:solidFill>
                <a:srgbClr val="D8D8D8"/>
              </a:solidFill>
              <a:latin typeface="Bell MT"/>
              <a:ea typeface="Bell MT"/>
              <a:cs typeface="Bell MT"/>
              <a:sym typeface="Bell MT"/>
            </a:endParaRPr>
          </a:p>
        </p:txBody>
      </p:sp>
      <p:sp>
        <p:nvSpPr>
          <p:cNvPr id="236" name="Google Shape;236;p19"/>
          <p:cNvSpPr/>
          <p:nvPr/>
        </p:nvSpPr>
        <p:spPr>
          <a:xfrm>
            <a:off x="11588619" y="255494"/>
            <a:ext cx="365815" cy="5970494"/>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pic>
        <p:nvPicPr>
          <p:cNvPr id="3" name="Picture 2">
            <a:extLst>
              <a:ext uri="{FF2B5EF4-FFF2-40B4-BE49-F238E27FC236}">
                <a16:creationId xmlns:a16="http://schemas.microsoft.com/office/drawing/2014/main" id="{461B7F68-5DD5-1BF3-2DCF-0D35AEFDC17C}"/>
              </a:ext>
            </a:extLst>
          </p:cNvPr>
          <p:cNvPicPr>
            <a:picLocks noChangeAspect="1"/>
          </p:cNvPicPr>
          <p:nvPr/>
        </p:nvPicPr>
        <p:blipFill>
          <a:blip r:embed="rId3"/>
          <a:stretch>
            <a:fillRect/>
          </a:stretch>
        </p:blipFill>
        <p:spPr>
          <a:xfrm>
            <a:off x="648926" y="3493941"/>
            <a:ext cx="11031793" cy="3089723"/>
          </a:xfrm>
          <a:prstGeom prst="rect">
            <a:avLst/>
          </a:prstGeom>
        </p:spPr>
      </p:pic>
    </p:spTree>
    <p:extLst>
      <p:ext uri="{BB962C8B-B14F-4D97-AF65-F5344CB8AC3E}">
        <p14:creationId xmlns:p14="http://schemas.microsoft.com/office/powerpoint/2010/main" val="1736382442"/>
      </p:ext>
    </p:extLst>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9"/>
          <p:cNvSpPr txBox="1">
            <a:spLocks noGrp="1"/>
          </p:cNvSpPr>
          <p:nvPr>
            <p:ph type="body" idx="1"/>
          </p:nvPr>
        </p:nvSpPr>
        <p:spPr>
          <a:xfrm>
            <a:off x="822148" y="1092300"/>
            <a:ext cx="10547700" cy="4807055"/>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SzPts val="2300"/>
              <a:buNone/>
            </a:pPr>
            <a:endParaRPr sz="2000" dirty="0">
              <a:latin typeface="Bell MT"/>
              <a:ea typeface="Bell MT"/>
              <a:cs typeface="Bell MT"/>
              <a:sym typeface="Bell MT"/>
            </a:endParaRPr>
          </a:p>
          <a:p>
            <a:pPr marL="0" lvl="0" indent="0" algn="l" rtl="0">
              <a:lnSpc>
                <a:spcPct val="150000"/>
              </a:lnSpc>
              <a:spcBef>
                <a:spcPts val="1000"/>
              </a:spcBef>
              <a:spcAft>
                <a:spcPts val="0"/>
              </a:spcAft>
              <a:buSzPts val="2300"/>
              <a:buNone/>
            </a:pPr>
            <a:r>
              <a:rPr lang="en-US" sz="2000" b="1" dirty="0">
                <a:latin typeface="Bell MT"/>
                <a:ea typeface="Bell MT"/>
                <a:cs typeface="Bell MT"/>
                <a:sym typeface="Bell MT"/>
              </a:rPr>
              <a:t>Consistency</a:t>
            </a:r>
            <a:r>
              <a:rPr lang="en-US" sz="2000" dirty="0">
                <a:latin typeface="Bell MT"/>
                <a:ea typeface="Bell MT"/>
                <a:cs typeface="Bell MT"/>
                <a:sym typeface="Bell MT"/>
              </a:rPr>
              <a:t>: Utilizing Kafka as a message broker, we achieved data consistency across user activities. For instance, actions such as following/unfollowing users or adding/editing/deleting posts are instantly propagated to other users. This ensures that all users have real-time visibility into user activities.</a:t>
            </a:r>
          </a:p>
          <a:p>
            <a:pPr marL="0" lvl="0" indent="0" algn="l" rtl="0">
              <a:lnSpc>
                <a:spcPct val="150000"/>
              </a:lnSpc>
              <a:spcBef>
                <a:spcPts val="1000"/>
              </a:spcBef>
              <a:spcAft>
                <a:spcPts val="0"/>
              </a:spcAft>
              <a:buSzPts val="2300"/>
              <a:buNone/>
            </a:pPr>
            <a:r>
              <a:rPr lang="en-US" sz="2000" b="1" dirty="0">
                <a:latin typeface="Bell MT"/>
                <a:ea typeface="Bell MT"/>
                <a:cs typeface="Bell MT"/>
                <a:sym typeface="Bell MT"/>
              </a:rPr>
              <a:t>Communications and Networking: </a:t>
            </a:r>
            <a:r>
              <a:rPr lang="en-US" sz="2000" dirty="0">
                <a:latin typeface="Bell MT"/>
                <a:ea typeface="Bell MT"/>
                <a:cs typeface="Bell MT"/>
                <a:sym typeface="Bell MT"/>
              </a:rPr>
              <a:t>Maintaining effective communication and networking among distributed system nodes is crucial. By ensuring seamless interaction between nodes, we facilitate efficient data exchange and system functionality.</a:t>
            </a:r>
            <a:endParaRPr lang="en-IN" sz="2000" dirty="0">
              <a:latin typeface="Bell MT"/>
              <a:ea typeface="Bell MT"/>
              <a:cs typeface="Bell MT"/>
              <a:sym typeface="Bell MT"/>
            </a:endParaRPr>
          </a:p>
        </p:txBody>
      </p:sp>
      <p:sp>
        <p:nvSpPr>
          <p:cNvPr id="234" name="Google Shape;234;p19"/>
          <p:cNvSpPr txBox="1"/>
          <p:nvPr/>
        </p:nvSpPr>
        <p:spPr>
          <a:xfrm>
            <a:off x="1580577" y="-271235"/>
            <a:ext cx="9030843" cy="875486"/>
          </a:xfrm>
          <a:prstGeom prst="rect">
            <a:avLst/>
          </a:prstGeom>
          <a:noFill/>
          <a:ln>
            <a:noFill/>
          </a:ln>
        </p:spPr>
        <p:txBody>
          <a:bodyPr spcFirstLastPara="1" wrap="square" lIns="0" tIns="0" rIns="0" bIns="0" anchor="b" anchorCtr="0">
            <a:noAutofit/>
          </a:bodyPr>
          <a:lstStyle/>
          <a:p>
            <a:pPr marL="0" marR="0" lvl="0" indent="0" algn="ctr" rtl="0">
              <a:lnSpc>
                <a:spcPct val="75000"/>
              </a:lnSpc>
              <a:spcBef>
                <a:spcPts val="0"/>
              </a:spcBef>
              <a:spcAft>
                <a:spcPts val="0"/>
              </a:spcAft>
              <a:buClr>
                <a:srgbClr val="D8D8D8"/>
              </a:buClr>
              <a:buSzPts val="2800"/>
              <a:buFont typeface="Bell MT"/>
              <a:buNone/>
            </a:pPr>
            <a:r>
              <a:rPr lang="en-US" sz="2800" b="0" i="0" cap="none">
                <a:solidFill>
                  <a:srgbClr val="D8D8D8"/>
                </a:solidFill>
                <a:latin typeface="Bell MT"/>
                <a:ea typeface="Bell MT"/>
                <a:cs typeface="Bell MT"/>
                <a:sym typeface="Bell MT"/>
              </a:rPr>
              <a:t>SYSTEM IMPLEMENTATION</a:t>
            </a:r>
            <a:endParaRPr/>
          </a:p>
        </p:txBody>
      </p:sp>
      <p:sp>
        <p:nvSpPr>
          <p:cNvPr id="235" name="Google Shape;235;p19"/>
          <p:cNvSpPr txBox="1"/>
          <p:nvPr/>
        </p:nvSpPr>
        <p:spPr>
          <a:xfrm>
            <a:off x="3657866" y="722165"/>
            <a:ext cx="48762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rgbClr val="D8D8D8"/>
                </a:solidFill>
                <a:latin typeface="Bell MT"/>
                <a:ea typeface="Bell MT"/>
                <a:cs typeface="Bell MT"/>
                <a:sym typeface="Bell MT"/>
              </a:rPr>
              <a:t>FEATURES OF DISTRIBUTED SYSTEM</a:t>
            </a:r>
            <a:endParaRPr sz="2000">
              <a:solidFill>
                <a:srgbClr val="D8D8D8"/>
              </a:solidFill>
              <a:latin typeface="Bell MT"/>
              <a:ea typeface="Bell MT"/>
              <a:cs typeface="Bell MT"/>
              <a:sym typeface="Bell MT"/>
            </a:endParaRPr>
          </a:p>
        </p:txBody>
      </p:sp>
      <p:sp>
        <p:nvSpPr>
          <p:cNvPr id="236" name="Google Shape;236;p19"/>
          <p:cNvSpPr/>
          <p:nvPr/>
        </p:nvSpPr>
        <p:spPr>
          <a:xfrm>
            <a:off x="11588619" y="255494"/>
            <a:ext cx="365815" cy="5970494"/>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9"/>
          <p:cNvSpPr txBox="1">
            <a:spLocks noGrp="1"/>
          </p:cNvSpPr>
          <p:nvPr>
            <p:ph type="body" idx="1"/>
          </p:nvPr>
        </p:nvSpPr>
        <p:spPr>
          <a:xfrm>
            <a:off x="822148" y="1309841"/>
            <a:ext cx="10547700" cy="4807055"/>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SzPts val="2300"/>
              <a:buNone/>
            </a:pPr>
            <a:endParaRPr sz="2000" dirty="0">
              <a:latin typeface="Bell MT"/>
              <a:ea typeface="Bell MT"/>
              <a:cs typeface="Bell MT"/>
              <a:sym typeface="Bell MT"/>
            </a:endParaRPr>
          </a:p>
          <a:p>
            <a:pPr marL="0" lvl="0" indent="0" algn="l" rtl="0">
              <a:lnSpc>
                <a:spcPct val="150000"/>
              </a:lnSpc>
              <a:spcBef>
                <a:spcPts val="1000"/>
              </a:spcBef>
              <a:spcAft>
                <a:spcPts val="0"/>
              </a:spcAft>
              <a:buSzPts val="2300"/>
              <a:buNone/>
            </a:pPr>
            <a:r>
              <a:rPr lang="en-US" sz="2000" b="1" dirty="0">
                <a:latin typeface="Bell MT"/>
                <a:ea typeface="Bell MT"/>
                <a:cs typeface="Bell MT"/>
                <a:sym typeface="Bell MT"/>
              </a:rPr>
              <a:t>Security</a:t>
            </a:r>
            <a:r>
              <a:rPr lang="en-US" sz="2000" dirty="0">
                <a:latin typeface="Bell MT"/>
                <a:ea typeface="Bell MT"/>
                <a:cs typeface="Bell MT"/>
                <a:sym typeface="Bell MT"/>
              </a:rPr>
              <a:t>: During registration, password is hashed before adding to database. Backend will create an access token. access token is an encrypted string that stores ID of user in general such as email which can be later used to identify the user on further authenticated requests</a:t>
            </a:r>
          </a:p>
          <a:p>
            <a:pPr marL="0" indent="0">
              <a:lnSpc>
                <a:spcPct val="150000"/>
              </a:lnSpc>
              <a:spcBef>
                <a:spcPts val="1000"/>
              </a:spcBef>
              <a:buSzPts val="2300"/>
              <a:buNone/>
            </a:pPr>
            <a:r>
              <a:rPr lang="en-US" sz="2000" b="1" dirty="0">
                <a:latin typeface="Bell MT"/>
                <a:ea typeface="Bell MT"/>
                <a:cs typeface="Bell MT"/>
                <a:sym typeface="Bell MT"/>
              </a:rPr>
              <a:t>Replication</a:t>
            </a:r>
            <a:r>
              <a:rPr lang="en-US" sz="2000" dirty="0">
                <a:latin typeface="Bell MT"/>
                <a:ea typeface="Bell MT"/>
                <a:cs typeface="Bell MT"/>
                <a:sym typeface="Bell MT"/>
              </a:rPr>
              <a:t>: In the distributed system, we implemented 2 containers in a Cassandra database. This setup ensures that data remains consistent across both nodes. Consequently, any CRUD operations performed via the frontend/UI result in synchronized changes reflected in both nodes of the database.</a:t>
            </a:r>
          </a:p>
        </p:txBody>
      </p:sp>
      <p:sp>
        <p:nvSpPr>
          <p:cNvPr id="234" name="Google Shape;234;p19"/>
          <p:cNvSpPr txBox="1"/>
          <p:nvPr/>
        </p:nvSpPr>
        <p:spPr>
          <a:xfrm>
            <a:off x="1580577" y="-271235"/>
            <a:ext cx="9030843" cy="875486"/>
          </a:xfrm>
          <a:prstGeom prst="rect">
            <a:avLst/>
          </a:prstGeom>
          <a:noFill/>
          <a:ln>
            <a:noFill/>
          </a:ln>
        </p:spPr>
        <p:txBody>
          <a:bodyPr spcFirstLastPara="1" wrap="square" lIns="0" tIns="0" rIns="0" bIns="0" anchor="b" anchorCtr="0">
            <a:noAutofit/>
          </a:bodyPr>
          <a:lstStyle/>
          <a:p>
            <a:pPr marL="0" marR="0" lvl="0" indent="0" algn="ctr" rtl="0">
              <a:lnSpc>
                <a:spcPct val="75000"/>
              </a:lnSpc>
              <a:spcBef>
                <a:spcPts val="0"/>
              </a:spcBef>
              <a:spcAft>
                <a:spcPts val="0"/>
              </a:spcAft>
              <a:buClr>
                <a:srgbClr val="D8D8D8"/>
              </a:buClr>
              <a:buSzPts val="2800"/>
              <a:buFont typeface="Bell MT"/>
              <a:buNone/>
            </a:pPr>
            <a:r>
              <a:rPr lang="en-US" sz="2800" b="0" i="0" cap="none">
                <a:solidFill>
                  <a:srgbClr val="D8D8D8"/>
                </a:solidFill>
                <a:latin typeface="Bell MT"/>
                <a:ea typeface="Bell MT"/>
                <a:cs typeface="Bell MT"/>
                <a:sym typeface="Bell MT"/>
              </a:rPr>
              <a:t>SYSTEM IMPLEMENTATION</a:t>
            </a:r>
            <a:endParaRPr/>
          </a:p>
        </p:txBody>
      </p:sp>
      <p:sp>
        <p:nvSpPr>
          <p:cNvPr id="235" name="Google Shape;235;p19"/>
          <p:cNvSpPr txBox="1"/>
          <p:nvPr/>
        </p:nvSpPr>
        <p:spPr>
          <a:xfrm>
            <a:off x="3657866" y="722165"/>
            <a:ext cx="48762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rgbClr val="D8D8D8"/>
                </a:solidFill>
                <a:latin typeface="Bell MT"/>
                <a:ea typeface="Bell MT"/>
                <a:cs typeface="Bell MT"/>
                <a:sym typeface="Bell MT"/>
              </a:rPr>
              <a:t>FEATURES OF DISTRIBUTED SYSTEM</a:t>
            </a:r>
            <a:endParaRPr sz="2000">
              <a:solidFill>
                <a:srgbClr val="D8D8D8"/>
              </a:solidFill>
              <a:latin typeface="Bell MT"/>
              <a:ea typeface="Bell MT"/>
              <a:cs typeface="Bell MT"/>
              <a:sym typeface="Bell MT"/>
            </a:endParaRPr>
          </a:p>
        </p:txBody>
      </p:sp>
      <p:sp>
        <p:nvSpPr>
          <p:cNvPr id="236" name="Google Shape;236;p19"/>
          <p:cNvSpPr/>
          <p:nvPr/>
        </p:nvSpPr>
        <p:spPr>
          <a:xfrm>
            <a:off x="11588619" y="255494"/>
            <a:ext cx="365815" cy="5970494"/>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spTree>
    <p:extLst>
      <p:ext uri="{BB962C8B-B14F-4D97-AF65-F5344CB8AC3E}">
        <p14:creationId xmlns:p14="http://schemas.microsoft.com/office/powerpoint/2010/main" val="1319192243"/>
      </p:ext>
    </p:extLst>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4" name="Google Shape;234;p19"/>
          <p:cNvSpPr txBox="1"/>
          <p:nvPr/>
        </p:nvSpPr>
        <p:spPr>
          <a:xfrm>
            <a:off x="1580577" y="-271235"/>
            <a:ext cx="9030843" cy="875486"/>
          </a:xfrm>
          <a:prstGeom prst="rect">
            <a:avLst/>
          </a:prstGeom>
          <a:noFill/>
          <a:ln>
            <a:noFill/>
          </a:ln>
        </p:spPr>
        <p:txBody>
          <a:bodyPr spcFirstLastPara="1" wrap="square" lIns="0" tIns="0" rIns="0" bIns="0" anchor="b" anchorCtr="0">
            <a:noAutofit/>
          </a:bodyPr>
          <a:lstStyle/>
          <a:p>
            <a:pPr marL="0" marR="0" lvl="0" indent="0" algn="ctr" rtl="0">
              <a:lnSpc>
                <a:spcPct val="75000"/>
              </a:lnSpc>
              <a:spcBef>
                <a:spcPts val="0"/>
              </a:spcBef>
              <a:spcAft>
                <a:spcPts val="0"/>
              </a:spcAft>
              <a:buClr>
                <a:srgbClr val="D8D8D8"/>
              </a:buClr>
              <a:buSzPts val="2800"/>
              <a:buFont typeface="Bell MT"/>
              <a:buNone/>
            </a:pPr>
            <a:r>
              <a:rPr lang="en-US" sz="2600" dirty="0">
                <a:solidFill>
                  <a:schemeClr val="bg1"/>
                </a:solidFill>
                <a:latin typeface="Times New Roman" panose="02020603050405020304" pitchFamily="18" charset="0"/>
                <a:cs typeface="Times New Roman" panose="02020603050405020304" pitchFamily="18" charset="0"/>
              </a:rPr>
              <a:t>LOGIN/ REGISTER PAGE</a:t>
            </a:r>
            <a:endParaRPr sz="2600" dirty="0">
              <a:solidFill>
                <a:schemeClr val="bg1"/>
              </a:solidFill>
              <a:latin typeface="Times New Roman" panose="02020603050405020304" pitchFamily="18" charset="0"/>
              <a:cs typeface="Times New Roman" panose="02020603050405020304" pitchFamily="18" charset="0"/>
            </a:endParaRPr>
          </a:p>
        </p:txBody>
      </p:sp>
      <p:sp>
        <p:nvSpPr>
          <p:cNvPr id="236" name="Google Shape;236;p19"/>
          <p:cNvSpPr/>
          <p:nvPr/>
        </p:nvSpPr>
        <p:spPr>
          <a:xfrm>
            <a:off x="11588619" y="255494"/>
            <a:ext cx="365815" cy="5970494"/>
          </a:xfrm>
          <a:prstGeom prst="roundRect">
            <a:avLst>
              <a:gd name="adj" fmla="val 16667"/>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ngal"/>
              <a:ea typeface="Mangal"/>
              <a:cs typeface="Mangal"/>
              <a:sym typeface="Mangal"/>
            </a:endParaRPr>
          </a:p>
        </p:txBody>
      </p:sp>
      <p:pic>
        <p:nvPicPr>
          <p:cNvPr id="4" name="Picture 3">
            <a:extLst>
              <a:ext uri="{FF2B5EF4-FFF2-40B4-BE49-F238E27FC236}">
                <a16:creationId xmlns:a16="http://schemas.microsoft.com/office/drawing/2014/main" id="{BB403D89-626F-D1D6-B259-BD85433ECDC4}"/>
              </a:ext>
            </a:extLst>
          </p:cNvPr>
          <p:cNvPicPr>
            <a:picLocks noChangeAspect="1"/>
          </p:cNvPicPr>
          <p:nvPr/>
        </p:nvPicPr>
        <p:blipFill>
          <a:blip r:embed="rId3"/>
          <a:stretch>
            <a:fillRect/>
          </a:stretch>
        </p:blipFill>
        <p:spPr>
          <a:xfrm>
            <a:off x="570270" y="1388749"/>
            <a:ext cx="10451691" cy="4323793"/>
          </a:xfrm>
          <a:prstGeom prst="rect">
            <a:avLst/>
          </a:prstGeom>
        </p:spPr>
      </p:pic>
    </p:spTree>
    <p:extLst>
      <p:ext uri="{BB962C8B-B14F-4D97-AF65-F5344CB8AC3E}">
        <p14:creationId xmlns:p14="http://schemas.microsoft.com/office/powerpoint/2010/main" val="1128670004"/>
      </p:ext>
    </p:extLst>
  </p:cSld>
  <p:clrMapOvr>
    <a:masterClrMapping/>
  </p:clrMapOvr>
  <p:transition spd="slow">
    <p:fade thruBlk="1"/>
  </p:transition>
</p:sld>
</file>

<file path=ppt/theme/theme1.xml><?xml version="1.0" encoding="utf-8"?>
<a:theme xmlns:a="http://schemas.openxmlformats.org/drawingml/2006/main" name="Custom">
  <a:themeElements>
    <a:clrScheme name="TM66931312">
      <a:dk1>
        <a:srgbClr val="000000"/>
      </a:dk1>
      <a:lt1>
        <a:srgbClr val="FFFFFF"/>
      </a:lt1>
      <a:dk2>
        <a:srgbClr val="212121"/>
      </a:dk2>
      <a:lt2>
        <a:srgbClr val="DADADA"/>
      </a:lt2>
      <a:accent1>
        <a:srgbClr val="FF0000"/>
      </a:accent1>
      <a:accent2>
        <a:srgbClr val="F5EFE7"/>
      </a:accent2>
      <a:accent3>
        <a:srgbClr val="7B49E1"/>
      </a:accent3>
      <a:accent4>
        <a:srgbClr val="9AD7C7"/>
      </a:accent4>
      <a:accent5>
        <a:srgbClr val="237BFB"/>
      </a:accent5>
      <a:accent6>
        <a:srgbClr val="E9D7E7"/>
      </a:accent6>
      <a:hlink>
        <a:srgbClr val="FFFF00"/>
      </a:hlink>
      <a:folHlink>
        <a:srgbClr val="6BF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1055</TotalTime>
  <Words>850</Words>
  <Application>Microsoft Office PowerPoint</Application>
  <PresentationFormat>Widescreen</PresentationFormat>
  <Paragraphs>66</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Times New Roman</vt:lpstr>
      <vt:lpstr>MS PMincho</vt:lpstr>
      <vt:lpstr>Calibri</vt:lpstr>
      <vt:lpstr>Mangal</vt:lpstr>
      <vt:lpstr>Bell MT</vt:lpstr>
      <vt:lpstr>Courier New</vt:lpstr>
      <vt:lpstr>Arial</vt:lpstr>
      <vt:lpstr>Custom</vt:lpstr>
      <vt:lpstr>   TEAM MEMBERS: NARESH VEMULA (A04332886)  KOUSHIK REDDY KAMBHAM (A04316083) SAI AVINASH VAGICHERLA (A04312707) JASWANTH SIRIGIRI (A04332429)</vt:lpstr>
      <vt:lpstr>Addressed comments</vt:lpstr>
      <vt:lpstr>System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TEAM MEMBERS: NARESH VEMULA (A04332886)  KOUSHIK REDDY KAMBHAM (A04316083) SAI AVINASH VAGICHERLA (A04312707) JASWANTH SIRIGIRI (A04332429)</dc:title>
  <cp:lastModifiedBy>koushik kambham</cp:lastModifiedBy>
  <cp:revision>8</cp:revision>
  <dcterms:modified xsi:type="dcterms:W3CDTF">2024-05-02T03:45:37Z</dcterms:modified>
</cp:coreProperties>
</file>