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05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Hadoop Storage File System</a:t>
            </a:r>
            <a:endParaRPr lang="en-US" sz="5250" dirty="0"/>
          </a:p>
        </p:txBody>
      </p:sp>
      <p:sp>
        <p:nvSpPr>
          <p:cNvPr id="6" name="Text 2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Hadoop Storage File System (HDFS) is a distributed file system designed to store vast amounts of data reliably and efficiently. It provides high-throughput access to application data and is suitable for applications with large data sets. HDFS is the primary storage system used by Hadoop applications.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24" y="707882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72546" y="7030403"/>
            <a:ext cx="1915597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GB" altLang="en-US" sz="2185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</a:t>
            </a:r>
            <a:r>
              <a:rPr lang="en-US" sz="2185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Guru koushik</a:t>
            </a:r>
            <a:endParaRPr lang="en-US" sz="2185" dirty="0"/>
          </a:p>
        </p:txBody>
      </p:sp>
      <p:pic>
        <p:nvPicPr>
          <p:cNvPr id="10" name="Image 3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6489" y="1846659"/>
            <a:ext cx="872513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Creating Directory Structure in HDFS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1144310" y="2874288"/>
            <a:ext cx="44410" cy="3508534"/>
          </a:xfrm>
          <a:prstGeom prst="roundRect">
            <a:avLst>
              <a:gd name="adj" fmla="val 225151"/>
            </a:avLst>
          </a:prstGeom>
          <a:solidFill>
            <a:srgbClr val="D1B6E1"/>
          </a:solidFill>
        </p:spPr>
      </p:sp>
      <p:sp>
        <p:nvSpPr>
          <p:cNvPr id="7" name="Shape 3"/>
          <p:cNvSpPr/>
          <p:nvPr/>
        </p:nvSpPr>
        <p:spPr>
          <a:xfrm>
            <a:off x="1416427" y="327558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B6E1"/>
          </a:solidFill>
        </p:spPr>
      </p:sp>
      <p:sp>
        <p:nvSpPr>
          <p:cNvPr id="8" name="Shape 4"/>
          <p:cNvSpPr/>
          <p:nvPr/>
        </p:nvSpPr>
        <p:spPr>
          <a:xfrm>
            <a:off x="916484" y="30478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74956" y="3089553"/>
            <a:ext cx="18299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6"/>
          <p:cNvSpPr/>
          <p:nvPr/>
        </p:nvSpPr>
        <p:spPr>
          <a:xfrm>
            <a:off x="2388513" y="3096458"/>
            <a:ext cx="29845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Step 1: Run the Command</a:t>
            </a:r>
            <a:endParaRPr lang="en-US" sz="2185" dirty="0"/>
          </a:p>
        </p:txBody>
      </p:sp>
      <p:sp>
        <p:nvSpPr>
          <p:cNvPr id="11" name="Text 7"/>
          <p:cNvSpPr/>
          <p:nvPr/>
        </p:nvSpPr>
        <p:spPr>
          <a:xfrm>
            <a:off x="2388513" y="3576876"/>
            <a:ext cx="7751088" cy="7184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-mkdir /6779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create a directory structure in HDFS. This will create a directory named "6779" in the root directory ("/") of HDFS.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B6E1"/>
          </a:solidFill>
        </p:spPr>
      </p:sp>
      <p:sp>
        <p:nvSpPr>
          <p:cNvPr id="13" name="Shape 9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4956" y="4954905"/>
            <a:ext cx="18299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5" dirty="0"/>
          </a:p>
        </p:txBody>
      </p:sp>
      <p:sp>
        <p:nvSpPr>
          <p:cNvPr id="15" name="Text 11"/>
          <p:cNvSpPr/>
          <p:nvPr/>
        </p:nvSpPr>
        <p:spPr>
          <a:xfrm>
            <a:off x="2388513" y="4961811"/>
            <a:ext cx="302275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Step 2: Verify the Creation</a:t>
            </a:r>
            <a:endParaRPr lang="en-US" sz="2185" dirty="0"/>
          </a:p>
        </p:txBody>
      </p:sp>
      <p:sp>
        <p:nvSpPr>
          <p:cNvPr id="16" name="Text 12"/>
          <p:cNvSpPr/>
          <p:nvPr/>
        </p:nvSpPr>
        <p:spPr>
          <a:xfrm>
            <a:off x="2388513" y="5442228"/>
            <a:ext cx="7751088" cy="7184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running the command, you can verify the creation of the directory by listing the contents of the root directory using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-ls /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17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49555" y="1524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348389" y="202382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Moving Files to HDFS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348389" y="327362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From Local to HDFS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348389" y="3842980"/>
            <a:ext cx="4695706" cy="21628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-put &lt;local_file_path&gt; &lt;hdfs_directory_path&gt;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move a file from the local Unix/Linux machine to HDFS. Replace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&lt;local_file_path&gt;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file on your local machine 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&lt;hdfs_directory_path&gt;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destination directory in HDFS.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27362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Verification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7593687" y="3842980"/>
            <a:ext cx="4695706" cy="14368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Once the file has been moved to HDFS, you can verify the successful transfer by using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-ls &lt;hdfs_directory_path&gt;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see the contents of the HDFS directory.</a:t>
            </a:r>
            <a:endParaRPr lang="en-US" sz="1750" dirty="0"/>
          </a:p>
        </p:txBody>
      </p:sp>
      <p:pic>
        <p:nvPicPr>
          <p:cNvPr id="9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58127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Viewing Data in HDFS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833199" y="33593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91672" y="3401020"/>
            <a:ext cx="18299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1555313" y="3435668"/>
            <a:ext cx="291560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Viewing Contents of Files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1555313" y="3916085"/>
            <a:ext cx="3820001" cy="17998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see the contents of files in HDFS, use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-cat &lt;hdfs_file_path&gt;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Replace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&lt;hdfs_file_path&gt;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file in HDFS.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3593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5957" y="3401020"/>
            <a:ext cx="18299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8"/>
          <p:cNvSpPr/>
          <p:nvPr/>
        </p:nvSpPr>
        <p:spPr>
          <a:xfrm>
            <a:off x="6319599" y="3435668"/>
            <a:ext cx="33693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Browsing Directory Contents</a:t>
            </a:r>
            <a:endParaRPr lang="en-US" sz="2185" dirty="0"/>
          </a:p>
        </p:txBody>
      </p:sp>
      <p:sp>
        <p:nvSpPr>
          <p:cNvPr id="13" name="Text 9"/>
          <p:cNvSpPr/>
          <p:nvPr/>
        </p:nvSpPr>
        <p:spPr>
          <a:xfrm>
            <a:off x="6319599" y="3916085"/>
            <a:ext cx="3820001" cy="215526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you want to see the contents of files in a directory in HDFS, you can use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-ls &lt;hdfs_directory_path&gt;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Replace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&lt;hdfs_directory_path&gt;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directory in HDFS.</a:t>
            </a:r>
            <a:endParaRPr lang="en-US" sz="1750" dirty="0"/>
          </a:p>
        </p:txBody>
      </p:sp>
      <p:pic>
        <p:nvPicPr>
          <p:cNvPr id="14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2348389" y="2586395"/>
            <a:ext cx="633412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87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Retrieving Files from HDFS</a:t>
            </a:r>
            <a:endParaRPr lang="en-US" sz="4375" dirty="0"/>
          </a:p>
        </p:txBody>
      </p:sp>
      <p:sp>
        <p:nvSpPr>
          <p:cNvPr id="7" name="Shape 3"/>
          <p:cNvSpPr/>
          <p:nvPr/>
        </p:nvSpPr>
        <p:spPr>
          <a:xfrm>
            <a:off x="2348389" y="3614023"/>
            <a:ext cx="9933503" cy="2029063"/>
          </a:xfrm>
          <a:prstGeom prst="roundRect">
            <a:avLst>
              <a:gd name="adj" fmla="val 4928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78179" y="3767614"/>
            <a:ext cx="295679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Copy to Local File System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2578179" y="4190881"/>
            <a:ext cx="9473922" cy="10890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you need to get files from HDFS to the local file system, use the command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-get &lt;hdfs_file_path&gt; &lt;local_destination_path&gt;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Replace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&lt;hdfs_file_path&gt;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file in HDFS, and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&lt;local_destination_path&gt;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destination on your local machine.</a:t>
            </a:r>
            <a:endParaRPr lang="en-US" sz="1750" dirty="0"/>
          </a:p>
        </p:txBody>
      </p:sp>
      <p:pic>
        <p:nvPicPr>
          <p:cNvPr id="10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6744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3698081" y="138232"/>
            <a:ext cx="7234118" cy="101131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185" b="1" kern="0" spc="-64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To delete files or directories in HDFS, you can use the following commands:</a:t>
            </a:r>
            <a:endParaRPr lang="en-US" sz="3185" dirty="0"/>
          </a:p>
        </p:txBody>
      </p:sp>
      <p:sp>
        <p:nvSpPr>
          <p:cNvPr id="5" name="Text 2"/>
          <p:cNvSpPr/>
          <p:nvPr/>
        </p:nvSpPr>
        <p:spPr>
          <a:xfrm>
            <a:off x="3956923" y="1779865"/>
            <a:ext cx="6975277" cy="2588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040"/>
              </a:lnSpc>
              <a:buSzPct val="100000"/>
              <a:buFont typeface="+mj-lt"/>
              <a:buAutoNum type="arabicPeriod"/>
            </a:pP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Command to delete a file from HDFS:</a:t>
            </a:r>
            <a:endParaRPr lang="en-US" sz="1275" dirty="0"/>
          </a:p>
        </p:txBody>
      </p:sp>
      <p:sp>
        <p:nvSpPr>
          <p:cNvPr id="6" name="Shape 3"/>
          <p:cNvSpPr/>
          <p:nvPr/>
        </p:nvSpPr>
        <p:spPr>
          <a:xfrm>
            <a:off x="3698081" y="2220635"/>
            <a:ext cx="7234118" cy="760333"/>
          </a:xfrm>
          <a:prstGeom prst="roundRect">
            <a:avLst>
              <a:gd name="adj" fmla="val 9577"/>
            </a:avLst>
          </a:prstGeom>
          <a:solidFill>
            <a:srgbClr val="F5E7FD"/>
          </a:solidFill>
        </p:spPr>
      </p:sp>
      <p:sp>
        <p:nvSpPr>
          <p:cNvPr id="7" name="Shape 4"/>
          <p:cNvSpPr/>
          <p:nvPr/>
        </p:nvSpPr>
        <p:spPr>
          <a:xfrm>
            <a:off x="3690104" y="2220635"/>
            <a:ext cx="7250073" cy="760333"/>
          </a:xfrm>
          <a:prstGeom prst="roundRect">
            <a:avLst>
              <a:gd name="adj" fmla="val 3192"/>
            </a:avLst>
          </a:prstGeom>
          <a:solidFill>
            <a:srgbClr val="F5E7FD"/>
          </a:solidFill>
        </p:spPr>
      </p:sp>
      <p:sp>
        <p:nvSpPr>
          <p:cNvPr id="8" name="Text 5"/>
          <p:cNvSpPr/>
          <p:nvPr/>
        </p:nvSpPr>
        <p:spPr>
          <a:xfrm>
            <a:off x="3851910" y="2341959"/>
            <a:ext cx="6926461" cy="5176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-rm &lt;hdfs_file_path&gt;
</a:t>
            </a:r>
            <a:endParaRPr lang="en-US" sz="1275" dirty="0"/>
          </a:p>
        </p:txBody>
      </p:sp>
      <p:sp>
        <p:nvSpPr>
          <p:cNvPr id="9" name="Text 6"/>
          <p:cNvSpPr/>
          <p:nvPr/>
        </p:nvSpPr>
        <p:spPr>
          <a:xfrm>
            <a:off x="3698081" y="3162895"/>
            <a:ext cx="7234118" cy="2664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 </a:t>
            </a: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&lt;hdfs_file_path&gt;</a:t>
            </a: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file in HDFS that you want to delete.</a:t>
            </a:r>
            <a:endParaRPr lang="en-US" sz="1275" dirty="0"/>
          </a:p>
        </p:txBody>
      </p:sp>
      <p:sp>
        <p:nvSpPr>
          <p:cNvPr id="10" name="Text 7"/>
          <p:cNvSpPr/>
          <p:nvPr/>
        </p:nvSpPr>
        <p:spPr>
          <a:xfrm>
            <a:off x="3956923" y="3611285"/>
            <a:ext cx="6975277" cy="2588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indent="0" algn="l">
              <a:lnSpc>
                <a:spcPts val="2040"/>
              </a:lnSpc>
              <a:buSzPct val="100000"/>
              <a:buFont typeface="+mj-lt"/>
              <a:buNone/>
            </a:pPr>
            <a:r>
              <a:rPr lang="en-GB" alt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    </a:t>
            </a: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Command to delete an empty directory from HDFS:</a:t>
            </a:r>
            <a:endParaRPr lang="en-US" sz="1275" dirty="0"/>
          </a:p>
        </p:txBody>
      </p:sp>
      <p:sp>
        <p:nvSpPr>
          <p:cNvPr id="11" name="Shape 8"/>
          <p:cNvSpPr/>
          <p:nvPr/>
        </p:nvSpPr>
        <p:spPr>
          <a:xfrm>
            <a:off x="3698081" y="4052054"/>
            <a:ext cx="7234118" cy="760333"/>
          </a:xfrm>
          <a:prstGeom prst="roundRect">
            <a:avLst>
              <a:gd name="adj" fmla="val 9577"/>
            </a:avLst>
          </a:prstGeom>
          <a:solidFill>
            <a:srgbClr val="F5E7FD"/>
          </a:solidFill>
        </p:spPr>
      </p:sp>
      <p:sp>
        <p:nvSpPr>
          <p:cNvPr id="12" name="Shape 9"/>
          <p:cNvSpPr/>
          <p:nvPr/>
        </p:nvSpPr>
        <p:spPr>
          <a:xfrm>
            <a:off x="3690104" y="4052054"/>
            <a:ext cx="7250073" cy="760333"/>
          </a:xfrm>
          <a:prstGeom prst="roundRect">
            <a:avLst>
              <a:gd name="adj" fmla="val 3192"/>
            </a:avLst>
          </a:prstGeom>
          <a:solidFill>
            <a:srgbClr val="F5E7FD"/>
          </a:solidFill>
        </p:spPr>
      </p:sp>
      <p:sp>
        <p:nvSpPr>
          <p:cNvPr id="13" name="Text 10"/>
          <p:cNvSpPr/>
          <p:nvPr/>
        </p:nvSpPr>
        <p:spPr>
          <a:xfrm>
            <a:off x="3851910" y="4173379"/>
            <a:ext cx="6926461" cy="5176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-rmdir &lt;hdfs_directory_path&gt;
</a:t>
            </a:r>
            <a:endParaRPr lang="en-US" sz="1275" dirty="0"/>
          </a:p>
        </p:txBody>
      </p:sp>
      <p:sp>
        <p:nvSpPr>
          <p:cNvPr id="14" name="Text 11"/>
          <p:cNvSpPr/>
          <p:nvPr/>
        </p:nvSpPr>
        <p:spPr>
          <a:xfrm>
            <a:off x="3698081" y="4994315"/>
            <a:ext cx="7234118" cy="26646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 </a:t>
            </a: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&lt;hdfs_directory_path&gt;</a:t>
            </a: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empty directory in HDFS that you want to delete.</a:t>
            </a:r>
            <a:endParaRPr lang="en-US" sz="1275" dirty="0"/>
          </a:p>
        </p:txBody>
      </p:sp>
      <p:sp>
        <p:nvSpPr>
          <p:cNvPr id="15" name="Text 12"/>
          <p:cNvSpPr/>
          <p:nvPr/>
        </p:nvSpPr>
        <p:spPr>
          <a:xfrm>
            <a:off x="3956923" y="5442704"/>
            <a:ext cx="6975277" cy="2588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indent="0" algn="l">
              <a:lnSpc>
                <a:spcPts val="2040"/>
              </a:lnSpc>
              <a:buSzPct val="100000"/>
              <a:buFont typeface="+mj-lt"/>
              <a:buNone/>
            </a:pPr>
            <a:r>
              <a:rPr lang="en-GB" alt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3 .    </a:t>
            </a: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Command to delete a directory and its contents from HDFS:</a:t>
            </a:r>
            <a:endParaRPr lang="en-US" sz="1275" dirty="0"/>
          </a:p>
        </p:txBody>
      </p:sp>
      <p:sp>
        <p:nvSpPr>
          <p:cNvPr id="16" name="Shape 13"/>
          <p:cNvSpPr/>
          <p:nvPr/>
        </p:nvSpPr>
        <p:spPr>
          <a:xfrm>
            <a:off x="3698081" y="5883473"/>
            <a:ext cx="7234118" cy="760333"/>
          </a:xfrm>
          <a:prstGeom prst="roundRect">
            <a:avLst>
              <a:gd name="adj" fmla="val 9577"/>
            </a:avLst>
          </a:prstGeom>
          <a:solidFill>
            <a:srgbClr val="F5E7FD"/>
          </a:solidFill>
        </p:spPr>
      </p:sp>
      <p:sp>
        <p:nvSpPr>
          <p:cNvPr id="17" name="Shape 14"/>
          <p:cNvSpPr/>
          <p:nvPr/>
        </p:nvSpPr>
        <p:spPr>
          <a:xfrm>
            <a:off x="3690104" y="5883473"/>
            <a:ext cx="7250073" cy="760333"/>
          </a:xfrm>
          <a:prstGeom prst="roundRect">
            <a:avLst>
              <a:gd name="adj" fmla="val 3192"/>
            </a:avLst>
          </a:prstGeom>
          <a:solidFill>
            <a:srgbClr val="F5E7FD"/>
          </a:solidFill>
        </p:spPr>
      </p:sp>
      <p:sp>
        <p:nvSpPr>
          <p:cNvPr id="18" name="Text 15"/>
          <p:cNvSpPr/>
          <p:nvPr/>
        </p:nvSpPr>
        <p:spPr>
          <a:xfrm>
            <a:off x="3851910" y="6004798"/>
            <a:ext cx="6926461" cy="5176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hdfs dfs -rm -r &lt;hdfs_directory_path&gt;
</a:t>
            </a:r>
            <a:endParaRPr lang="en-US" sz="1275" dirty="0"/>
          </a:p>
        </p:txBody>
      </p:sp>
      <p:sp>
        <p:nvSpPr>
          <p:cNvPr id="19" name="Text 16"/>
          <p:cNvSpPr/>
          <p:nvPr/>
        </p:nvSpPr>
        <p:spPr>
          <a:xfrm>
            <a:off x="3698081" y="6825734"/>
            <a:ext cx="7234118" cy="52530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 </a:t>
            </a:r>
            <a:r>
              <a:rPr lang="en-US" sz="1275" kern="0" spc="-25" dirty="0">
                <a:solidFill>
                  <a:srgbClr val="272525"/>
                </a:solidFill>
                <a:highlight>
                  <a:srgbClr val="F5E7FD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&lt;hdfs_directory_path&gt;</a:t>
            </a: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the path to the directory in HDFS that you want to delete along with its contents.</a:t>
            </a:r>
            <a:endParaRPr lang="en-US" sz="1275" dirty="0"/>
          </a:p>
        </p:txBody>
      </p:sp>
      <p:sp>
        <p:nvSpPr>
          <p:cNvPr id="20" name="Text 17"/>
          <p:cNvSpPr/>
          <p:nvPr/>
        </p:nvSpPr>
        <p:spPr>
          <a:xfrm>
            <a:off x="3698081" y="7532965"/>
            <a:ext cx="7234118" cy="2588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40"/>
              </a:lnSpc>
              <a:buNone/>
            </a:pPr>
            <a:r>
              <a:rPr lang="en-US" sz="1275" kern="0" spc="-2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commands will help you manage and clean up data in HDFS as needed.</a:t>
            </a:r>
            <a:endParaRPr lang="en-US" sz="1275" dirty="0"/>
          </a:p>
        </p:txBody>
      </p:sp>
      <p:pic>
        <p:nvPicPr>
          <p:cNvPr id="21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Presentation</Application>
  <PresentationFormat>On-screen Show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adonis-web</vt:lpstr>
      <vt:lpstr>Segoe Print</vt:lpstr>
      <vt:lpstr>adonis-web</vt:lpstr>
      <vt:lpstr>adonis-web</vt:lpstr>
      <vt:lpstr>Source Sans Pro</vt:lpstr>
      <vt:lpstr>Source Sans Pro</vt:lpstr>
      <vt:lpstr>Source Sans Pro</vt:lpstr>
      <vt:lpstr>Consolas</vt:lpstr>
      <vt:lpstr>Consolas</vt:lpstr>
      <vt:lpstr>Consolas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B11201013</cp:lastModifiedBy>
  <cp:revision>2</cp:revision>
  <dcterms:created xsi:type="dcterms:W3CDTF">2024-02-26T04:56:00Z</dcterms:created>
  <dcterms:modified xsi:type="dcterms:W3CDTF">2024-02-26T07:09:35Z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F93DE6528A0941EEBE244A02967B7D14_12</vt:lpwstr>
  </property>
  <property fmtid="{D5CDD505-2E9C-101B-9397-08002B2CF9AE}" pid="3" name="KSOProductBuildVer">
    <vt:lpwstr>2057-12.2.0.13431</vt:lpwstr>
  </property>
</Properties>
</file>