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7" r:id="rId2"/>
    <p:sldId id="258" r:id="rId3"/>
  </p:sldIdLst>
  <p:sldSz cx="23418800" cy="36310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CC"/>
    <a:srgbClr val="FF33CC"/>
    <a:srgbClr val="993300"/>
    <a:srgbClr val="FF9900"/>
    <a:srgbClr val="00FFFF"/>
    <a:srgbClr val="FD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973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shik sai" userId="9e0dfd8a632373fc" providerId="LiveId" clId="{9F35DFED-3552-4ADB-92D9-79209D80EB18}"/>
    <pc:docChg chg="undo custSel addSld modSld">
      <pc:chgData name="koushik sai" userId="9e0dfd8a632373fc" providerId="LiveId" clId="{9F35DFED-3552-4ADB-92D9-79209D80EB18}" dt="2025-07-05T09:23:15.353" v="112" actId="14100"/>
      <pc:docMkLst>
        <pc:docMk/>
      </pc:docMkLst>
      <pc:sldChg chg="addSp modSp mod">
        <pc:chgData name="koushik sai" userId="9e0dfd8a632373fc" providerId="LiveId" clId="{9F35DFED-3552-4ADB-92D9-79209D80EB18}" dt="2025-07-04T08:49:10.319" v="38" actId="20577"/>
        <pc:sldMkLst>
          <pc:docMk/>
          <pc:sldMk cId="1567886568" sldId="257"/>
        </pc:sldMkLst>
        <pc:spChg chg="mod">
          <ac:chgData name="koushik sai" userId="9e0dfd8a632373fc" providerId="LiveId" clId="{9F35DFED-3552-4ADB-92D9-79209D80EB18}" dt="2025-07-04T08:48:59.223" v="32" actId="20577"/>
          <ac:spMkLst>
            <pc:docMk/>
            <pc:sldMk cId="1567886568" sldId="257"/>
            <ac:spMk id="21" creationId="{431A2881-37C6-7308-83A6-F4D06D83843B}"/>
          </ac:spMkLst>
        </pc:spChg>
        <pc:spChg chg="mod">
          <ac:chgData name="koushik sai" userId="9e0dfd8a632373fc" providerId="LiveId" clId="{9F35DFED-3552-4ADB-92D9-79209D80EB18}" dt="2025-07-04T08:49:10.319" v="38" actId="20577"/>
          <ac:spMkLst>
            <pc:docMk/>
            <pc:sldMk cId="1567886568" sldId="257"/>
            <ac:spMk id="25" creationId="{26C2B9D1-6D1A-E19C-6B0A-F4659A480384}"/>
          </ac:spMkLst>
        </pc:spChg>
        <pc:spChg chg="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57" creationId="{74C3AF86-74C7-BE5C-335A-7FE0031CD6BE}"/>
          </ac:spMkLst>
        </pc:spChg>
        <pc:spChg chg="add mod">
          <ac:chgData name="koushik sai" userId="9e0dfd8a632373fc" providerId="LiveId" clId="{9F35DFED-3552-4ADB-92D9-79209D80EB18}" dt="2025-07-04T08:48:32.798" v="18"/>
          <ac:spMkLst>
            <pc:docMk/>
            <pc:sldMk cId="1567886568" sldId="257"/>
            <ac:spMk id="72" creationId="{8FDC799C-9101-FEA7-6BFC-125DACCEDF4F}"/>
          </ac:spMkLst>
        </pc:spChg>
        <pc:spChg chg="mod">
          <ac:chgData name="koushik sai" userId="9e0dfd8a632373fc" providerId="LiveId" clId="{9F35DFED-3552-4ADB-92D9-79209D80EB18}" dt="2025-07-04T08:48:49.707" v="26" actId="20577"/>
          <ac:spMkLst>
            <pc:docMk/>
            <pc:sldMk cId="1567886568" sldId="257"/>
            <ac:spMk id="81" creationId="{B90D45BD-B825-70BA-4853-9DF281AC0A3F}"/>
          </ac:spMkLst>
        </pc:spChg>
        <pc:spChg chg="add mod">
          <ac:chgData name="koushik sai" userId="9e0dfd8a632373fc" providerId="LiveId" clId="{9F35DFED-3552-4ADB-92D9-79209D80EB18}" dt="2025-07-04T08:48:32.798" v="18"/>
          <ac:spMkLst>
            <pc:docMk/>
            <pc:sldMk cId="1567886568" sldId="257"/>
            <ac:spMk id="115" creationId="{5FDE8C21-6C07-7E02-E2E1-0A7F64DD8C6A}"/>
          </ac:spMkLst>
        </pc:spChg>
        <pc:spChg chg="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116" creationId="{A16EB687-24B1-06D8-8D0D-600E1F467B54}"/>
          </ac:spMkLst>
        </pc:spChg>
        <pc:spChg chg="add 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117" creationId="{C7C07CEE-F608-7788-54C9-D0C183E82C7E}"/>
          </ac:spMkLst>
        </pc:spChg>
        <pc:spChg chg="add 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118" creationId="{855E8F04-5C6B-FD0E-C64D-D08DD1EA4319}"/>
          </ac:spMkLst>
        </pc:spChg>
        <pc:spChg chg="add 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119" creationId="{F870CDD5-2342-091A-E0A4-22CA32996DDC}"/>
          </ac:spMkLst>
        </pc:spChg>
        <pc:spChg chg="add mod">
          <ac:chgData name="koushik sai" userId="9e0dfd8a632373fc" providerId="LiveId" clId="{9F35DFED-3552-4ADB-92D9-79209D80EB18}" dt="2025-07-04T08:48:32.798" v="18"/>
          <ac:spMkLst>
            <pc:docMk/>
            <pc:sldMk cId="1567886568" sldId="257"/>
            <ac:spMk id="120" creationId="{DD2985E6-EC71-CD91-E4F3-DE3D641BBD01}"/>
          </ac:spMkLst>
        </pc:spChg>
        <pc:spChg chg="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121" creationId="{998B961E-15BB-46BA-7C1A-D52EB58194FA}"/>
          </ac:spMkLst>
        </pc:spChg>
        <pc:spChg chg="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122" creationId="{6502EC0E-16F8-DC37-B26C-DE0E7E8EE833}"/>
          </ac:spMkLst>
        </pc:spChg>
        <pc:spChg chg="add 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123" creationId="{41AC5DD9-7C8A-6B2B-A695-87ECDE13994F}"/>
          </ac:spMkLst>
        </pc:spChg>
        <pc:spChg chg="add 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125" creationId="{020C28BE-D7D1-E2F6-AD92-C5B3B3F3B292}"/>
          </ac:spMkLst>
        </pc:spChg>
        <pc:spChg chg="add mod">
          <ac:chgData name="koushik sai" userId="9e0dfd8a632373fc" providerId="LiveId" clId="{9F35DFED-3552-4ADB-92D9-79209D80EB18}" dt="2025-07-04T08:48:34.983" v="19"/>
          <ac:spMkLst>
            <pc:docMk/>
            <pc:sldMk cId="1567886568" sldId="257"/>
            <ac:spMk id="129" creationId="{D1017133-6A27-AA04-3027-713501A06380}"/>
          </ac:spMkLst>
        </pc:spChg>
        <pc:spChg chg="add mod">
          <ac:chgData name="koushik sai" userId="9e0dfd8a632373fc" providerId="LiveId" clId="{9F35DFED-3552-4ADB-92D9-79209D80EB18}" dt="2025-07-04T08:48:32.798" v="18"/>
          <ac:spMkLst>
            <pc:docMk/>
            <pc:sldMk cId="1567886568" sldId="257"/>
            <ac:spMk id="131" creationId="{9052413C-B2AD-0F40-A795-2E09BE9EBFA1}"/>
          </ac:spMkLst>
        </pc:spChg>
        <pc:spChg chg="mod">
          <ac:chgData name="koushik sai" userId="9e0dfd8a632373fc" providerId="LiveId" clId="{9F35DFED-3552-4ADB-92D9-79209D80EB18}" dt="2025-07-04T08:47:50.678" v="16" actId="20577"/>
          <ac:spMkLst>
            <pc:docMk/>
            <pc:sldMk cId="1567886568" sldId="257"/>
            <ac:spMk id="401" creationId="{D28C106C-81C3-5A99-4CEE-BF4D8E078229}"/>
          </ac:spMkLst>
        </pc:spChg>
      </pc:sldChg>
      <pc:sldChg chg="modSp add mod">
        <pc:chgData name="koushik sai" userId="9e0dfd8a632373fc" providerId="LiveId" clId="{9F35DFED-3552-4ADB-92D9-79209D80EB18}" dt="2025-07-05T09:23:15.353" v="112" actId="14100"/>
        <pc:sldMkLst>
          <pc:docMk/>
          <pc:sldMk cId="704592875" sldId="258"/>
        </pc:sldMkLst>
        <pc:spChg chg="mod">
          <ac:chgData name="koushik sai" userId="9e0dfd8a632373fc" providerId="LiveId" clId="{9F35DFED-3552-4ADB-92D9-79209D80EB18}" dt="2025-07-05T09:21:23.371" v="76" actId="20577"/>
          <ac:spMkLst>
            <pc:docMk/>
            <pc:sldMk cId="704592875" sldId="258"/>
            <ac:spMk id="146" creationId="{8298C668-C3B6-230B-B9EA-571A143485EB}"/>
          </ac:spMkLst>
        </pc:spChg>
        <pc:spChg chg="mod">
          <ac:chgData name="koushik sai" userId="9e0dfd8a632373fc" providerId="LiveId" clId="{9F35DFED-3552-4ADB-92D9-79209D80EB18}" dt="2025-07-05T09:21:31.795" v="84" actId="20577"/>
          <ac:spMkLst>
            <pc:docMk/>
            <pc:sldMk cId="704592875" sldId="258"/>
            <ac:spMk id="149" creationId="{CB323523-4946-8FF3-3E17-73026C757A32}"/>
          </ac:spMkLst>
        </pc:spChg>
        <pc:spChg chg="mod">
          <ac:chgData name="koushik sai" userId="9e0dfd8a632373fc" providerId="LiveId" clId="{9F35DFED-3552-4ADB-92D9-79209D80EB18}" dt="2025-07-05T09:22:12.830" v="100" actId="20577"/>
          <ac:spMkLst>
            <pc:docMk/>
            <pc:sldMk cId="704592875" sldId="258"/>
            <ac:spMk id="274" creationId="{F23BF5BB-5FD8-5BF3-3CE0-B376D26E1888}"/>
          </ac:spMkLst>
        </pc:spChg>
        <pc:spChg chg="mod">
          <ac:chgData name="koushik sai" userId="9e0dfd8a632373fc" providerId="LiveId" clId="{9F35DFED-3552-4ADB-92D9-79209D80EB18}" dt="2025-07-05T09:23:15.353" v="112" actId="14100"/>
          <ac:spMkLst>
            <pc:docMk/>
            <pc:sldMk cId="704592875" sldId="258"/>
            <ac:spMk id="275" creationId="{EDDB0760-4B16-C859-1FC9-2020EC8B3DDE}"/>
          </ac:spMkLst>
        </pc:spChg>
        <pc:spChg chg="mod">
          <ac:chgData name="koushik sai" userId="9e0dfd8a632373fc" providerId="LiveId" clId="{9F35DFED-3552-4ADB-92D9-79209D80EB18}" dt="2025-07-05T09:20:47.193" v="67" actId="20577"/>
          <ac:spMkLst>
            <pc:docMk/>
            <pc:sldMk cId="704592875" sldId="258"/>
            <ac:spMk id="291" creationId="{45A9EBA3-FAEC-6117-9425-F0BB617FF3FC}"/>
          </ac:spMkLst>
        </pc:spChg>
        <pc:spChg chg="mod">
          <ac:chgData name="koushik sai" userId="9e0dfd8a632373fc" providerId="LiveId" clId="{9F35DFED-3552-4ADB-92D9-79209D80EB18}" dt="2025-07-05T09:22:37.996" v="109" actId="20577"/>
          <ac:spMkLst>
            <pc:docMk/>
            <pc:sldMk cId="704592875" sldId="258"/>
            <ac:spMk id="299" creationId="{0A0012DC-8470-AF5B-0C95-1357C5155449}"/>
          </ac:spMkLst>
        </pc:spChg>
        <pc:spChg chg="mod">
          <ac:chgData name="koushik sai" userId="9e0dfd8a632373fc" providerId="LiveId" clId="{9F35DFED-3552-4ADB-92D9-79209D80EB18}" dt="2025-07-05T09:23:01.709" v="110" actId="14100"/>
          <ac:spMkLst>
            <pc:docMk/>
            <pc:sldMk cId="704592875" sldId="258"/>
            <ac:spMk id="300" creationId="{23BE733B-F4D9-74A2-5DB8-455A2483DA30}"/>
          </ac:spMkLst>
        </pc:spChg>
        <pc:spChg chg="mod">
          <ac:chgData name="koushik sai" userId="9e0dfd8a632373fc" providerId="LiveId" clId="{9F35DFED-3552-4ADB-92D9-79209D80EB18}" dt="2025-07-05T09:22:02.955" v="92" actId="20577"/>
          <ac:spMkLst>
            <pc:docMk/>
            <pc:sldMk cId="704592875" sldId="258"/>
            <ac:spMk id="407" creationId="{E48CBE51-6748-B6C4-C055-5A8279F4F932}"/>
          </ac:spMkLst>
        </pc:spChg>
        <pc:grpChg chg="mod">
          <ac:chgData name="koushik sai" userId="9e0dfd8a632373fc" providerId="LiveId" clId="{9F35DFED-3552-4ADB-92D9-79209D80EB18}" dt="2025-07-05T09:23:05.318" v="111" actId="1076"/>
          <ac:grpSpMkLst>
            <pc:docMk/>
            <pc:sldMk cId="704592875" sldId="258"/>
            <ac:grpSpMk id="83" creationId="{C426CCDA-EB9B-AABF-856C-B7C571911BFF}"/>
          </ac:grpSpMkLst>
        </pc:grpChg>
        <pc:cxnChg chg="mod">
          <ac:chgData name="koushik sai" userId="9e0dfd8a632373fc" providerId="LiveId" clId="{9F35DFED-3552-4ADB-92D9-79209D80EB18}" dt="2025-07-05T09:23:05.318" v="111" actId="1076"/>
          <ac:cxnSpMkLst>
            <pc:docMk/>
            <pc:sldMk cId="704592875" sldId="258"/>
            <ac:cxnSpMk id="63" creationId="{A8881F4C-1D13-0EF7-D46C-1F737AAF534B}"/>
          </ac:cxnSpMkLst>
        </pc:cxnChg>
        <pc:cxnChg chg="mod">
          <ac:chgData name="koushik sai" userId="9e0dfd8a632373fc" providerId="LiveId" clId="{9F35DFED-3552-4ADB-92D9-79209D80EB18}" dt="2025-07-05T09:23:05.318" v="111" actId="1076"/>
          <ac:cxnSpMkLst>
            <pc:docMk/>
            <pc:sldMk cId="704592875" sldId="258"/>
            <ac:cxnSpMk id="273" creationId="{D9B3F53C-A653-CD88-0880-B454FAF2512E}"/>
          </ac:cxnSpMkLst>
        </pc:cxnChg>
        <pc:cxnChg chg="mod">
          <ac:chgData name="koushik sai" userId="9e0dfd8a632373fc" providerId="LiveId" clId="{9F35DFED-3552-4ADB-92D9-79209D80EB18}" dt="2025-07-05T09:23:01.709" v="110" actId="14100"/>
          <ac:cxnSpMkLst>
            <pc:docMk/>
            <pc:sldMk cId="704592875" sldId="258"/>
            <ac:cxnSpMk id="313" creationId="{F0670C52-1F3F-B030-8E31-1C0BB202C6AC}"/>
          </ac:cxnSpMkLst>
        </pc:cxnChg>
        <pc:cxnChg chg="mod">
          <ac:chgData name="koushik sai" userId="9e0dfd8a632373fc" providerId="LiveId" clId="{9F35DFED-3552-4ADB-92D9-79209D80EB18}" dt="2025-07-05T09:23:15.353" v="112" actId="14100"/>
          <ac:cxnSpMkLst>
            <pc:docMk/>
            <pc:sldMk cId="704592875" sldId="258"/>
            <ac:cxnSpMk id="339" creationId="{8990F680-F290-3808-3A62-6A891CC28EE3}"/>
          </ac:cxnSpMkLst>
        </pc:cxnChg>
        <pc:cxnChg chg="mod">
          <ac:chgData name="koushik sai" userId="9e0dfd8a632373fc" providerId="LiveId" clId="{9F35DFED-3552-4ADB-92D9-79209D80EB18}" dt="2025-07-05T09:23:01.709" v="110" actId="14100"/>
          <ac:cxnSpMkLst>
            <pc:docMk/>
            <pc:sldMk cId="704592875" sldId="258"/>
            <ac:cxnSpMk id="341" creationId="{ED8BEE86-6DF0-4808-F645-AE179023309B}"/>
          </ac:cxnSpMkLst>
        </pc:cxnChg>
        <pc:cxnChg chg="mod">
          <ac:chgData name="koushik sai" userId="9e0dfd8a632373fc" providerId="LiveId" clId="{9F35DFED-3552-4ADB-92D9-79209D80EB18}" dt="2025-07-05T09:22:09.992" v="94" actId="20577"/>
          <ac:cxnSpMkLst>
            <pc:docMk/>
            <pc:sldMk cId="704592875" sldId="258"/>
            <ac:cxnSpMk id="355" creationId="{F4309C69-8742-9DDD-FAE3-9BE879E58361}"/>
          </ac:cxnSpMkLst>
        </pc:cxnChg>
        <pc:cxnChg chg="mod">
          <ac:chgData name="koushik sai" userId="9e0dfd8a632373fc" providerId="LiveId" clId="{9F35DFED-3552-4ADB-92D9-79209D80EB18}" dt="2025-07-05T09:23:15.353" v="112" actId="14100"/>
          <ac:cxnSpMkLst>
            <pc:docMk/>
            <pc:sldMk cId="704592875" sldId="258"/>
            <ac:cxnSpMk id="374" creationId="{652A0718-003E-374C-4CA7-5DC8B096760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602A1-B53A-4003-B640-FCE0FAE9B3C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3638" y="1143000"/>
            <a:ext cx="1990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7BE7-27ED-46E0-AB5D-3B758C044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9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7BE7-27ED-46E0-AB5D-3B758C0447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0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6E15E-D4BD-2B87-9895-2D6E5D53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3A7B33-FF43-93D3-B477-30E5C6B0A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55A2C6-806F-0313-261F-690D83249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705AB-24BA-C16F-CFCA-C80AF5993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7BE7-27ED-46E0-AB5D-3B758C0447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7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410" y="5942549"/>
            <a:ext cx="19905980" cy="12641568"/>
          </a:xfrm>
        </p:spPr>
        <p:txBody>
          <a:bodyPr anchor="b"/>
          <a:lstStyle>
            <a:lvl1pPr algn="ctr">
              <a:defRPr sz="153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350" y="19071624"/>
            <a:ext cx="17564100" cy="8766723"/>
          </a:xfrm>
        </p:spPr>
        <p:txBody>
          <a:bodyPr/>
          <a:lstStyle>
            <a:lvl1pPr marL="0" indent="0" algn="ctr">
              <a:buNone/>
              <a:defRPr sz="6147"/>
            </a:lvl1pPr>
            <a:lvl2pPr marL="1170935" indent="0" algn="ctr">
              <a:buNone/>
              <a:defRPr sz="5122"/>
            </a:lvl2pPr>
            <a:lvl3pPr marL="2341870" indent="0" algn="ctr">
              <a:buNone/>
              <a:defRPr sz="4610"/>
            </a:lvl3pPr>
            <a:lvl4pPr marL="3512805" indent="0" algn="ctr">
              <a:buNone/>
              <a:defRPr sz="4098"/>
            </a:lvl4pPr>
            <a:lvl5pPr marL="4683740" indent="0" algn="ctr">
              <a:buNone/>
              <a:defRPr sz="4098"/>
            </a:lvl5pPr>
            <a:lvl6pPr marL="5854675" indent="0" algn="ctr">
              <a:buNone/>
              <a:defRPr sz="4098"/>
            </a:lvl6pPr>
            <a:lvl7pPr marL="7025610" indent="0" algn="ctr">
              <a:buNone/>
              <a:defRPr sz="4098"/>
            </a:lvl7pPr>
            <a:lvl8pPr marL="8196544" indent="0" algn="ctr">
              <a:buNone/>
              <a:defRPr sz="4098"/>
            </a:lvl8pPr>
            <a:lvl9pPr marL="9367479" indent="0" algn="ctr">
              <a:buNone/>
              <a:defRPr sz="40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0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9080" y="1933219"/>
            <a:ext cx="5049679" cy="307717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0044" y="1933219"/>
            <a:ext cx="14856301" cy="307717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9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2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846" y="9052517"/>
            <a:ext cx="20198715" cy="15104318"/>
          </a:xfrm>
        </p:spPr>
        <p:txBody>
          <a:bodyPr anchor="b"/>
          <a:lstStyle>
            <a:lvl1pPr>
              <a:defRPr sz="153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846" y="24299728"/>
            <a:ext cx="20198715" cy="7943004"/>
          </a:xfrm>
        </p:spPr>
        <p:txBody>
          <a:bodyPr/>
          <a:lstStyle>
            <a:lvl1pPr marL="0" indent="0">
              <a:buNone/>
              <a:defRPr sz="6147">
                <a:solidFill>
                  <a:schemeClr val="tx1"/>
                </a:solidFill>
              </a:defRPr>
            </a:lvl1pPr>
            <a:lvl2pPr marL="1170935" indent="0">
              <a:buNone/>
              <a:defRPr sz="5122">
                <a:solidFill>
                  <a:schemeClr val="tx1">
                    <a:tint val="75000"/>
                  </a:schemeClr>
                </a:solidFill>
              </a:defRPr>
            </a:lvl2pPr>
            <a:lvl3pPr marL="2341870" indent="0">
              <a:buNone/>
              <a:defRPr sz="4610">
                <a:solidFill>
                  <a:schemeClr val="tx1">
                    <a:tint val="75000"/>
                  </a:schemeClr>
                </a:solidFill>
              </a:defRPr>
            </a:lvl3pPr>
            <a:lvl4pPr marL="3512805" indent="0">
              <a:buNone/>
              <a:defRPr sz="4098">
                <a:solidFill>
                  <a:schemeClr val="tx1">
                    <a:tint val="75000"/>
                  </a:schemeClr>
                </a:solidFill>
              </a:defRPr>
            </a:lvl4pPr>
            <a:lvl5pPr marL="4683740" indent="0">
              <a:buNone/>
              <a:defRPr sz="4098">
                <a:solidFill>
                  <a:schemeClr val="tx1">
                    <a:tint val="75000"/>
                  </a:schemeClr>
                </a:solidFill>
              </a:defRPr>
            </a:lvl5pPr>
            <a:lvl6pPr marL="5854675" indent="0">
              <a:buNone/>
              <a:defRPr sz="4098">
                <a:solidFill>
                  <a:schemeClr val="tx1">
                    <a:tint val="75000"/>
                  </a:schemeClr>
                </a:solidFill>
              </a:defRPr>
            </a:lvl6pPr>
            <a:lvl7pPr marL="7025610" indent="0">
              <a:buNone/>
              <a:defRPr sz="4098">
                <a:solidFill>
                  <a:schemeClr val="tx1">
                    <a:tint val="75000"/>
                  </a:schemeClr>
                </a:solidFill>
              </a:defRPr>
            </a:lvl7pPr>
            <a:lvl8pPr marL="8196544" indent="0">
              <a:buNone/>
              <a:defRPr sz="4098">
                <a:solidFill>
                  <a:schemeClr val="tx1">
                    <a:tint val="75000"/>
                  </a:schemeClr>
                </a:solidFill>
              </a:defRPr>
            </a:lvl8pPr>
            <a:lvl9pPr marL="9367479" indent="0">
              <a:buNone/>
              <a:defRPr sz="40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0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0043" y="9666093"/>
            <a:ext cx="9952990" cy="23038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5768" y="9666093"/>
            <a:ext cx="9952990" cy="23038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8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93" y="1933226"/>
            <a:ext cx="20198715" cy="70184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3095" y="8901213"/>
            <a:ext cx="9907249" cy="4362347"/>
          </a:xfrm>
        </p:spPr>
        <p:txBody>
          <a:bodyPr anchor="b"/>
          <a:lstStyle>
            <a:lvl1pPr marL="0" indent="0">
              <a:buNone/>
              <a:defRPr sz="6147" b="1"/>
            </a:lvl1pPr>
            <a:lvl2pPr marL="1170935" indent="0">
              <a:buNone/>
              <a:defRPr sz="5122" b="1"/>
            </a:lvl2pPr>
            <a:lvl3pPr marL="2341870" indent="0">
              <a:buNone/>
              <a:defRPr sz="4610" b="1"/>
            </a:lvl3pPr>
            <a:lvl4pPr marL="3512805" indent="0">
              <a:buNone/>
              <a:defRPr sz="4098" b="1"/>
            </a:lvl4pPr>
            <a:lvl5pPr marL="4683740" indent="0">
              <a:buNone/>
              <a:defRPr sz="4098" b="1"/>
            </a:lvl5pPr>
            <a:lvl6pPr marL="5854675" indent="0">
              <a:buNone/>
              <a:defRPr sz="4098" b="1"/>
            </a:lvl6pPr>
            <a:lvl7pPr marL="7025610" indent="0">
              <a:buNone/>
              <a:defRPr sz="4098" b="1"/>
            </a:lvl7pPr>
            <a:lvl8pPr marL="8196544" indent="0">
              <a:buNone/>
              <a:defRPr sz="4098" b="1"/>
            </a:lvl8pPr>
            <a:lvl9pPr marL="9367479" indent="0">
              <a:buNone/>
              <a:defRPr sz="4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3095" y="13263560"/>
            <a:ext cx="9907249" cy="1950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5769" y="8901213"/>
            <a:ext cx="9956040" cy="4362347"/>
          </a:xfrm>
        </p:spPr>
        <p:txBody>
          <a:bodyPr anchor="b"/>
          <a:lstStyle>
            <a:lvl1pPr marL="0" indent="0">
              <a:buNone/>
              <a:defRPr sz="6147" b="1"/>
            </a:lvl1pPr>
            <a:lvl2pPr marL="1170935" indent="0">
              <a:buNone/>
              <a:defRPr sz="5122" b="1"/>
            </a:lvl2pPr>
            <a:lvl3pPr marL="2341870" indent="0">
              <a:buNone/>
              <a:defRPr sz="4610" b="1"/>
            </a:lvl3pPr>
            <a:lvl4pPr marL="3512805" indent="0">
              <a:buNone/>
              <a:defRPr sz="4098" b="1"/>
            </a:lvl4pPr>
            <a:lvl5pPr marL="4683740" indent="0">
              <a:buNone/>
              <a:defRPr sz="4098" b="1"/>
            </a:lvl5pPr>
            <a:lvl6pPr marL="5854675" indent="0">
              <a:buNone/>
              <a:defRPr sz="4098" b="1"/>
            </a:lvl6pPr>
            <a:lvl7pPr marL="7025610" indent="0">
              <a:buNone/>
              <a:defRPr sz="4098" b="1"/>
            </a:lvl7pPr>
            <a:lvl8pPr marL="8196544" indent="0">
              <a:buNone/>
              <a:defRPr sz="4098" b="1"/>
            </a:lvl8pPr>
            <a:lvl9pPr marL="9367479" indent="0">
              <a:buNone/>
              <a:defRPr sz="4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5769" y="13263560"/>
            <a:ext cx="9956040" cy="1950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8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5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93" y="2420726"/>
            <a:ext cx="7553173" cy="8472541"/>
          </a:xfrm>
        </p:spPr>
        <p:txBody>
          <a:bodyPr anchor="b"/>
          <a:lstStyle>
            <a:lvl1pPr>
              <a:defRPr sz="8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040" y="5228104"/>
            <a:ext cx="11855768" cy="25804265"/>
          </a:xfrm>
        </p:spPr>
        <p:txBody>
          <a:bodyPr/>
          <a:lstStyle>
            <a:lvl1pPr>
              <a:defRPr sz="8196"/>
            </a:lvl1pPr>
            <a:lvl2pPr>
              <a:defRPr sz="7171"/>
            </a:lvl2pPr>
            <a:lvl3pPr>
              <a:defRPr sz="6147"/>
            </a:lvl3pPr>
            <a:lvl4pPr>
              <a:defRPr sz="5122"/>
            </a:lvl4pPr>
            <a:lvl5pPr>
              <a:defRPr sz="5122"/>
            </a:lvl5pPr>
            <a:lvl6pPr>
              <a:defRPr sz="5122"/>
            </a:lvl6pPr>
            <a:lvl7pPr>
              <a:defRPr sz="5122"/>
            </a:lvl7pPr>
            <a:lvl8pPr>
              <a:defRPr sz="5122"/>
            </a:lvl8pPr>
            <a:lvl9pPr>
              <a:defRPr sz="51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93" y="10893266"/>
            <a:ext cx="7553173" cy="20181124"/>
          </a:xfrm>
        </p:spPr>
        <p:txBody>
          <a:bodyPr/>
          <a:lstStyle>
            <a:lvl1pPr marL="0" indent="0">
              <a:buNone/>
              <a:defRPr sz="4098"/>
            </a:lvl1pPr>
            <a:lvl2pPr marL="1170935" indent="0">
              <a:buNone/>
              <a:defRPr sz="3586"/>
            </a:lvl2pPr>
            <a:lvl3pPr marL="2341870" indent="0">
              <a:buNone/>
              <a:defRPr sz="3073"/>
            </a:lvl3pPr>
            <a:lvl4pPr marL="3512805" indent="0">
              <a:buNone/>
              <a:defRPr sz="2561"/>
            </a:lvl4pPr>
            <a:lvl5pPr marL="4683740" indent="0">
              <a:buNone/>
              <a:defRPr sz="2561"/>
            </a:lvl5pPr>
            <a:lvl6pPr marL="5854675" indent="0">
              <a:buNone/>
              <a:defRPr sz="2561"/>
            </a:lvl6pPr>
            <a:lvl7pPr marL="7025610" indent="0">
              <a:buNone/>
              <a:defRPr sz="2561"/>
            </a:lvl7pPr>
            <a:lvl8pPr marL="8196544" indent="0">
              <a:buNone/>
              <a:defRPr sz="2561"/>
            </a:lvl8pPr>
            <a:lvl9pPr marL="9367479" indent="0">
              <a:buNone/>
              <a:defRPr sz="25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93" y="2420726"/>
            <a:ext cx="7553173" cy="8472541"/>
          </a:xfrm>
        </p:spPr>
        <p:txBody>
          <a:bodyPr anchor="b"/>
          <a:lstStyle>
            <a:lvl1pPr>
              <a:defRPr sz="8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6040" y="5228104"/>
            <a:ext cx="11855768" cy="25804265"/>
          </a:xfrm>
        </p:spPr>
        <p:txBody>
          <a:bodyPr anchor="t"/>
          <a:lstStyle>
            <a:lvl1pPr marL="0" indent="0">
              <a:buNone/>
              <a:defRPr sz="8196"/>
            </a:lvl1pPr>
            <a:lvl2pPr marL="1170935" indent="0">
              <a:buNone/>
              <a:defRPr sz="7171"/>
            </a:lvl2pPr>
            <a:lvl3pPr marL="2341870" indent="0">
              <a:buNone/>
              <a:defRPr sz="6147"/>
            </a:lvl3pPr>
            <a:lvl4pPr marL="3512805" indent="0">
              <a:buNone/>
              <a:defRPr sz="5122"/>
            </a:lvl4pPr>
            <a:lvl5pPr marL="4683740" indent="0">
              <a:buNone/>
              <a:defRPr sz="5122"/>
            </a:lvl5pPr>
            <a:lvl6pPr marL="5854675" indent="0">
              <a:buNone/>
              <a:defRPr sz="5122"/>
            </a:lvl6pPr>
            <a:lvl7pPr marL="7025610" indent="0">
              <a:buNone/>
              <a:defRPr sz="5122"/>
            </a:lvl7pPr>
            <a:lvl8pPr marL="8196544" indent="0">
              <a:buNone/>
              <a:defRPr sz="5122"/>
            </a:lvl8pPr>
            <a:lvl9pPr marL="9367479" indent="0">
              <a:buNone/>
              <a:defRPr sz="51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93" y="10893266"/>
            <a:ext cx="7553173" cy="20181124"/>
          </a:xfrm>
        </p:spPr>
        <p:txBody>
          <a:bodyPr/>
          <a:lstStyle>
            <a:lvl1pPr marL="0" indent="0">
              <a:buNone/>
              <a:defRPr sz="4098"/>
            </a:lvl1pPr>
            <a:lvl2pPr marL="1170935" indent="0">
              <a:buNone/>
              <a:defRPr sz="3586"/>
            </a:lvl2pPr>
            <a:lvl3pPr marL="2341870" indent="0">
              <a:buNone/>
              <a:defRPr sz="3073"/>
            </a:lvl3pPr>
            <a:lvl4pPr marL="3512805" indent="0">
              <a:buNone/>
              <a:defRPr sz="2561"/>
            </a:lvl4pPr>
            <a:lvl5pPr marL="4683740" indent="0">
              <a:buNone/>
              <a:defRPr sz="2561"/>
            </a:lvl5pPr>
            <a:lvl6pPr marL="5854675" indent="0">
              <a:buNone/>
              <a:defRPr sz="2561"/>
            </a:lvl6pPr>
            <a:lvl7pPr marL="7025610" indent="0">
              <a:buNone/>
              <a:defRPr sz="2561"/>
            </a:lvl7pPr>
            <a:lvl8pPr marL="8196544" indent="0">
              <a:buNone/>
              <a:defRPr sz="2561"/>
            </a:lvl8pPr>
            <a:lvl9pPr marL="9367479" indent="0">
              <a:buNone/>
              <a:defRPr sz="25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0043" y="1933226"/>
            <a:ext cx="20198715" cy="701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0043" y="9666093"/>
            <a:ext cx="20198715" cy="2303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0043" y="33654822"/>
            <a:ext cx="5269230" cy="1933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2EA8-D801-4244-AB6F-2139D7954A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7478" y="33654822"/>
            <a:ext cx="7903845" cy="1933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9528" y="33654822"/>
            <a:ext cx="5269230" cy="1933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3BA6-2ABE-4996-AEDF-1CF8CAF7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2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341870" rtl="0" eaLnBrk="1" latinLnBrk="0" hangingPunct="1">
        <a:lnSpc>
          <a:spcPct val="90000"/>
        </a:lnSpc>
        <a:spcBef>
          <a:spcPct val="0"/>
        </a:spcBef>
        <a:buNone/>
        <a:defRPr sz="112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5467" indent="-585467" algn="l" defTabSz="2341870" rtl="0" eaLnBrk="1" latinLnBrk="0" hangingPunct="1">
        <a:lnSpc>
          <a:spcPct val="90000"/>
        </a:lnSpc>
        <a:spcBef>
          <a:spcPts val="2561"/>
        </a:spcBef>
        <a:buFont typeface="Arial" panose="020B0604020202020204" pitchFamily="34" charset="0"/>
        <a:buChar char="•"/>
        <a:defRPr sz="7171" kern="1200">
          <a:solidFill>
            <a:schemeClr val="tx1"/>
          </a:solidFill>
          <a:latin typeface="+mn-lt"/>
          <a:ea typeface="+mn-ea"/>
          <a:cs typeface="+mn-cs"/>
        </a:defRPr>
      </a:lvl1pPr>
      <a:lvl2pPr marL="1756402" indent="-585467" algn="l" defTabSz="2341870" rtl="0" eaLnBrk="1" latinLnBrk="0" hangingPunct="1">
        <a:lnSpc>
          <a:spcPct val="90000"/>
        </a:lnSpc>
        <a:spcBef>
          <a:spcPts val="1281"/>
        </a:spcBef>
        <a:buFont typeface="Arial" panose="020B0604020202020204" pitchFamily="34" charset="0"/>
        <a:buChar char="•"/>
        <a:defRPr sz="6147" kern="1200">
          <a:solidFill>
            <a:schemeClr val="tx1"/>
          </a:solidFill>
          <a:latin typeface="+mn-lt"/>
          <a:ea typeface="+mn-ea"/>
          <a:cs typeface="+mn-cs"/>
        </a:defRPr>
      </a:lvl2pPr>
      <a:lvl3pPr marL="2927337" indent="-585467" algn="l" defTabSz="2341870" rtl="0" eaLnBrk="1" latinLnBrk="0" hangingPunct="1">
        <a:lnSpc>
          <a:spcPct val="90000"/>
        </a:lnSpc>
        <a:spcBef>
          <a:spcPts val="1281"/>
        </a:spcBef>
        <a:buFont typeface="Arial" panose="020B0604020202020204" pitchFamily="34" charset="0"/>
        <a:buChar char="•"/>
        <a:defRPr sz="5122" kern="1200">
          <a:solidFill>
            <a:schemeClr val="tx1"/>
          </a:solidFill>
          <a:latin typeface="+mn-lt"/>
          <a:ea typeface="+mn-ea"/>
          <a:cs typeface="+mn-cs"/>
        </a:defRPr>
      </a:lvl3pPr>
      <a:lvl4pPr marL="4098272" indent="-585467" algn="l" defTabSz="2341870" rtl="0" eaLnBrk="1" latinLnBrk="0" hangingPunct="1">
        <a:lnSpc>
          <a:spcPct val="90000"/>
        </a:lnSpc>
        <a:spcBef>
          <a:spcPts val="1281"/>
        </a:spcBef>
        <a:buFont typeface="Arial" panose="020B0604020202020204" pitchFamily="34" charset="0"/>
        <a:buChar char="•"/>
        <a:defRPr sz="4610" kern="1200">
          <a:solidFill>
            <a:schemeClr val="tx1"/>
          </a:solidFill>
          <a:latin typeface="+mn-lt"/>
          <a:ea typeface="+mn-ea"/>
          <a:cs typeface="+mn-cs"/>
        </a:defRPr>
      </a:lvl4pPr>
      <a:lvl5pPr marL="5269207" indent="-585467" algn="l" defTabSz="2341870" rtl="0" eaLnBrk="1" latinLnBrk="0" hangingPunct="1">
        <a:lnSpc>
          <a:spcPct val="90000"/>
        </a:lnSpc>
        <a:spcBef>
          <a:spcPts val="1281"/>
        </a:spcBef>
        <a:buFont typeface="Arial" panose="020B0604020202020204" pitchFamily="34" charset="0"/>
        <a:buChar char="•"/>
        <a:defRPr sz="4610" kern="1200">
          <a:solidFill>
            <a:schemeClr val="tx1"/>
          </a:solidFill>
          <a:latin typeface="+mn-lt"/>
          <a:ea typeface="+mn-ea"/>
          <a:cs typeface="+mn-cs"/>
        </a:defRPr>
      </a:lvl5pPr>
      <a:lvl6pPr marL="6440142" indent="-585467" algn="l" defTabSz="2341870" rtl="0" eaLnBrk="1" latinLnBrk="0" hangingPunct="1">
        <a:lnSpc>
          <a:spcPct val="90000"/>
        </a:lnSpc>
        <a:spcBef>
          <a:spcPts val="1281"/>
        </a:spcBef>
        <a:buFont typeface="Arial" panose="020B0604020202020204" pitchFamily="34" charset="0"/>
        <a:buChar char="•"/>
        <a:defRPr sz="4610" kern="1200">
          <a:solidFill>
            <a:schemeClr val="tx1"/>
          </a:solidFill>
          <a:latin typeface="+mn-lt"/>
          <a:ea typeface="+mn-ea"/>
          <a:cs typeface="+mn-cs"/>
        </a:defRPr>
      </a:lvl6pPr>
      <a:lvl7pPr marL="7611077" indent="-585467" algn="l" defTabSz="2341870" rtl="0" eaLnBrk="1" latinLnBrk="0" hangingPunct="1">
        <a:lnSpc>
          <a:spcPct val="90000"/>
        </a:lnSpc>
        <a:spcBef>
          <a:spcPts val="1281"/>
        </a:spcBef>
        <a:buFont typeface="Arial" panose="020B0604020202020204" pitchFamily="34" charset="0"/>
        <a:buChar char="•"/>
        <a:defRPr sz="4610" kern="1200">
          <a:solidFill>
            <a:schemeClr val="tx1"/>
          </a:solidFill>
          <a:latin typeface="+mn-lt"/>
          <a:ea typeface="+mn-ea"/>
          <a:cs typeface="+mn-cs"/>
        </a:defRPr>
      </a:lvl7pPr>
      <a:lvl8pPr marL="8782012" indent="-585467" algn="l" defTabSz="2341870" rtl="0" eaLnBrk="1" latinLnBrk="0" hangingPunct="1">
        <a:lnSpc>
          <a:spcPct val="90000"/>
        </a:lnSpc>
        <a:spcBef>
          <a:spcPts val="1281"/>
        </a:spcBef>
        <a:buFont typeface="Arial" panose="020B0604020202020204" pitchFamily="34" charset="0"/>
        <a:buChar char="•"/>
        <a:defRPr sz="4610" kern="1200">
          <a:solidFill>
            <a:schemeClr val="tx1"/>
          </a:solidFill>
          <a:latin typeface="+mn-lt"/>
          <a:ea typeface="+mn-ea"/>
          <a:cs typeface="+mn-cs"/>
        </a:defRPr>
      </a:lvl8pPr>
      <a:lvl9pPr marL="9952947" indent="-585467" algn="l" defTabSz="2341870" rtl="0" eaLnBrk="1" latinLnBrk="0" hangingPunct="1">
        <a:lnSpc>
          <a:spcPct val="90000"/>
        </a:lnSpc>
        <a:spcBef>
          <a:spcPts val="1281"/>
        </a:spcBef>
        <a:buFont typeface="Arial" panose="020B0604020202020204" pitchFamily="34" charset="0"/>
        <a:buChar char="•"/>
        <a:defRPr sz="4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1870" rtl="0" eaLnBrk="1" latinLnBrk="0" hangingPunct="1">
        <a:defRPr sz="4610" kern="1200">
          <a:solidFill>
            <a:schemeClr val="tx1"/>
          </a:solidFill>
          <a:latin typeface="+mn-lt"/>
          <a:ea typeface="+mn-ea"/>
          <a:cs typeface="+mn-cs"/>
        </a:defRPr>
      </a:lvl1pPr>
      <a:lvl2pPr marL="1170935" algn="l" defTabSz="2341870" rtl="0" eaLnBrk="1" latinLnBrk="0" hangingPunct="1">
        <a:defRPr sz="4610" kern="1200">
          <a:solidFill>
            <a:schemeClr val="tx1"/>
          </a:solidFill>
          <a:latin typeface="+mn-lt"/>
          <a:ea typeface="+mn-ea"/>
          <a:cs typeface="+mn-cs"/>
        </a:defRPr>
      </a:lvl2pPr>
      <a:lvl3pPr marL="2341870" algn="l" defTabSz="2341870" rtl="0" eaLnBrk="1" latinLnBrk="0" hangingPunct="1">
        <a:defRPr sz="4610" kern="1200">
          <a:solidFill>
            <a:schemeClr val="tx1"/>
          </a:solidFill>
          <a:latin typeface="+mn-lt"/>
          <a:ea typeface="+mn-ea"/>
          <a:cs typeface="+mn-cs"/>
        </a:defRPr>
      </a:lvl3pPr>
      <a:lvl4pPr marL="3512805" algn="l" defTabSz="2341870" rtl="0" eaLnBrk="1" latinLnBrk="0" hangingPunct="1">
        <a:defRPr sz="4610" kern="1200">
          <a:solidFill>
            <a:schemeClr val="tx1"/>
          </a:solidFill>
          <a:latin typeface="+mn-lt"/>
          <a:ea typeface="+mn-ea"/>
          <a:cs typeface="+mn-cs"/>
        </a:defRPr>
      </a:lvl4pPr>
      <a:lvl5pPr marL="4683740" algn="l" defTabSz="2341870" rtl="0" eaLnBrk="1" latinLnBrk="0" hangingPunct="1">
        <a:defRPr sz="4610" kern="1200">
          <a:solidFill>
            <a:schemeClr val="tx1"/>
          </a:solidFill>
          <a:latin typeface="+mn-lt"/>
          <a:ea typeface="+mn-ea"/>
          <a:cs typeface="+mn-cs"/>
        </a:defRPr>
      </a:lvl5pPr>
      <a:lvl6pPr marL="5854675" algn="l" defTabSz="2341870" rtl="0" eaLnBrk="1" latinLnBrk="0" hangingPunct="1">
        <a:defRPr sz="4610" kern="1200">
          <a:solidFill>
            <a:schemeClr val="tx1"/>
          </a:solidFill>
          <a:latin typeface="+mn-lt"/>
          <a:ea typeface="+mn-ea"/>
          <a:cs typeface="+mn-cs"/>
        </a:defRPr>
      </a:lvl6pPr>
      <a:lvl7pPr marL="7025610" algn="l" defTabSz="2341870" rtl="0" eaLnBrk="1" latinLnBrk="0" hangingPunct="1">
        <a:defRPr sz="4610" kern="1200">
          <a:solidFill>
            <a:schemeClr val="tx1"/>
          </a:solidFill>
          <a:latin typeface="+mn-lt"/>
          <a:ea typeface="+mn-ea"/>
          <a:cs typeface="+mn-cs"/>
        </a:defRPr>
      </a:lvl7pPr>
      <a:lvl8pPr marL="8196544" algn="l" defTabSz="2341870" rtl="0" eaLnBrk="1" latinLnBrk="0" hangingPunct="1">
        <a:defRPr sz="4610" kern="1200">
          <a:solidFill>
            <a:schemeClr val="tx1"/>
          </a:solidFill>
          <a:latin typeface="+mn-lt"/>
          <a:ea typeface="+mn-ea"/>
          <a:cs typeface="+mn-cs"/>
        </a:defRPr>
      </a:lvl8pPr>
      <a:lvl9pPr marL="9367479" algn="l" defTabSz="2341870" rtl="0" eaLnBrk="1" latinLnBrk="0" hangingPunct="1">
        <a:defRPr sz="4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6225A-1836-E7D4-5CD1-26939E01A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241FE59-C658-543B-2CFD-78B94141A4E2}"/>
              </a:ext>
            </a:extLst>
          </p:cNvPr>
          <p:cNvGrpSpPr/>
          <p:nvPr/>
        </p:nvGrpSpPr>
        <p:grpSpPr>
          <a:xfrm>
            <a:off x="10466375" y="9341778"/>
            <a:ext cx="2794024" cy="1533542"/>
            <a:chOff x="3536696" y="6448008"/>
            <a:chExt cx="2607852" cy="1317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EFE19E7-D338-E4AB-92ED-E7C048C7B659}"/>
                    </a:ext>
                  </a:extLst>
                </p:cNvPr>
                <p:cNvSpPr txBox="1"/>
                <p:nvPr/>
              </p:nvSpPr>
              <p:spPr>
                <a:xfrm>
                  <a:off x="3536696" y="6823686"/>
                  <a:ext cx="2583336" cy="5717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63" dirty="0"/>
                    <a:t>while loop </a:t>
                  </a:r>
                </a:p>
                <a:p>
                  <a:pPr algn="ctr"/>
                  <a:r>
                    <a:rPr lang="en-US" sz="1863" dirty="0"/>
                    <a:t>(</a:t>
                  </a:r>
                  <a:r>
                    <a:rPr lang="en-US" sz="1863" dirty="0" err="1"/>
                    <a:t>totm</a:t>
                  </a:r>
                  <a:r>
                    <a:rPr lang="en-US" sz="1863" dirty="0"/>
                    <a:t>&lt;</a:t>
                  </a:r>
                  <a:r>
                    <a:rPr lang="en-IN" sz="1863" dirty="0"/>
                    <a:t>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IN" sz="186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63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1863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a14:m>
                  <a:r>
                    <a:rPr lang="en-IN" sz="1863" dirty="0"/>
                    <a:t>)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EFE19E7-D338-E4AB-92ED-E7C048C7B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696" y="6823686"/>
                  <a:ext cx="2583336" cy="571744"/>
                </a:xfrm>
                <a:prstGeom prst="rect">
                  <a:avLst/>
                </a:prstGeom>
                <a:blipFill>
                  <a:blip r:embed="rId3"/>
                  <a:stretch>
                    <a:fillRect t="-5505" b="-146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B10184A9-7223-FE43-2424-2B0313DE3780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5FFEB9-63D1-4FCA-72B8-EEC4D35D9591}"/>
              </a:ext>
            </a:extLst>
          </p:cNvPr>
          <p:cNvGrpSpPr/>
          <p:nvPr/>
        </p:nvGrpSpPr>
        <p:grpSpPr>
          <a:xfrm>
            <a:off x="1909556" y="9816881"/>
            <a:ext cx="2898524" cy="665694"/>
            <a:chOff x="3191315" y="3273066"/>
            <a:chExt cx="3313586" cy="3140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7427FE-AFD2-0AED-071B-728E6EF40C53}"/>
                </a:ext>
              </a:extLst>
            </p:cNvPr>
            <p:cNvSpPr txBox="1"/>
            <p:nvPr/>
          </p:nvSpPr>
          <p:spPr>
            <a:xfrm>
              <a:off x="3191315" y="3273066"/>
              <a:ext cx="3313586" cy="31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3" dirty="0"/>
                <a:t>Select a random chain (</a:t>
              </a:r>
              <a:r>
                <a:rPr lang="en-US" sz="1863" dirty="0" err="1"/>
                <a:t>cnum</a:t>
              </a:r>
              <a:r>
                <a:rPr lang="en-US" sz="1863" dirty="0"/>
                <a:t>)</a:t>
              </a:r>
              <a:endParaRPr lang="en-IN" sz="1863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8B8265-993B-0F2D-E2D3-E3860E9FCC1F}"/>
                </a:ext>
              </a:extLst>
            </p:cNvPr>
            <p:cNvSpPr/>
            <p:nvPr/>
          </p:nvSpPr>
          <p:spPr>
            <a:xfrm>
              <a:off x="3211056" y="3299151"/>
              <a:ext cx="3207858" cy="2653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44C9F1-A0B2-7895-C1C5-B7792EAB214A}"/>
              </a:ext>
            </a:extLst>
          </p:cNvPr>
          <p:cNvGrpSpPr/>
          <p:nvPr/>
        </p:nvGrpSpPr>
        <p:grpSpPr>
          <a:xfrm>
            <a:off x="1867646" y="10651714"/>
            <a:ext cx="2898524" cy="594009"/>
            <a:chOff x="220728" y="3245827"/>
            <a:chExt cx="6559644" cy="9850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408794-B0BA-FF0F-B843-58F0F0B41651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</a:t>
              </a:r>
            </a:p>
            <a:p>
              <a:pPr algn="ctr"/>
              <a:r>
                <a:rPr lang="en-IN" sz="1630" dirty="0"/>
                <a:t> (</a:t>
              </a:r>
              <a:r>
                <a:rPr lang="en-IN" sz="1630" dirty="0" err="1"/>
                <a:t>fcalc</a:t>
              </a:r>
              <a:r>
                <a:rPr lang="en-IN" sz="1630" dirty="0"/>
                <a:t>) of first (j=0) bead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CEFCA-D7BA-59DB-35CB-5C7FBAAE8EC1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0BE4E6-59A9-36A1-B0DE-BC36203D2A24}"/>
              </a:ext>
            </a:extLst>
          </p:cNvPr>
          <p:cNvGrpSpPr/>
          <p:nvPr/>
        </p:nvGrpSpPr>
        <p:grpSpPr>
          <a:xfrm>
            <a:off x="7383928" y="18585544"/>
            <a:ext cx="2378466" cy="1676128"/>
            <a:chOff x="3602491" y="6322616"/>
            <a:chExt cx="2583336" cy="1634533"/>
          </a:xfrm>
        </p:grpSpPr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B3B7DC6D-E2AA-E0C0-C7DE-86CAE6B71F18}"/>
                </a:ext>
              </a:extLst>
            </p:cNvPr>
            <p:cNvSpPr/>
            <p:nvPr/>
          </p:nvSpPr>
          <p:spPr>
            <a:xfrm>
              <a:off x="3616406" y="6322616"/>
              <a:ext cx="2528142" cy="1634533"/>
            </a:xfrm>
            <a:prstGeom prst="diamond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D6C0D2-0C85-37A7-EE10-FDBDA2E1374B}"/>
                </a:ext>
              </a:extLst>
            </p:cNvPr>
            <p:cNvSpPr txBox="1"/>
            <p:nvPr/>
          </p:nvSpPr>
          <p:spPr>
            <a:xfrm>
              <a:off x="3602491" y="6702084"/>
              <a:ext cx="2583336" cy="82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Metropolis </a:t>
              </a:r>
            </a:p>
            <a:p>
              <a:pPr algn="ctr"/>
              <a:r>
                <a:rPr lang="en-US" sz="1630" dirty="0"/>
                <a:t>Algorithm</a:t>
              </a:r>
            </a:p>
            <a:p>
              <a:pPr algn="ctr"/>
              <a:r>
                <a:rPr lang="en-US" sz="1630" dirty="0">
                  <a:solidFill>
                    <a:srgbClr val="993300"/>
                  </a:solidFill>
                </a:rPr>
                <a:t>(</a:t>
              </a:r>
              <a:r>
                <a:rPr lang="en-US" sz="1630" dirty="0" err="1">
                  <a:solidFill>
                    <a:srgbClr val="993300"/>
                  </a:solidFill>
                </a:rPr>
                <a:t>metrop</a:t>
              </a:r>
              <a:r>
                <a:rPr lang="en-US" sz="1630" dirty="0">
                  <a:solidFill>
                    <a:srgbClr val="993300"/>
                  </a:solidFill>
                </a:rPr>
                <a:t>(</a:t>
              </a:r>
              <a:r>
                <a:rPr lang="en-US" sz="1630" dirty="0" err="1">
                  <a:solidFill>
                    <a:srgbClr val="993300"/>
                  </a:solidFill>
                </a:rPr>
                <a:t>delE</a:t>
              </a:r>
              <a:r>
                <a:rPr lang="en-US" sz="1630" dirty="0">
                  <a:solidFill>
                    <a:srgbClr val="993300"/>
                  </a:solidFill>
                </a:rPr>
                <a:t>))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FC0599-BC3E-3796-FD21-8B3F63B6A2DA}"/>
              </a:ext>
            </a:extLst>
          </p:cNvPr>
          <p:cNvGrpSpPr/>
          <p:nvPr/>
        </p:nvGrpSpPr>
        <p:grpSpPr>
          <a:xfrm>
            <a:off x="6765509" y="21018818"/>
            <a:ext cx="3582340" cy="859494"/>
            <a:chOff x="2483192" y="3366981"/>
            <a:chExt cx="3941580" cy="52279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6F3617-4C1B-96FE-672E-91ED2AC61E5E}"/>
                </a:ext>
              </a:extLst>
            </p:cNvPr>
            <p:cNvSpPr txBox="1"/>
            <p:nvPr/>
          </p:nvSpPr>
          <p:spPr>
            <a:xfrm>
              <a:off x="2483193" y="3375890"/>
              <a:ext cx="3941579" cy="513883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Call </a:t>
              </a:r>
              <a:r>
                <a:rPr lang="en-US" sz="1630" dirty="0" err="1">
                  <a:solidFill>
                    <a:srgbClr val="FF33CC"/>
                  </a:solidFill>
                </a:rPr>
                <a:t>accmov</a:t>
              </a:r>
              <a:r>
                <a:rPr lang="en-US" sz="1630" dirty="0">
                  <a:solidFill>
                    <a:srgbClr val="FF33CC"/>
                  </a:solidFill>
                </a:rPr>
                <a:t>(</a:t>
              </a:r>
              <a:r>
                <a:rPr lang="en-US" sz="1630" dirty="0" err="1">
                  <a:solidFill>
                    <a:srgbClr val="FF33CC"/>
                  </a:solidFill>
                </a:rPr>
                <a:t>cnum,bnum,pcalc,scalc,vec</a:t>
              </a:r>
              <a:r>
                <a:rPr lang="en-US" sz="1630" dirty="0">
                  <a:solidFill>
                    <a:srgbClr val="FF33CC"/>
                  </a:solidFill>
                </a:rPr>
                <a:t> </a:t>
              </a:r>
              <a:r>
                <a:rPr lang="en-US" sz="1630" dirty="0" err="1">
                  <a:solidFill>
                    <a:srgbClr val="FF33CC"/>
                  </a:solidFill>
                </a:rPr>
                <a:t>mpos</a:t>
              </a:r>
              <a:r>
                <a:rPr lang="en-US" sz="1630" dirty="0">
                  <a:solidFill>
                    <a:srgbClr val="FF33CC"/>
                  </a:solidFill>
                </a:rPr>
                <a:t>) </a:t>
              </a:r>
              <a:r>
                <a:rPr lang="en-US" sz="1630" dirty="0"/>
                <a:t>to accept move and reconfigure the chain</a:t>
              </a:r>
              <a:endParaRPr lang="en-IN" sz="163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D7E051-D145-BDD4-6377-EDDE18981FCB}"/>
                </a:ext>
              </a:extLst>
            </p:cNvPr>
            <p:cNvSpPr/>
            <p:nvPr/>
          </p:nvSpPr>
          <p:spPr>
            <a:xfrm>
              <a:off x="2483192" y="3366981"/>
              <a:ext cx="3935722" cy="51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C7A83C-BF19-1B45-7998-EF57BABADF3A}"/>
              </a:ext>
            </a:extLst>
          </p:cNvPr>
          <p:cNvCxnSpPr>
            <a:cxnSpLocks/>
            <a:stCxn id="85" idx="2"/>
            <a:endCxn id="76" idx="0"/>
          </p:cNvCxnSpPr>
          <p:nvPr/>
        </p:nvCxnSpPr>
        <p:spPr>
          <a:xfrm flipH="1">
            <a:off x="3042164" y="31445223"/>
            <a:ext cx="93140" cy="66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490766-4B9A-10C0-1177-98A3299700F8}"/>
              </a:ext>
            </a:extLst>
          </p:cNvPr>
          <p:cNvGrpSpPr/>
          <p:nvPr/>
        </p:nvGrpSpPr>
        <p:grpSpPr>
          <a:xfrm>
            <a:off x="7704320" y="17132607"/>
            <a:ext cx="1828435" cy="418674"/>
            <a:chOff x="3192658" y="3299151"/>
            <a:chExt cx="3313586" cy="43382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ED7565-8310-EEF0-18B5-29D3C5D8BBF2}"/>
                </a:ext>
              </a:extLst>
            </p:cNvPr>
            <p:cNvSpPr txBox="1"/>
            <p:nvPr/>
          </p:nvSpPr>
          <p:spPr>
            <a:xfrm>
              <a:off x="3192658" y="3355637"/>
              <a:ext cx="3313586" cy="205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No update of move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151C5F0-4F65-86A2-FE4E-12E5B4739B72}"/>
                </a:ext>
              </a:extLst>
            </p:cNvPr>
            <p:cNvSpPr/>
            <p:nvPr/>
          </p:nvSpPr>
          <p:spPr>
            <a:xfrm>
              <a:off x="3211056" y="3299151"/>
              <a:ext cx="3207858" cy="43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A59B4C-27E5-43A0-6196-914816615D44}"/>
              </a:ext>
            </a:extLst>
          </p:cNvPr>
          <p:cNvGrpSpPr/>
          <p:nvPr/>
        </p:nvGrpSpPr>
        <p:grpSpPr>
          <a:xfrm>
            <a:off x="1598389" y="32114533"/>
            <a:ext cx="2798086" cy="1533542"/>
            <a:chOff x="3532904" y="6448008"/>
            <a:chExt cx="2611644" cy="1317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A77E931-EA2A-F104-895C-203311223AB1}"/>
                    </a:ext>
                  </a:extLst>
                </p:cNvPr>
                <p:cNvSpPr txBox="1"/>
                <p:nvPr/>
              </p:nvSpPr>
              <p:spPr>
                <a:xfrm>
                  <a:off x="3532904" y="6909773"/>
                  <a:ext cx="2583337" cy="325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63" dirty="0"/>
                    <a:t>totm%5 *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6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3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63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r>
                    <a:rPr lang="en-US" sz="1863" dirty="0"/>
                    <a:t> ==0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A77E931-EA2A-F104-895C-203311223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4" y="6909773"/>
                  <a:ext cx="2583337" cy="325524"/>
                </a:xfrm>
                <a:prstGeom prst="rect">
                  <a:avLst/>
                </a:prstGeom>
                <a:blipFill>
                  <a:blip r:embed="rId4"/>
                  <a:stretch>
                    <a:fillRect t="-6349" b="-253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A840E88-05CF-2C37-047B-B7B65240C45A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D0EFA2-A6D1-774C-1082-AE91A68ED0C1}"/>
              </a:ext>
            </a:extLst>
          </p:cNvPr>
          <p:cNvGrpSpPr/>
          <p:nvPr/>
        </p:nvGrpSpPr>
        <p:grpSpPr>
          <a:xfrm>
            <a:off x="1542135" y="34571096"/>
            <a:ext cx="3071532" cy="713226"/>
            <a:chOff x="3158931" y="3299151"/>
            <a:chExt cx="3379549" cy="43382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4CC325-2552-E0D8-DB90-8244CE47A215}"/>
                </a:ext>
              </a:extLst>
            </p:cNvPr>
            <p:cNvSpPr txBox="1"/>
            <p:nvPr/>
          </p:nvSpPr>
          <p:spPr>
            <a:xfrm>
              <a:off x="3158931" y="3319785"/>
              <a:ext cx="3379549" cy="40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3" dirty="0"/>
                <a:t>create intermediate files mchainsfn.csv, </a:t>
              </a:r>
              <a:r>
                <a:rPr lang="en-US" sz="1863" dirty="0" err="1"/>
                <a:t>fn</a:t>
              </a:r>
              <a:r>
                <a:rPr lang="en-US" sz="1863" dirty="0"/>
                <a:t>+=1</a:t>
              </a:r>
              <a:endParaRPr lang="en-IN" sz="1863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0AE58BB-9BE1-760C-6363-D03C3A321401}"/>
                </a:ext>
              </a:extLst>
            </p:cNvPr>
            <p:cNvSpPr/>
            <p:nvPr/>
          </p:nvSpPr>
          <p:spPr>
            <a:xfrm>
              <a:off x="3211056" y="3299151"/>
              <a:ext cx="3207858" cy="43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C05AF5-8370-FFDE-25A9-51039B2C12CB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3042164" y="33648075"/>
            <a:ext cx="35737" cy="956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3E6866-3DCC-1CB2-26D8-362BFBD0282D}"/>
              </a:ext>
            </a:extLst>
          </p:cNvPr>
          <p:cNvGrpSpPr/>
          <p:nvPr/>
        </p:nvGrpSpPr>
        <p:grpSpPr>
          <a:xfrm>
            <a:off x="2571913" y="30940110"/>
            <a:ext cx="1150720" cy="505113"/>
            <a:chOff x="3192658" y="3299151"/>
            <a:chExt cx="3313586" cy="4338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81B4A42-CB7F-5AA3-A4B6-27C8D5E6AC28}"/>
                </a:ext>
              </a:extLst>
            </p:cNvPr>
            <p:cNvSpPr txBox="1"/>
            <p:nvPr/>
          </p:nvSpPr>
          <p:spPr>
            <a:xfrm>
              <a:off x="3192658" y="3355637"/>
              <a:ext cx="3313586" cy="325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3" dirty="0" err="1"/>
                <a:t>totm</a:t>
              </a:r>
              <a:r>
                <a:rPr lang="en-US" sz="1863" dirty="0"/>
                <a:t>+=1</a:t>
              </a:r>
              <a:endParaRPr lang="en-IN" sz="1863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301C166-47FE-C4CC-F384-D42732484EE2}"/>
                </a:ext>
              </a:extLst>
            </p:cNvPr>
            <p:cNvSpPr/>
            <p:nvPr/>
          </p:nvSpPr>
          <p:spPr>
            <a:xfrm>
              <a:off x="3211056" y="3299151"/>
              <a:ext cx="3207858" cy="43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BE5D5D6-0371-ECFB-C115-7A6E2A598BEA}"/>
              </a:ext>
            </a:extLst>
          </p:cNvPr>
          <p:cNvGrpSpPr/>
          <p:nvPr/>
        </p:nvGrpSpPr>
        <p:grpSpPr>
          <a:xfrm>
            <a:off x="15272621" y="11338287"/>
            <a:ext cx="3138461" cy="665695"/>
            <a:chOff x="3263015" y="1678367"/>
            <a:chExt cx="3295188" cy="69991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5BCDB0-1148-E726-B589-AA56FD0C5628}"/>
                </a:ext>
              </a:extLst>
            </p:cNvPr>
            <p:cNvSpPr txBox="1"/>
            <p:nvPr/>
          </p:nvSpPr>
          <p:spPr>
            <a:xfrm>
              <a:off x="3555209" y="1678367"/>
              <a:ext cx="2822019" cy="699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63" dirty="0"/>
                <a:t>Write final bead coords to mchiansf.csv</a:t>
              </a:r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B74BEB70-6E55-C4AC-1103-1DBDBEA9673E}"/>
                </a:ext>
              </a:extLst>
            </p:cNvPr>
            <p:cNvSpPr/>
            <p:nvPr/>
          </p:nvSpPr>
          <p:spPr>
            <a:xfrm>
              <a:off x="3263015" y="1752300"/>
              <a:ext cx="3295188" cy="568006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CE6039C-16D5-B987-3918-6986499DB3F3}"/>
              </a:ext>
            </a:extLst>
          </p:cNvPr>
          <p:cNvCxnSpPr>
            <a:cxnSpLocks/>
            <a:stCxn id="164" idx="2"/>
            <a:endCxn id="93" idx="0"/>
          </p:cNvCxnSpPr>
          <p:nvPr/>
        </p:nvCxnSpPr>
        <p:spPr>
          <a:xfrm flipH="1">
            <a:off x="16841852" y="10417993"/>
            <a:ext cx="21396" cy="990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0E3E076-BD6C-9F68-34B9-CE68D40DC9CC}"/>
              </a:ext>
            </a:extLst>
          </p:cNvPr>
          <p:cNvGrpSpPr/>
          <p:nvPr/>
        </p:nvGrpSpPr>
        <p:grpSpPr>
          <a:xfrm>
            <a:off x="16395682" y="12704832"/>
            <a:ext cx="953294" cy="394186"/>
            <a:chOff x="3835797" y="497819"/>
            <a:chExt cx="818753" cy="33855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A73056F-0AE1-8FA4-52D7-5C0712FC75F3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25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63" dirty="0"/>
                <a:t>End</a:t>
              </a:r>
            </a:p>
          </p:txBody>
        </p:sp>
        <p:sp>
          <p:nvSpPr>
            <p:cNvPr id="99" name="Flowchart: Terminator 98">
              <a:extLst>
                <a:ext uri="{FF2B5EF4-FFF2-40B4-BE49-F238E27FC236}">
                  <a16:creationId xmlns:a16="http://schemas.microsoft.com/office/drawing/2014/main" id="{42E2ADC1-1C7B-E23B-1211-DD6C06C5BA56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A7D33AE-7D0C-2CB6-30E3-BC700028644B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flipH="1">
            <a:off x="16872329" y="12003982"/>
            <a:ext cx="22488" cy="700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5B6440B-3270-DFA0-BF8B-C84CA309388A}"/>
              </a:ext>
            </a:extLst>
          </p:cNvPr>
          <p:cNvSpPr txBox="1"/>
          <p:nvPr/>
        </p:nvSpPr>
        <p:spPr>
          <a:xfrm>
            <a:off x="13810809" y="9752298"/>
            <a:ext cx="822279" cy="6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0" dirty="0"/>
              <a:t>False </a:t>
            </a:r>
          </a:p>
          <a:p>
            <a:endParaRPr lang="en-IN" sz="2096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16D793A-9A75-1380-F5CC-FDFE54D9AA41}"/>
              </a:ext>
            </a:extLst>
          </p:cNvPr>
          <p:cNvGrpSpPr/>
          <p:nvPr/>
        </p:nvGrpSpPr>
        <p:grpSpPr>
          <a:xfrm>
            <a:off x="1332369" y="12239365"/>
            <a:ext cx="3911130" cy="594009"/>
            <a:chOff x="2732751" y="3278297"/>
            <a:chExt cx="8851269" cy="690963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291A730-59F3-65EE-9278-415A21F6424C}"/>
                </a:ext>
              </a:extLst>
            </p:cNvPr>
            <p:cNvSpPr txBox="1"/>
            <p:nvPr/>
          </p:nvSpPr>
          <p:spPr>
            <a:xfrm>
              <a:off x="2778189" y="3278297"/>
              <a:ext cx="8805831" cy="6909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rgbClr val="C00000"/>
                  </a:solidFill>
                </a:rPr>
                <a:t>fmeval</a:t>
              </a:r>
              <a:r>
                <a:rPr lang="en-IN" sz="1630" dirty="0">
                  <a:solidFill>
                    <a:srgbClr val="C00000"/>
                  </a:solidFill>
                </a:rPr>
                <a:t>(</a:t>
              </a:r>
              <a:r>
                <a:rPr lang="en-IN" sz="1630" dirty="0" err="1">
                  <a:solidFill>
                    <a:srgbClr val="C00000"/>
                  </a:solidFill>
                </a:rPr>
                <a:t>cnum,findex,fcalc</a:t>
              </a:r>
              <a:r>
                <a:rPr lang="en-IN" sz="1630" dirty="0">
                  <a:solidFill>
                    <a:srgbClr val="C00000"/>
                  </a:solidFill>
                </a:rPr>
                <a:t>)</a:t>
              </a:r>
              <a:r>
                <a:rPr lang="en-IN" sz="1630" dirty="0"/>
                <a:t>to move and compute energy associated with 1</a:t>
              </a:r>
              <a:r>
                <a:rPr lang="en-IN" sz="1630" baseline="30000" dirty="0"/>
                <a:t>st</a:t>
              </a:r>
              <a:r>
                <a:rPr lang="en-IN" sz="1630" dirty="0"/>
                <a:t> bead 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2E8960F-2F5B-B208-9AAB-F7D636F93CAB}"/>
                </a:ext>
              </a:extLst>
            </p:cNvPr>
            <p:cNvSpPr/>
            <p:nvPr/>
          </p:nvSpPr>
          <p:spPr>
            <a:xfrm>
              <a:off x="2732751" y="3299150"/>
              <a:ext cx="8851269" cy="63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AD26B5B-B6FE-5D9F-DE46-EE060E2E3979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flipH="1">
            <a:off x="3272142" y="11209546"/>
            <a:ext cx="59240" cy="2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735AB6C-5005-0EEB-57B8-701E624965E2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329844" y="10434726"/>
            <a:ext cx="1538" cy="249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5E259D-3E48-0191-D9F1-2DB5CACF10FE}"/>
              </a:ext>
            </a:extLst>
          </p:cNvPr>
          <p:cNvSpPr txBox="1"/>
          <p:nvPr/>
        </p:nvSpPr>
        <p:spPr>
          <a:xfrm>
            <a:off x="7642319" y="9752298"/>
            <a:ext cx="822279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0" dirty="0"/>
              <a:t>True</a:t>
            </a:r>
            <a:endParaRPr lang="en-IN" sz="163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7C8D8C-25AF-9F9A-A2A4-EB8421F2D671}"/>
              </a:ext>
            </a:extLst>
          </p:cNvPr>
          <p:cNvGrpSpPr/>
          <p:nvPr/>
        </p:nvGrpSpPr>
        <p:grpSpPr>
          <a:xfrm>
            <a:off x="11203895" y="2222086"/>
            <a:ext cx="1434891" cy="367535"/>
            <a:chOff x="4027187" y="828380"/>
            <a:chExt cx="1540510" cy="39458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A6356C-DD9D-13DA-C15C-49A46677CBE0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6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start</a:t>
              </a:r>
              <a:endParaRPr lang="en-IN" sz="1630" dirty="0"/>
            </a:p>
          </p:txBody>
        </p:sp>
        <p:sp>
          <p:nvSpPr>
            <p:cNvPr id="71" name="Flowchart: Terminator 70">
              <a:extLst>
                <a:ext uri="{FF2B5EF4-FFF2-40B4-BE49-F238E27FC236}">
                  <a16:creationId xmlns:a16="http://schemas.microsoft.com/office/drawing/2014/main" id="{343097C7-F13D-9284-16C0-6BDD5275EF75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E7414C-0985-184A-5A7A-64FF8B6227CC}"/>
              </a:ext>
            </a:extLst>
          </p:cNvPr>
          <p:cNvGrpSpPr/>
          <p:nvPr/>
        </p:nvGrpSpPr>
        <p:grpSpPr>
          <a:xfrm>
            <a:off x="10361570" y="4405205"/>
            <a:ext cx="3086402" cy="614123"/>
            <a:chOff x="3205610" y="3297656"/>
            <a:chExt cx="3313586" cy="65932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EB90E4-940D-F425-0197-53D0278485DF}"/>
                </a:ext>
              </a:extLst>
            </p:cNvPr>
            <p:cNvSpPr txBox="1"/>
            <p:nvPr/>
          </p:nvSpPr>
          <p:spPr>
            <a:xfrm>
              <a:off x="3205610" y="3297656"/>
              <a:ext cx="3313586" cy="637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Read bead positions from chains.csv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48C5E6-71A1-894B-AF83-7391BE4A85CD}"/>
                </a:ext>
              </a:extLst>
            </p:cNvPr>
            <p:cNvSpPr/>
            <p:nvPr/>
          </p:nvSpPr>
          <p:spPr>
            <a:xfrm>
              <a:off x="3211056" y="3299151"/>
              <a:ext cx="3207857" cy="657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6F8041-250D-FDB2-EB11-4A3CC6FA6EB1}"/>
              </a:ext>
            </a:extLst>
          </p:cNvPr>
          <p:cNvGrpSpPr/>
          <p:nvPr/>
        </p:nvGrpSpPr>
        <p:grpSpPr>
          <a:xfrm>
            <a:off x="10956403" y="5544095"/>
            <a:ext cx="1822662" cy="514825"/>
            <a:chOff x="4534748" y="4392016"/>
            <a:chExt cx="779277" cy="27541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2442AD-C4AA-3656-84CC-1E03B05F1D1D}"/>
                </a:ext>
              </a:extLst>
            </p:cNvPr>
            <p:cNvSpPr txBox="1"/>
            <p:nvPr/>
          </p:nvSpPr>
          <p:spPr>
            <a:xfrm>
              <a:off x="4534748" y="4392016"/>
              <a:ext cx="779277" cy="183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Initialize RNG seed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A90A59-D73C-D87A-91CC-6D70DBDE9A84}"/>
                </a:ext>
              </a:extLst>
            </p:cNvPr>
            <p:cNvSpPr/>
            <p:nvPr/>
          </p:nvSpPr>
          <p:spPr>
            <a:xfrm>
              <a:off x="4570476" y="4392021"/>
              <a:ext cx="706480" cy="275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30CB7C2-8FF6-1C04-D7E9-57CE69D4137A}"/>
              </a:ext>
            </a:extLst>
          </p:cNvPr>
          <p:cNvSpPr txBox="1"/>
          <p:nvPr/>
        </p:nvSpPr>
        <p:spPr>
          <a:xfrm>
            <a:off x="10452191" y="6491773"/>
            <a:ext cx="2831091" cy="8448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30" dirty="0"/>
              <a:t>Call</a:t>
            </a:r>
            <a:r>
              <a:rPr lang="en-IN" sz="1630" dirty="0">
                <a:solidFill>
                  <a:srgbClr val="FF0000"/>
                </a:solidFill>
              </a:rPr>
              <a:t> </a:t>
            </a:r>
            <a:r>
              <a:rPr lang="en-IN" sz="1630" dirty="0" err="1">
                <a:solidFill>
                  <a:srgbClr val="FF0000"/>
                </a:solidFill>
              </a:rPr>
              <a:t>sstate</a:t>
            </a:r>
            <a:r>
              <a:rPr lang="en-IN" sz="1630" dirty="0">
                <a:solidFill>
                  <a:srgbClr val="FF0000"/>
                </a:solidFill>
              </a:rPr>
              <a:t>() </a:t>
            </a:r>
            <a:r>
              <a:rPr lang="en-IN" sz="1630" dirty="0"/>
              <a:t>to update the occupation status and details of lattice sites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195AE8-F4C8-E78B-FDCC-3E8E25810A14}"/>
              </a:ext>
            </a:extLst>
          </p:cNvPr>
          <p:cNvSpPr/>
          <p:nvPr/>
        </p:nvSpPr>
        <p:spPr>
          <a:xfrm>
            <a:off x="10452191" y="6500331"/>
            <a:ext cx="2831091" cy="827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77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DD4F3E-BD7D-EC5F-D5DD-D1CECA3F823F}"/>
              </a:ext>
            </a:extLst>
          </p:cNvPr>
          <p:cNvGrpSpPr/>
          <p:nvPr/>
        </p:nvGrpSpPr>
        <p:grpSpPr>
          <a:xfrm>
            <a:off x="10559384" y="7807165"/>
            <a:ext cx="2602440" cy="594009"/>
            <a:chOff x="3643312" y="8270050"/>
            <a:chExt cx="2794000" cy="6377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2C1BEDF-3D28-A08E-8F51-47882C033A85}"/>
                </a:ext>
              </a:extLst>
            </p:cNvPr>
            <p:cNvSpPr txBox="1"/>
            <p:nvPr/>
          </p:nvSpPr>
          <p:spPr>
            <a:xfrm>
              <a:off x="3643312" y="8270050"/>
              <a:ext cx="2794000" cy="63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Write initial configuration to the file mchainsfn.csv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118AD3A-B7EC-7556-2A76-150966A12117}"/>
                </a:ext>
              </a:extLst>
            </p:cNvPr>
            <p:cNvSpPr/>
            <p:nvPr/>
          </p:nvSpPr>
          <p:spPr>
            <a:xfrm>
              <a:off x="3743703" y="8270050"/>
              <a:ext cx="2583336" cy="626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E6A143-7A11-6FED-1C64-8DD883145B1F}"/>
              </a:ext>
            </a:extLst>
          </p:cNvPr>
          <p:cNvCxnSpPr>
            <a:cxnSpLocks/>
            <a:stCxn id="71" idx="2"/>
            <a:endCxn id="52" idx="0"/>
          </p:cNvCxnSpPr>
          <p:nvPr/>
        </p:nvCxnSpPr>
        <p:spPr>
          <a:xfrm flipH="1">
            <a:off x="11892710" y="2589619"/>
            <a:ext cx="5091" cy="74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41A99C-6164-6FBD-5E1A-A22543A50C72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11892710" y="3929528"/>
            <a:ext cx="12063" cy="475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14E03E-EB62-8A12-2E7C-DDFD28345209}"/>
              </a:ext>
            </a:extLst>
          </p:cNvPr>
          <p:cNvCxnSpPr>
            <a:cxnSpLocks/>
            <a:stCxn id="65" idx="2"/>
            <a:endCxn id="61" idx="0"/>
          </p:cNvCxnSpPr>
          <p:nvPr/>
        </p:nvCxnSpPr>
        <p:spPr>
          <a:xfrm>
            <a:off x="11860607" y="5019326"/>
            <a:ext cx="5561" cy="52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557DFC-4DDD-B6B8-4D96-5D08DF77CDED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>
            <a:off x="11866166" y="6058920"/>
            <a:ext cx="1571" cy="441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26ABCA-6966-ADF2-1611-A26BDB6BE475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11856002" y="7327495"/>
            <a:ext cx="11735" cy="479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3C4650-98B4-94CF-928A-DFADC6C03657}"/>
              </a:ext>
            </a:extLst>
          </p:cNvPr>
          <p:cNvCxnSpPr>
            <a:cxnSpLocks/>
            <a:stCxn id="55" idx="2"/>
            <a:endCxn id="29" idx="0"/>
          </p:cNvCxnSpPr>
          <p:nvPr/>
        </p:nvCxnSpPr>
        <p:spPr>
          <a:xfrm>
            <a:off x="11856002" y="8391141"/>
            <a:ext cx="50085" cy="950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B69D4B-BD17-B8C9-A45A-D73A75972C6B}"/>
              </a:ext>
            </a:extLst>
          </p:cNvPr>
          <p:cNvGrpSpPr/>
          <p:nvPr/>
        </p:nvGrpSpPr>
        <p:grpSpPr>
          <a:xfrm>
            <a:off x="10849295" y="3335519"/>
            <a:ext cx="2051201" cy="594009"/>
            <a:chOff x="3631455" y="1774865"/>
            <a:chExt cx="2202187" cy="63773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867056-F7FF-F67B-81EF-3BCA8FADE5AA}"/>
                </a:ext>
              </a:extLst>
            </p:cNvPr>
            <p:cNvSpPr txBox="1"/>
            <p:nvPr/>
          </p:nvSpPr>
          <p:spPr>
            <a:xfrm>
              <a:off x="3669706" y="1774865"/>
              <a:ext cx="2163936" cy="63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Initialize and define variables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003F86-3ACA-3665-A779-28F73A089355}"/>
                </a:ext>
              </a:extLst>
            </p:cNvPr>
            <p:cNvSpPr/>
            <p:nvPr/>
          </p:nvSpPr>
          <p:spPr>
            <a:xfrm>
              <a:off x="3631455" y="1774865"/>
              <a:ext cx="2202186" cy="614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9D6A4B1-0B46-B987-E64A-F33823FA038A}"/>
              </a:ext>
            </a:extLst>
          </p:cNvPr>
          <p:cNvGrpSpPr/>
          <p:nvPr/>
        </p:nvGrpSpPr>
        <p:grpSpPr>
          <a:xfrm>
            <a:off x="15456784" y="9808795"/>
            <a:ext cx="2812928" cy="609198"/>
            <a:chOff x="3379432" y="5502533"/>
            <a:chExt cx="3019981" cy="65404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7647EDF-261D-C196-B261-993D188BFB0C}"/>
                </a:ext>
              </a:extLst>
            </p:cNvPr>
            <p:cNvSpPr txBox="1"/>
            <p:nvPr/>
          </p:nvSpPr>
          <p:spPr>
            <a:xfrm>
              <a:off x="3379432" y="5502533"/>
              <a:ext cx="3015918" cy="6377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rgbClr val="FF0000"/>
                  </a:solidFill>
                </a:rPr>
                <a:t>sstate</a:t>
              </a:r>
              <a:r>
                <a:rPr lang="en-IN" sz="1630" dirty="0">
                  <a:solidFill>
                    <a:srgbClr val="FF0000"/>
                  </a:solidFill>
                </a:rPr>
                <a:t>() </a:t>
              </a:r>
              <a:r>
                <a:rPr lang="en-IN" sz="1630" dirty="0"/>
                <a:t>to check if a site has more than one bead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2EA2511-4052-BA08-CA54-508A679D08A3}"/>
                </a:ext>
              </a:extLst>
            </p:cNvPr>
            <p:cNvSpPr/>
            <p:nvPr/>
          </p:nvSpPr>
          <p:spPr>
            <a:xfrm>
              <a:off x="3379432" y="5511722"/>
              <a:ext cx="3019981" cy="6448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8114B8B-5ED4-C902-1E12-CD3DBE0D9324}"/>
              </a:ext>
            </a:extLst>
          </p:cNvPr>
          <p:cNvCxnSpPr>
            <a:cxnSpLocks/>
            <a:stCxn id="29" idx="3"/>
            <a:endCxn id="164" idx="1"/>
          </p:cNvCxnSpPr>
          <p:nvPr/>
        </p:nvCxnSpPr>
        <p:spPr>
          <a:xfrm>
            <a:off x="13260399" y="10108549"/>
            <a:ext cx="2196385" cy="9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44570E5-A74C-019C-3F3D-D87F09FD9DDD}"/>
              </a:ext>
            </a:extLst>
          </p:cNvPr>
          <p:cNvCxnSpPr>
            <a:cxnSpLocks/>
            <a:stCxn id="29" idx="1"/>
            <a:endCxn id="35" idx="3"/>
          </p:cNvCxnSpPr>
          <p:nvPr/>
        </p:nvCxnSpPr>
        <p:spPr>
          <a:xfrm flipH="1">
            <a:off x="4732864" y="10108549"/>
            <a:ext cx="5818911" cy="44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A644C04-A66C-19B4-E26C-CF2EC880E5F6}"/>
              </a:ext>
            </a:extLst>
          </p:cNvPr>
          <p:cNvCxnSpPr>
            <a:cxnSpLocks/>
            <a:stCxn id="138" idx="2"/>
            <a:endCxn id="22" idx="0"/>
          </p:cNvCxnSpPr>
          <p:nvPr/>
        </p:nvCxnSpPr>
        <p:spPr>
          <a:xfrm flipH="1">
            <a:off x="3242858" y="12833374"/>
            <a:ext cx="55115" cy="359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B3DA7DD-C858-57E9-B552-1A0273FD345C}"/>
              </a:ext>
            </a:extLst>
          </p:cNvPr>
          <p:cNvGrpSpPr/>
          <p:nvPr/>
        </p:nvGrpSpPr>
        <p:grpSpPr>
          <a:xfrm>
            <a:off x="2027489" y="24073659"/>
            <a:ext cx="2011835" cy="669310"/>
            <a:chOff x="3149496" y="3299151"/>
            <a:chExt cx="3645953" cy="40041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E0FF760-1ABC-A881-2909-03C3754E072F}"/>
                </a:ext>
              </a:extLst>
            </p:cNvPr>
            <p:cNvSpPr txBox="1"/>
            <p:nvPr/>
          </p:nvSpPr>
          <p:spPr>
            <a:xfrm>
              <a:off x="3149496" y="3305571"/>
              <a:ext cx="3644687" cy="36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Select a random bead (</a:t>
              </a:r>
              <a:r>
                <a:rPr lang="en-IN" sz="1630" dirty="0" err="1"/>
                <a:t>bnum</a:t>
              </a:r>
              <a:r>
                <a:rPr lang="en-IN" sz="1630" dirty="0"/>
                <a:t>=0 to 19)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605E3D0-7CE6-55AF-8F21-ABA7DA9C18EF}"/>
                </a:ext>
              </a:extLst>
            </p:cNvPr>
            <p:cNvSpPr/>
            <p:nvPr/>
          </p:nvSpPr>
          <p:spPr>
            <a:xfrm>
              <a:off x="3211056" y="3299151"/>
              <a:ext cx="3584393" cy="400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95D3EEC-A014-F752-3DF6-27F01B4F7639}"/>
              </a:ext>
            </a:extLst>
          </p:cNvPr>
          <p:cNvGrpSpPr/>
          <p:nvPr/>
        </p:nvGrpSpPr>
        <p:grpSpPr>
          <a:xfrm>
            <a:off x="1583797" y="25256412"/>
            <a:ext cx="2767758" cy="1533542"/>
            <a:chOff x="3590818" y="6448008"/>
            <a:chExt cx="2583336" cy="1317109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34DCC8E-2815-D7BB-2EBE-96E35578DB33}"/>
                </a:ext>
              </a:extLst>
            </p:cNvPr>
            <p:cNvSpPr txBox="1"/>
            <p:nvPr/>
          </p:nvSpPr>
          <p:spPr>
            <a:xfrm>
              <a:off x="3590818" y="6713413"/>
              <a:ext cx="2583336" cy="7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While</a:t>
              </a:r>
            </a:p>
            <a:p>
              <a:pPr algn="ctr"/>
              <a:r>
                <a:rPr lang="en-US" sz="1630" dirty="0"/>
                <a:t>(</a:t>
              </a:r>
              <a:r>
                <a:rPr lang="en-US" sz="1630" dirty="0" err="1"/>
                <a:t>bnum</a:t>
              </a:r>
              <a:r>
                <a:rPr lang="en-US" sz="1630" dirty="0"/>
                <a:t>=0 or</a:t>
              </a:r>
            </a:p>
            <a:p>
              <a:pPr algn="ctr"/>
              <a:r>
                <a:rPr lang="en-US" sz="1630" dirty="0" err="1"/>
                <a:t>bnum</a:t>
              </a:r>
              <a:r>
                <a:rPr lang="en-US" sz="1630" dirty="0"/>
                <a:t>=19)</a:t>
              </a:r>
            </a:p>
          </p:txBody>
        </p:sp>
        <p:sp>
          <p:nvSpPr>
            <p:cNvPr id="232" name="Diamond 231">
              <a:extLst>
                <a:ext uri="{FF2B5EF4-FFF2-40B4-BE49-F238E27FC236}">
                  <a16:creationId xmlns:a16="http://schemas.microsoft.com/office/drawing/2014/main" id="{99DC1E4B-1527-0A31-8C8F-38A4FA3334D2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B8DDFFF-854C-5568-9BD2-6433865C1652}"/>
              </a:ext>
            </a:extLst>
          </p:cNvPr>
          <p:cNvCxnSpPr>
            <a:cxnSpLocks/>
            <a:stCxn id="229" idx="2"/>
            <a:endCxn id="232" idx="0"/>
          </p:cNvCxnSpPr>
          <p:nvPr/>
        </p:nvCxnSpPr>
        <p:spPr>
          <a:xfrm flipH="1">
            <a:off x="2965524" y="24742969"/>
            <a:ext cx="84867" cy="513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36576B47-49B0-0848-9AC7-FE32CA44306C}"/>
              </a:ext>
            </a:extLst>
          </p:cNvPr>
          <p:cNvCxnSpPr>
            <a:cxnSpLocks/>
            <a:stCxn id="232" idx="1"/>
            <a:endCxn id="229" idx="1"/>
          </p:cNvCxnSpPr>
          <p:nvPr/>
        </p:nvCxnSpPr>
        <p:spPr>
          <a:xfrm rot="10800000" flipH="1">
            <a:off x="1611212" y="24408315"/>
            <a:ext cx="450246" cy="1614869"/>
          </a:xfrm>
          <a:prstGeom prst="bentConnector3">
            <a:avLst>
              <a:gd name="adj1" fmla="val -1098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482A3E9-F0B5-DE3F-A41F-3D27AA439658}"/>
              </a:ext>
            </a:extLst>
          </p:cNvPr>
          <p:cNvCxnSpPr>
            <a:cxnSpLocks/>
            <a:stCxn id="232" idx="2"/>
            <a:endCxn id="95" idx="0"/>
          </p:cNvCxnSpPr>
          <p:nvPr/>
        </p:nvCxnSpPr>
        <p:spPr>
          <a:xfrm>
            <a:off x="2965524" y="26789954"/>
            <a:ext cx="72140" cy="681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5B2FDC80-B2BD-3D35-D3B1-3CFE15280F85}"/>
              </a:ext>
            </a:extLst>
          </p:cNvPr>
          <p:cNvCxnSpPr>
            <a:cxnSpLocks/>
            <a:stCxn id="26" idx="2"/>
            <a:endCxn id="402" idx="0"/>
          </p:cNvCxnSpPr>
          <p:nvPr/>
        </p:nvCxnSpPr>
        <p:spPr>
          <a:xfrm>
            <a:off x="3294075" y="15500407"/>
            <a:ext cx="3627" cy="398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BC948FFE-4D93-9BC3-63FE-27A05DD0281E}"/>
              </a:ext>
            </a:extLst>
          </p:cNvPr>
          <p:cNvSpPr txBox="1"/>
          <p:nvPr/>
        </p:nvSpPr>
        <p:spPr>
          <a:xfrm>
            <a:off x="1135733" y="25466485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AD609FA-E4D5-C2B9-61BB-81B153463138}"/>
              </a:ext>
            </a:extLst>
          </p:cNvPr>
          <p:cNvSpPr txBox="1"/>
          <p:nvPr/>
        </p:nvSpPr>
        <p:spPr>
          <a:xfrm>
            <a:off x="3231729" y="26934836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0B46414-4A31-33C9-430D-72FF57B50411}"/>
              </a:ext>
            </a:extLst>
          </p:cNvPr>
          <p:cNvCxnSpPr>
            <a:cxnSpLocks/>
            <a:stCxn id="300" idx="2"/>
            <a:endCxn id="85" idx="0"/>
          </p:cNvCxnSpPr>
          <p:nvPr/>
        </p:nvCxnSpPr>
        <p:spPr>
          <a:xfrm>
            <a:off x="3037400" y="30519341"/>
            <a:ext cx="97904" cy="420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25D5585-FDD8-38A2-7FD8-16FAC5B45E1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396475" y="32881304"/>
            <a:ext cx="74669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F97CDD20-E17C-6B9C-555C-3190468B6D46}"/>
              </a:ext>
            </a:extLst>
          </p:cNvPr>
          <p:cNvSpPr txBox="1"/>
          <p:nvPr/>
        </p:nvSpPr>
        <p:spPr>
          <a:xfrm>
            <a:off x="4570091" y="32511972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FF23D44-B90C-6509-7B0B-5814E5D37632}"/>
              </a:ext>
            </a:extLst>
          </p:cNvPr>
          <p:cNvSpPr txBox="1"/>
          <p:nvPr/>
        </p:nvSpPr>
        <p:spPr>
          <a:xfrm>
            <a:off x="3135304" y="33881492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1F315D7-55F0-F9B7-7408-CC71038DF32B}"/>
              </a:ext>
            </a:extLst>
          </p:cNvPr>
          <p:cNvSpPr txBox="1"/>
          <p:nvPr/>
        </p:nvSpPr>
        <p:spPr>
          <a:xfrm>
            <a:off x="3599656" y="198121"/>
            <a:ext cx="161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Flow diagram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68E0AE-F354-C770-FA61-120FD5743504}"/>
              </a:ext>
            </a:extLst>
          </p:cNvPr>
          <p:cNvGrpSpPr/>
          <p:nvPr/>
        </p:nvGrpSpPr>
        <p:grpSpPr>
          <a:xfrm>
            <a:off x="1779122" y="13161125"/>
            <a:ext cx="2898524" cy="594009"/>
            <a:chOff x="220728" y="3245827"/>
            <a:chExt cx="6559644" cy="9850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1A2881-37C6-7308-83A6-F4D06D83843B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</a:t>
              </a:r>
            </a:p>
            <a:p>
              <a:pPr algn="ctr"/>
              <a:r>
                <a:rPr lang="en-IN" sz="1630" dirty="0"/>
                <a:t> (</a:t>
              </a:r>
              <a:r>
                <a:rPr lang="en-IN" sz="1630" dirty="0" err="1"/>
                <a:t>lcalc</a:t>
              </a:r>
              <a:r>
                <a:rPr lang="en-IN" sz="1630" dirty="0"/>
                <a:t>) of last bead (j=19)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B179E4-A19E-BD52-72CB-695A2F51B796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E2B097-89EB-C12E-BFC1-36876F34BE93}"/>
              </a:ext>
            </a:extLst>
          </p:cNvPr>
          <p:cNvGrpSpPr/>
          <p:nvPr/>
        </p:nvGrpSpPr>
        <p:grpSpPr>
          <a:xfrm>
            <a:off x="1338510" y="14901424"/>
            <a:ext cx="3914667" cy="598983"/>
            <a:chOff x="2732751" y="3278297"/>
            <a:chExt cx="8859273" cy="6967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C2B9D1-6D1A-E19C-6B0A-F4659A480384}"/>
                </a:ext>
              </a:extLst>
            </p:cNvPr>
            <p:cNvSpPr txBox="1"/>
            <p:nvPr/>
          </p:nvSpPr>
          <p:spPr>
            <a:xfrm>
              <a:off x="2778189" y="3278297"/>
              <a:ext cx="8813835" cy="6909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rgbClr val="00B050"/>
                  </a:solidFill>
                </a:rPr>
                <a:t>lmeval</a:t>
              </a:r>
              <a:r>
                <a:rPr lang="en-IN" sz="1630" dirty="0">
                  <a:solidFill>
                    <a:srgbClr val="00B050"/>
                  </a:solidFill>
                </a:rPr>
                <a:t>(</a:t>
              </a:r>
              <a:r>
                <a:rPr lang="en-IN" sz="1630" dirty="0" err="1">
                  <a:solidFill>
                    <a:srgbClr val="00B050"/>
                  </a:solidFill>
                </a:rPr>
                <a:t>cnum,lindex,lcalc</a:t>
              </a:r>
              <a:r>
                <a:rPr lang="en-IN" sz="1630" dirty="0">
                  <a:solidFill>
                    <a:srgbClr val="00B050"/>
                  </a:solidFill>
                </a:rPr>
                <a:t>)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sz="1630" dirty="0"/>
                <a:t>to move and  compute energy associated with last bead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94AF18-7188-13F1-6224-7770AD0BE09B}"/>
                </a:ext>
              </a:extLst>
            </p:cNvPr>
            <p:cNvSpPr/>
            <p:nvPr/>
          </p:nvSpPr>
          <p:spPr>
            <a:xfrm>
              <a:off x="2732751" y="3299149"/>
              <a:ext cx="8851268" cy="675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6777BC-6F13-FCFE-DCBD-51596BEBCD5D}"/>
              </a:ext>
            </a:extLst>
          </p:cNvPr>
          <p:cNvCxnSpPr>
            <a:cxnSpLocks/>
            <a:stCxn id="22" idx="2"/>
            <a:endCxn id="81" idx="0"/>
          </p:cNvCxnSpPr>
          <p:nvPr/>
        </p:nvCxnSpPr>
        <p:spPr>
          <a:xfrm flipH="1">
            <a:off x="3209646" y="13718957"/>
            <a:ext cx="33212" cy="27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1BDE7C3-8ED4-5642-409E-7DAC787FEDB5}"/>
              </a:ext>
            </a:extLst>
          </p:cNvPr>
          <p:cNvGrpSpPr/>
          <p:nvPr/>
        </p:nvGrpSpPr>
        <p:grpSpPr>
          <a:xfrm>
            <a:off x="1782789" y="20273258"/>
            <a:ext cx="2898524" cy="594009"/>
            <a:chOff x="220728" y="3245827"/>
            <a:chExt cx="6559644" cy="985042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5155CC6-967E-0538-6BD3-4CE19A42C057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 (</a:t>
              </a:r>
              <a:r>
                <a:rPr lang="en-IN" sz="1630" dirty="0" err="1"/>
                <a:t>pcalc</a:t>
              </a:r>
              <a:r>
                <a:rPr lang="en-IN" sz="1630" dirty="0"/>
                <a:t>) for 2</a:t>
              </a:r>
              <a:r>
                <a:rPr lang="en-IN" sz="1630" baseline="30000" dirty="0"/>
                <a:t>nd</a:t>
              </a:r>
              <a:r>
                <a:rPr lang="en-IN" sz="1630" dirty="0"/>
                <a:t> bead(j=1)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94AE640-C3E8-A8FC-905B-4458F8405D67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378702C-0AB5-7DE0-8144-FAF1AFBD0E8B}"/>
              </a:ext>
            </a:extLst>
          </p:cNvPr>
          <p:cNvGrpSpPr/>
          <p:nvPr/>
        </p:nvGrpSpPr>
        <p:grpSpPr>
          <a:xfrm>
            <a:off x="1807180" y="21402561"/>
            <a:ext cx="2838144" cy="858149"/>
            <a:chOff x="2732751" y="3337762"/>
            <a:chExt cx="5425202" cy="980442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8390E17D-EEA9-8456-F43A-8F85DB1A7388}"/>
                </a:ext>
              </a:extLst>
            </p:cNvPr>
            <p:cNvSpPr txBox="1"/>
            <p:nvPr/>
          </p:nvSpPr>
          <p:spPr>
            <a:xfrm>
              <a:off x="2781336" y="3345387"/>
              <a:ext cx="5376617" cy="964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kmoves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(cnum,1) </a:t>
              </a:r>
              <a:r>
                <a:rPr lang="en-IN" sz="1630" dirty="0"/>
                <a:t>to move the 2</a:t>
              </a:r>
              <a:r>
                <a:rPr lang="en-IN" sz="1630" baseline="30000" dirty="0"/>
                <a:t>nd</a:t>
              </a:r>
              <a:r>
                <a:rPr lang="en-IN" sz="1630" dirty="0"/>
                <a:t> bead and then calculate the new site index (</a:t>
              </a:r>
              <a:r>
                <a:rPr lang="en-IN" sz="1630" dirty="0" err="1"/>
                <a:t>scalc</a:t>
              </a:r>
              <a:r>
                <a:rPr lang="en-IN" sz="1630" dirty="0"/>
                <a:t>)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211808AF-A6B7-4F26-956F-BEC2BDEC89DF}"/>
                </a:ext>
              </a:extLst>
            </p:cNvPr>
            <p:cNvSpPr/>
            <p:nvPr/>
          </p:nvSpPr>
          <p:spPr>
            <a:xfrm>
              <a:off x="2732751" y="3337762"/>
              <a:ext cx="5425202" cy="9804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9766F24-91CE-0E5A-4E95-E6C6B62D48F5}"/>
              </a:ext>
            </a:extLst>
          </p:cNvPr>
          <p:cNvGrpSpPr/>
          <p:nvPr/>
        </p:nvGrpSpPr>
        <p:grpSpPr>
          <a:xfrm>
            <a:off x="1644673" y="22879110"/>
            <a:ext cx="3056865" cy="609803"/>
            <a:chOff x="2673064" y="3261259"/>
            <a:chExt cx="5269043" cy="803783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619FA9B-0F1C-DD99-F02C-5795ED5D1D59}"/>
                </a:ext>
              </a:extLst>
            </p:cNvPr>
            <p:cNvSpPr txBox="1"/>
            <p:nvPr/>
          </p:nvSpPr>
          <p:spPr>
            <a:xfrm>
              <a:off x="2673064" y="3261259"/>
              <a:ext cx="5263509" cy="7829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deltaE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pcalc,scalc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for energy change associated with move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B17F9411-EB45-0542-9E5B-FECFDAB5B42F}"/>
                </a:ext>
              </a:extLst>
            </p:cNvPr>
            <p:cNvSpPr/>
            <p:nvPr/>
          </p:nvSpPr>
          <p:spPr>
            <a:xfrm>
              <a:off x="2732753" y="3299149"/>
              <a:ext cx="5209354" cy="7658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67F16F0-2730-117B-1F8E-EF7ACCC1EF89}"/>
              </a:ext>
            </a:extLst>
          </p:cNvPr>
          <p:cNvCxnSpPr>
            <a:cxnSpLocks/>
            <a:stCxn id="262" idx="2"/>
            <a:endCxn id="266" idx="0"/>
          </p:cNvCxnSpPr>
          <p:nvPr/>
        </p:nvCxnSpPr>
        <p:spPr>
          <a:xfrm flipH="1">
            <a:off x="3226252" y="20831090"/>
            <a:ext cx="20273" cy="571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A32344-9243-DA50-E5C0-58D7E621056D}"/>
              </a:ext>
            </a:extLst>
          </p:cNvPr>
          <p:cNvGrpSpPr/>
          <p:nvPr/>
        </p:nvGrpSpPr>
        <p:grpSpPr>
          <a:xfrm>
            <a:off x="1573928" y="27439027"/>
            <a:ext cx="2898524" cy="594009"/>
            <a:chOff x="220729" y="3245828"/>
            <a:chExt cx="6559645" cy="98504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ECC3B64-D288-64ED-D33B-EBE687DF9CC1}"/>
                </a:ext>
              </a:extLst>
            </p:cNvPr>
            <p:cNvSpPr txBox="1"/>
            <p:nvPr/>
          </p:nvSpPr>
          <p:spPr>
            <a:xfrm>
              <a:off x="220729" y="3245828"/>
              <a:ext cx="6559645" cy="98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 (</a:t>
              </a:r>
              <a:r>
                <a:rPr lang="en-IN" sz="1630" dirty="0" err="1"/>
                <a:t>pcalc</a:t>
              </a:r>
              <a:r>
                <a:rPr lang="en-IN" sz="1630" dirty="0"/>
                <a:t>) for internal bead 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C7CE8D8-2C4E-3D13-5880-62FBD6FC7BAB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1185BDF-2B41-BA87-5DC2-BFDA6276E9A6}"/>
              </a:ext>
            </a:extLst>
          </p:cNvPr>
          <p:cNvGrpSpPr/>
          <p:nvPr/>
        </p:nvGrpSpPr>
        <p:grpSpPr>
          <a:xfrm>
            <a:off x="1311412" y="28584271"/>
            <a:ext cx="3380364" cy="844847"/>
            <a:chOff x="728368" y="3278297"/>
            <a:chExt cx="7336905" cy="982743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F003F02-7A76-5331-37F3-D005E64F13F3}"/>
                </a:ext>
              </a:extLst>
            </p:cNvPr>
            <p:cNvSpPr txBox="1"/>
            <p:nvPr/>
          </p:nvSpPr>
          <p:spPr>
            <a:xfrm>
              <a:off x="728368" y="3278297"/>
              <a:ext cx="7336903" cy="9827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kmoves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cnum,bnum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to move the internal bead and then calculate the new site index (</a:t>
              </a:r>
              <a:r>
                <a:rPr lang="en-IN" sz="1630" dirty="0" err="1"/>
                <a:t>scalc</a:t>
              </a:r>
              <a:r>
                <a:rPr lang="en-IN" sz="1630" dirty="0"/>
                <a:t>)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51C877C-1C73-A776-C96B-918560E1AE36}"/>
                </a:ext>
              </a:extLst>
            </p:cNvPr>
            <p:cNvSpPr/>
            <p:nvPr/>
          </p:nvSpPr>
          <p:spPr>
            <a:xfrm>
              <a:off x="778614" y="3299149"/>
              <a:ext cx="7286659" cy="9618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998D864-B42B-3C48-0914-A9C6CB2A7875}"/>
              </a:ext>
            </a:extLst>
          </p:cNvPr>
          <p:cNvGrpSpPr/>
          <p:nvPr/>
        </p:nvGrpSpPr>
        <p:grpSpPr>
          <a:xfrm>
            <a:off x="1504709" y="29944408"/>
            <a:ext cx="3065382" cy="594009"/>
            <a:chOff x="2368884" y="3278297"/>
            <a:chExt cx="5696387" cy="902699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29CD3FE-5E0B-8679-1134-334F7E131142}"/>
                </a:ext>
              </a:extLst>
            </p:cNvPr>
            <p:cNvSpPr txBox="1"/>
            <p:nvPr/>
          </p:nvSpPr>
          <p:spPr>
            <a:xfrm>
              <a:off x="2411903" y="3278297"/>
              <a:ext cx="5653368" cy="9026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deltaE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pcalc,scalc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for energy change associated with that move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242CD222-E252-6D06-4768-D4D29902213C}"/>
                </a:ext>
              </a:extLst>
            </p:cNvPr>
            <p:cNvSpPr/>
            <p:nvPr/>
          </p:nvSpPr>
          <p:spPr>
            <a:xfrm>
              <a:off x="2368884" y="3299151"/>
              <a:ext cx="5696387" cy="8528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AE2A98AF-18FB-D727-9B2B-1E7AC99EA2C7}"/>
              </a:ext>
            </a:extLst>
          </p:cNvPr>
          <p:cNvCxnSpPr>
            <a:cxnSpLocks/>
            <a:stCxn id="293" idx="2"/>
            <a:endCxn id="300" idx="0"/>
          </p:cNvCxnSpPr>
          <p:nvPr/>
        </p:nvCxnSpPr>
        <p:spPr>
          <a:xfrm>
            <a:off x="3001594" y="29429118"/>
            <a:ext cx="35806" cy="529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D21C1A5-88C6-E383-CC43-E77B1562A191}"/>
              </a:ext>
            </a:extLst>
          </p:cNvPr>
          <p:cNvCxnSpPr>
            <a:cxnSpLocks/>
            <a:stCxn id="95" idx="2"/>
            <a:endCxn id="294" idx="0"/>
          </p:cNvCxnSpPr>
          <p:nvPr/>
        </p:nvCxnSpPr>
        <p:spPr>
          <a:xfrm flipH="1">
            <a:off x="3013169" y="27996859"/>
            <a:ext cx="24495" cy="605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9D08EF3-352D-2F5F-9605-8FA98A995D21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8554017" y="20261672"/>
            <a:ext cx="6547" cy="757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B7450F0-FF40-47A9-9770-36DCDDAC58F8}"/>
              </a:ext>
            </a:extLst>
          </p:cNvPr>
          <p:cNvCxnSpPr>
            <a:cxnSpLocks/>
            <a:stCxn id="43" idx="0"/>
            <a:endCxn id="69" idx="2"/>
          </p:cNvCxnSpPr>
          <p:nvPr/>
        </p:nvCxnSpPr>
        <p:spPr>
          <a:xfrm flipV="1">
            <a:off x="8560564" y="17551281"/>
            <a:ext cx="38955" cy="1034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873EC40F-3589-25AB-572A-34E3A9207F61}"/>
              </a:ext>
            </a:extLst>
          </p:cNvPr>
          <p:cNvCxnSpPr>
            <a:cxnSpLocks/>
            <a:stCxn id="79" idx="3"/>
            <a:endCxn id="29" idx="2"/>
          </p:cNvCxnSpPr>
          <p:nvPr/>
        </p:nvCxnSpPr>
        <p:spPr>
          <a:xfrm flipV="1">
            <a:off x="4504998" y="10875320"/>
            <a:ext cx="7401089" cy="24052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A669B089-62FB-B050-1686-0C36EDA61C3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249640" y="15209879"/>
            <a:ext cx="1297594" cy="41352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707A1640-F200-0399-4177-AD9313C74D58}"/>
              </a:ext>
            </a:extLst>
          </p:cNvPr>
          <p:cNvCxnSpPr>
            <a:cxnSpLocks/>
            <a:stCxn id="275" idx="3"/>
          </p:cNvCxnSpPr>
          <p:nvPr/>
        </p:nvCxnSpPr>
        <p:spPr>
          <a:xfrm>
            <a:off x="4701538" y="23198385"/>
            <a:ext cx="1845696" cy="6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EF745F6E-B0D0-B238-A4EB-D0E1A155846E}"/>
              </a:ext>
            </a:extLst>
          </p:cNvPr>
          <p:cNvCxnSpPr>
            <a:cxnSpLocks/>
            <a:stCxn id="300" idx="3"/>
          </p:cNvCxnSpPr>
          <p:nvPr/>
        </p:nvCxnSpPr>
        <p:spPr>
          <a:xfrm flipV="1">
            <a:off x="4570091" y="19423608"/>
            <a:ext cx="1999976" cy="10815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F885614F-D50A-77BD-DBD2-39295FD11AE7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5243499" y="12529042"/>
            <a:ext cx="1326568" cy="27019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64330BF2-EDBA-900A-3CA5-8F64D021250E}"/>
              </a:ext>
            </a:extLst>
          </p:cNvPr>
          <p:cNvCxnSpPr>
            <a:cxnSpLocks/>
            <a:stCxn id="266" idx="2"/>
            <a:endCxn id="274" idx="0"/>
          </p:cNvCxnSpPr>
          <p:nvPr/>
        </p:nvCxnSpPr>
        <p:spPr>
          <a:xfrm flipH="1">
            <a:off x="3171500" y="22260710"/>
            <a:ext cx="54752" cy="618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974BA0BF-72DD-33EC-BC15-2060CD9D540D}"/>
              </a:ext>
            </a:extLst>
          </p:cNvPr>
          <p:cNvCxnSpPr>
            <a:cxnSpLocks/>
            <a:stCxn id="275" idx="2"/>
            <a:endCxn id="229" idx="0"/>
          </p:cNvCxnSpPr>
          <p:nvPr/>
        </p:nvCxnSpPr>
        <p:spPr>
          <a:xfrm flipH="1">
            <a:off x="3050391" y="23488913"/>
            <a:ext cx="140029" cy="58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733EF3A9-8210-329B-53A1-E662127ACA2F}"/>
              </a:ext>
            </a:extLst>
          </p:cNvPr>
          <p:cNvSpPr txBox="1"/>
          <p:nvPr/>
        </p:nvSpPr>
        <p:spPr>
          <a:xfrm>
            <a:off x="8560564" y="18026796"/>
            <a:ext cx="5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AD37842A-BB8D-B166-1EB5-D938BCC3C003}"/>
              </a:ext>
            </a:extLst>
          </p:cNvPr>
          <p:cNvSpPr txBox="1"/>
          <p:nvPr/>
        </p:nvSpPr>
        <p:spPr>
          <a:xfrm>
            <a:off x="8534997" y="20368988"/>
            <a:ext cx="6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F52EF7AB-A275-8093-7A38-4D2406272A55}"/>
              </a:ext>
            </a:extLst>
          </p:cNvPr>
          <p:cNvGrpSpPr/>
          <p:nvPr/>
        </p:nvGrpSpPr>
        <p:grpSpPr>
          <a:xfrm>
            <a:off x="1833966" y="15866413"/>
            <a:ext cx="2898524" cy="594009"/>
            <a:chOff x="220728" y="3245827"/>
            <a:chExt cx="6559644" cy="985042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28C106C-81C3-5A99-4CEE-BF4D8E078229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 (</a:t>
              </a:r>
              <a:r>
                <a:rPr lang="en-IN" sz="1630" dirty="0" err="1"/>
                <a:t>pcalc</a:t>
              </a:r>
              <a:r>
                <a:rPr lang="en-IN" sz="1630" dirty="0"/>
                <a:t>) for penultimate bead (j=18)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6558191D-BE8D-54EF-D908-AB5707623480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71175EB0-B69F-B4FA-3CF1-0BB116D91234}"/>
              </a:ext>
            </a:extLst>
          </p:cNvPr>
          <p:cNvGrpSpPr/>
          <p:nvPr/>
        </p:nvGrpSpPr>
        <p:grpSpPr>
          <a:xfrm>
            <a:off x="2008449" y="16773522"/>
            <a:ext cx="2523931" cy="600563"/>
            <a:chOff x="2732751" y="3337763"/>
            <a:chExt cx="5478061" cy="698587"/>
          </a:xfrm>
        </p:grpSpPr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96EC0667-A3D9-4B9A-6E22-0EC12A4011CB}"/>
                </a:ext>
              </a:extLst>
            </p:cNvPr>
            <p:cNvSpPr txBox="1"/>
            <p:nvPr/>
          </p:nvSpPr>
          <p:spPr>
            <a:xfrm>
              <a:off x="2781336" y="3345387"/>
              <a:ext cx="5429476" cy="6909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kmoves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cnum,pb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to move the 18</a:t>
              </a:r>
              <a:r>
                <a:rPr lang="en-IN" sz="1630" baseline="30000" dirty="0"/>
                <a:t>th</a:t>
              </a:r>
              <a:r>
                <a:rPr lang="en-IN" sz="1630" dirty="0"/>
                <a:t> bead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02496E0C-A689-A7DB-47D3-856B0FD9AE25}"/>
                </a:ext>
              </a:extLst>
            </p:cNvPr>
            <p:cNvSpPr/>
            <p:nvPr/>
          </p:nvSpPr>
          <p:spPr>
            <a:xfrm>
              <a:off x="2732751" y="3337763"/>
              <a:ext cx="5425202" cy="675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E8AC5C05-6BB3-AB63-00D8-C6BF24EFDDAB}"/>
              </a:ext>
            </a:extLst>
          </p:cNvPr>
          <p:cNvGrpSpPr/>
          <p:nvPr/>
        </p:nvGrpSpPr>
        <p:grpSpPr>
          <a:xfrm>
            <a:off x="1849964" y="18912777"/>
            <a:ext cx="2903595" cy="861992"/>
            <a:chOff x="2715456" y="3299148"/>
            <a:chExt cx="5395739" cy="1297688"/>
          </a:xfrm>
        </p:grpSpPr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3FC54E46-4458-167E-4C6C-77EA67B304D2}"/>
                </a:ext>
              </a:extLst>
            </p:cNvPr>
            <p:cNvSpPr txBox="1"/>
            <p:nvPr/>
          </p:nvSpPr>
          <p:spPr>
            <a:xfrm>
              <a:off x="2715456" y="3324959"/>
              <a:ext cx="5395739" cy="12718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deltaE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pcalc,scalc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for energy change associated with move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BACD3C06-59A1-BC5F-4719-AA216EB97DD3}"/>
                </a:ext>
              </a:extLst>
            </p:cNvPr>
            <p:cNvSpPr/>
            <p:nvPr/>
          </p:nvSpPr>
          <p:spPr>
            <a:xfrm>
              <a:off x="2732751" y="3299148"/>
              <a:ext cx="5332520" cy="1258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E4C20FDE-982B-7126-0CB4-A0E1AAA88F90}"/>
              </a:ext>
            </a:extLst>
          </p:cNvPr>
          <p:cNvCxnSpPr>
            <a:cxnSpLocks/>
            <a:stCxn id="402" idx="2"/>
            <a:endCxn id="404" idx="0"/>
          </p:cNvCxnSpPr>
          <p:nvPr/>
        </p:nvCxnSpPr>
        <p:spPr>
          <a:xfrm flipH="1">
            <a:off x="3281607" y="16424245"/>
            <a:ext cx="16095" cy="355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00B1BBA9-E754-11E3-C351-37581FC04AD3}"/>
              </a:ext>
            </a:extLst>
          </p:cNvPr>
          <p:cNvCxnSpPr>
            <a:cxnSpLocks/>
            <a:stCxn id="404" idx="2"/>
            <a:endCxn id="102" idx="0"/>
          </p:cNvCxnSpPr>
          <p:nvPr/>
        </p:nvCxnSpPr>
        <p:spPr>
          <a:xfrm flipH="1">
            <a:off x="3235747" y="17374085"/>
            <a:ext cx="45860" cy="41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5C3C88C9-B5C0-4BD1-4FCE-00BD3A06172D}"/>
              </a:ext>
            </a:extLst>
          </p:cNvPr>
          <p:cNvCxnSpPr>
            <a:cxnSpLocks/>
            <a:stCxn id="408" idx="2"/>
            <a:endCxn id="261" idx="0"/>
          </p:cNvCxnSpPr>
          <p:nvPr/>
        </p:nvCxnSpPr>
        <p:spPr>
          <a:xfrm flipH="1">
            <a:off x="3232051" y="19748838"/>
            <a:ext cx="62008" cy="524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6821677A-E993-BF1B-6264-2859F91A7D86}"/>
              </a:ext>
            </a:extLst>
          </p:cNvPr>
          <p:cNvCxnSpPr>
            <a:cxnSpLocks/>
            <a:stCxn id="408" idx="3"/>
            <a:endCxn id="43" idx="1"/>
          </p:cNvCxnSpPr>
          <p:nvPr/>
        </p:nvCxnSpPr>
        <p:spPr>
          <a:xfrm>
            <a:off x="4728846" y="19330808"/>
            <a:ext cx="2667893" cy="9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05B0828-D985-DD53-C06A-F75E90D62CB1}"/>
              </a:ext>
            </a:extLst>
          </p:cNvPr>
          <p:cNvGrpSpPr/>
          <p:nvPr/>
        </p:nvGrpSpPr>
        <p:grpSpPr>
          <a:xfrm>
            <a:off x="16985533" y="1606433"/>
            <a:ext cx="4862380" cy="1376447"/>
            <a:chOff x="313286" y="2239961"/>
            <a:chExt cx="6256781" cy="1346522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CF79711-1C86-6F6B-5F32-B36000356D19}"/>
                </a:ext>
              </a:extLst>
            </p:cNvPr>
            <p:cNvSpPr/>
            <p:nvPr/>
          </p:nvSpPr>
          <p:spPr>
            <a:xfrm>
              <a:off x="313286" y="2322635"/>
              <a:ext cx="6256781" cy="1258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4346E109-32A9-DEEC-3150-E83ACDCFB1EB}"/>
                </a:ext>
              </a:extLst>
            </p:cNvPr>
            <p:cNvSpPr txBox="1"/>
            <p:nvPr/>
          </p:nvSpPr>
          <p:spPr>
            <a:xfrm>
              <a:off x="335669" y="2239961"/>
              <a:ext cx="6225120" cy="1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30" u="sng" dirty="0"/>
                <a:t>Note</a:t>
              </a:r>
              <a:r>
                <a:rPr lang="en-IN" sz="1630" dirty="0"/>
                <a:t>:</a:t>
              </a:r>
            </a:p>
            <a:p>
              <a:r>
                <a:rPr lang="en-US" sz="1630" dirty="0"/>
                <a:t>A cubic lattice model of dimensions (</a:t>
              </a:r>
              <a:r>
                <a:rPr lang="en-US" sz="1630" dirty="0" err="1"/>
                <a:t>lx×ly×lz</a:t>
              </a:r>
              <a:r>
                <a:rPr lang="en-US" sz="1630" dirty="0"/>
                <a:t>)=(7×7×20) with ns=980 lattice sites, consisting of </a:t>
              </a:r>
              <a:r>
                <a:rPr lang="en-US" sz="1630" dirty="0" err="1"/>
                <a:t>nc</a:t>
              </a:r>
              <a:r>
                <a:rPr lang="en-US" sz="1630" dirty="0"/>
                <a:t>=36 polymer chains, each containing </a:t>
              </a:r>
              <a:r>
                <a:rPr lang="en-US" sz="1630" dirty="0" err="1"/>
                <a:t>bc</a:t>
              </a:r>
              <a:r>
                <a:rPr lang="en-US" sz="1630" dirty="0"/>
                <a:t>=20 beads.</a:t>
              </a:r>
            </a:p>
            <a:p>
              <a:r>
                <a:rPr lang="en-US" sz="1630" dirty="0"/>
                <a:t>Chain index(</a:t>
              </a:r>
              <a:r>
                <a:rPr lang="en-US" sz="1630" dirty="0" err="1"/>
                <a:t>i</a:t>
              </a:r>
              <a:r>
                <a:rPr lang="en-US" sz="1630" dirty="0"/>
                <a:t> = 0 to 35) and bead index(j = 0 to 19)</a:t>
              </a:r>
              <a:endParaRPr lang="en-IN" sz="163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8F9194-386E-5CBC-FD9E-48DB6A72F923}"/>
                  </a:ext>
                </a:extLst>
              </p:cNvPr>
              <p:cNvSpPr txBox="1"/>
              <p:nvPr/>
            </p:nvSpPr>
            <p:spPr>
              <a:xfrm>
                <a:off x="13194917" y="6382367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8F9194-386E-5CBC-FD9E-48DB6A72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17" y="6382367"/>
                <a:ext cx="6158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B488C6-D805-0D74-40EF-55ECE21D3809}"/>
                  </a:ext>
                </a:extLst>
              </p:cNvPr>
              <p:cNvSpPr txBox="1"/>
              <p:nvPr/>
            </p:nvSpPr>
            <p:spPr>
              <a:xfrm>
                <a:off x="5150066" y="12115093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B488C6-D805-0D74-40EF-55ECE21D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66" y="12115093"/>
                <a:ext cx="6158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0D3CD5-EB86-94F4-2CF8-1E33403D56C4}"/>
                  </a:ext>
                </a:extLst>
              </p:cNvPr>
              <p:cNvSpPr txBox="1"/>
              <p:nvPr/>
            </p:nvSpPr>
            <p:spPr>
              <a:xfrm>
                <a:off x="5127065" y="14818239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0D3CD5-EB86-94F4-2CF8-1E33403D5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065" y="14818239"/>
                <a:ext cx="615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4075F7-B4E8-F53B-4787-D7F5513FB2A8}"/>
                  </a:ext>
                </a:extLst>
              </p:cNvPr>
              <p:cNvSpPr txBox="1"/>
              <p:nvPr/>
            </p:nvSpPr>
            <p:spPr>
              <a:xfrm>
                <a:off x="4471318" y="16757561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4075F7-B4E8-F53B-4787-D7F5513FB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318" y="16757561"/>
                <a:ext cx="6158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5A6DA-7640-55CA-139B-C724F89D91A2}"/>
                  </a:ext>
                </a:extLst>
              </p:cNvPr>
              <p:cNvSpPr txBox="1"/>
              <p:nvPr/>
            </p:nvSpPr>
            <p:spPr>
              <a:xfrm>
                <a:off x="9328180" y="18879925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5A6DA-7640-55CA-139B-C724F89D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180" y="18879925"/>
                <a:ext cx="6158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54FA23-49F1-D70D-224C-8018C0D1E6D0}"/>
                  </a:ext>
                </a:extLst>
              </p:cNvPr>
              <p:cNvSpPr txBox="1"/>
              <p:nvPr/>
            </p:nvSpPr>
            <p:spPr>
              <a:xfrm>
                <a:off x="10301402" y="21277039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54FA23-49F1-D70D-224C-8018C0D1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402" y="21277039"/>
                <a:ext cx="61589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42889F-A449-E290-2453-7C38364B47A0}"/>
                  </a:ext>
                </a:extLst>
              </p:cNvPr>
              <p:cNvSpPr txBox="1"/>
              <p:nvPr/>
            </p:nvSpPr>
            <p:spPr>
              <a:xfrm>
                <a:off x="18178397" y="9752298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42889F-A449-E290-2453-7C38364B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397" y="9752298"/>
                <a:ext cx="6158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CA17CC-4B15-E94E-6E4B-AD9D8F6AAB13}"/>
                  </a:ext>
                </a:extLst>
              </p:cNvPr>
              <p:cNvSpPr txBox="1"/>
              <p:nvPr/>
            </p:nvSpPr>
            <p:spPr>
              <a:xfrm>
                <a:off x="4667211" y="18804629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CA17CC-4B15-E94E-6E4B-AD9D8F6AA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11" y="18804629"/>
                <a:ext cx="615892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16D883-E737-98DF-A38B-06B1CD14E81E}"/>
                  </a:ext>
                </a:extLst>
              </p:cNvPr>
              <p:cNvSpPr txBox="1"/>
              <p:nvPr/>
            </p:nvSpPr>
            <p:spPr>
              <a:xfrm>
                <a:off x="4649814" y="21495108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16D883-E737-98DF-A38B-06B1CD14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4" y="21495108"/>
                <a:ext cx="6158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AA1D33-982D-4878-312B-26136F3A8C4B}"/>
                  </a:ext>
                </a:extLst>
              </p:cNvPr>
              <p:cNvSpPr txBox="1"/>
              <p:nvPr/>
            </p:nvSpPr>
            <p:spPr>
              <a:xfrm>
                <a:off x="4725093" y="22802032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AA1D33-982D-4878-312B-26136F3A8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93" y="22802032"/>
                <a:ext cx="615892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19FEAD-4111-5505-9946-72169A988870}"/>
                  </a:ext>
                </a:extLst>
              </p:cNvPr>
              <p:cNvSpPr txBox="1"/>
              <p:nvPr/>
            </p:nvSpPr>
            <p:spPr>
              <a:xfrm>
                <a:off x="4633748" y="28495797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19FEAD-4111-5505-9946-72169A9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48" y="28495797"/>
                <a:ext cx="61589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B0F172-3105-E24C-1AE6-8EFB401002EC}"/>
                  </a:ext>
                </a:extLst>
              </p:cNvPr>
              <p:cNvSpPr txBox="1"/>
              <p:nvPr/>
            </p:nvSpPr>
            <p:spPr>
              <a:xfrm>
                <a:off x="4491345" y="29773465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B0F172-3105-E24C-1AE6-8EFB40100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45" y="29773465"/>
                <a:ext cx="615892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D90179F-B010-9847-0928-DF39B8A0695F}"/>
              </a:ext>
            </a:extLst>
          </p:cNvPr>
          <p:cNvGrpSpPr/>
          <p:nvPr/>
        </p:nvGrpSpPr>
        <p:grpSpPr>
          <a:xfrm>
            <a:off x="1611211" y="11458034"/>
            <a:ext cx="3196869" cy="594009"/>
            <a:chOff x="-454456" y="3245827"/>
            <a:chExt cx="7234828" cy="98504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3A0AD3-7987-597B-9D14-352A24281AFE}"/>
                </a:ext>
              </a:extLst>
            </p:cNvPr>
            <p:cNvSpPr txBox="1"/>
            <p:nvPr/>
          </p:nvSpPr>
          <p:spPr>
            <a:xfrm>
              <a:off x="-454456" y="3245827"/>
              <a:ext cx="7234828" cy="98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Randomly select a direction for the first (j=0) bead to move (</a:t>
              </a:r>
              <a:r>
                <a:rPr lang="en-IN" sz="1630" dirty="0" err="1"/>
                <a:t>findex</a:t>
              </a:r>
              <a:r>
                <a:rPr lang="en-IN" sz="1630" dirty="0"/>
                <a:t>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5FA536B-74C8-0DD8-AEFA-0AC959E36976}"/>
                </a:ext>
              </a:extLst>
            </p:cNvPr>
            <p:cNvSpPr/>
            <p:nvPr/>
          </p:nvSpPr>
          <p:spPr>
            <a:xfrm>
              <a:off x="-171587" y="3299150"/>
              <a:ext cx="6951959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6FDDB1-26A7-6931-E23A-BE9692614C3B}"/>
              </a:ext>
            </a:extLst>
          </p:cNvPr>
          <p:cNvCxnSpPr>
            <a:cxnSpLocks/>
            <a:stCxn id="49" idx="2"/>
            <a:endCxn id="139" idx="0"/>
          </p:cNvCxnSpPr>
          <p:nvPr/>
        </p:nvCxnSpPr>
        <p:spPr>
          <a:xfrm>
            <a:off x="3209646" y="12052043"/>
            <a:ext cx="78288" cy="205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FE7508-5B8B-FB15-93EE-9999F07129CD}"/>
              </a:ext>
            </a:extLst>
          </p:cNvPr>
          <p:cNvGrpSpPr/>
          <p:nvPr/>
        </p:nvGrpSpPr>
        <p:grpSpPr>
          <a:xfrm>
            <a:off x="1611211" y="13988982"/>
            <a:ext cx="3196869" cy="594009"/>
            <a:chOff x="-454456" y="3245827"/>
            <a:chExt cx="7234828" cy="98504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0D45BD-B825-70BA-4853-9DF281AC0A3F}"/>
                </a:ext>
              </a:extLst>
            </p:cNvPr>
            <p:cNvSpPr txBox="1"/>
            <p:nvPr/>
          </p:nvSpPr>
          <p:spPr>
            <a:xfrm>
              <a:off x="-454456" y="3245827"/>
              <a:ext cx="7234828" cy="98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Randomly select a direction for the last bead (j=19) to move (</a:t>
              </a:r>
              <a:r>
                <a:rPr lang="en-IN" sz="1630" dirty="0" err="1"/>
                <a:t>lindex</a:t>
              </a:r>
              <a:r>
                <a:rPr lang="en-IN" sz="1630" dirty="0"/>
                <a:t>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9FD791-848B-A2B4-5182-4F2EE0E8BAC2}"/>
                </a:ext>
              </a:extLst>
            </p:cNvPr>
            <p:cNvSpPr/>
            <p:nvPr/>
          </p:nvSpPr>
          <p:spPr>
            <a:xfrm>
              <a:off x="-262394" y="3299150"/>
              <a:ext cx="7042766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0B69935-E911-59DC-6A31-9A79ADF780F1}"/>
              </a:ext>
            </a:extLst>
          </p:cNvPr>
          <p:cNvCxnSpPr>
            <a:cxnSpLocks/>
            <a:stCxn id="82" idx="2"/>
            <a:endCxn id="25" idx="0"/>
          </p:cNvCxnSpPr>
          <p:nvPr/>
        </p:nvCxnSpPr>
        <p:spPr>
          <a:xfrm>
            <a:off x="3252079" y="14546814"/>
            <a:ext cx="53804" cy="354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3F9583D-A86D-0262-6867-D176DD7E722C}"/>
              </a:ext>
            </a:extLst>
          </p:cNvPr>
          <p:cNvGrpSpPr/>
          <p:nvPr/>
        </p:nvGrpSpPr>
        <p:grpSpPr>
          <a:xfrm>
            <a:off x="1786485" y="17785957"/>
            <a:ext cx="2898524" cy="594009"/>
            <a:chOff x="220728" y="3245827"/>
            <a:chExt cx="6559644" cy="98504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C7991CE-4172-BBB7-A211-F8B43D917FE8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new site index (</a:t>
              </a:r>
              <a:r>
                <a:rPr lang="en-IN" sz="1630" dirty="0" err="1"/>
                <a:t>scalc</a:t>
              </a:r>
              <a:r>
                <a:rPr lang="en-IN" sz="1630" dirty="0"/>
                <a:t>) for penultimate bead(j=18)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959A462-552F-7211-4C20-1D4C02738594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58B7423-7F30-4431-BF94-DC8E69C0F42B}"/>
              </a:ext>
            </a:extLst>
          </p:cNvPr>
          <p:cNvCxnSpPr>
            <a:cxnSpLocks/>
            <a:stCxn id="103" idx="2"/>
            <a:endCxn id="407" idx="0"/>
          </p:cNvCxnSpPr>
          <p:nvPr/>
        </p:nvCxnSpPr>
        <p:spPr>
          <a:xfrm>
            <a:off x="3250221" y="18343789"/>
            <a:ext cx="51541" cy="58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7EEB8C-8EFC-9043-8D7D-C776AA5844DC}"/>
              </a:ext>
            </a:extLst>
          </p:cNvPr>
          <p:cNvGrpSpPr/>
          <p:nvPr/>
        </p:nvGrpSpPr>
        <p:grpSpPr>
          <a:xfrm>
            <a:off x="7131384" y="11894717"/>
            <a:ext cx="4578016" cy="844847"/>
            <a:chOff x="313287" y="2312662"/>
            <a:chExt cx="4847640" cy="70018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6FC3D98-9971-AFD2-D155-3C1000F882D6}"/>
                </a:ext>
              </a:extLst>
            </p:cNvPr>
            <p:cNvSpPr/>
            <p:nvPr/>
          </p:nvSpPr>
          <p:spPr>
            <a:xfrm>
              <a:off x="313287" y="2322636"/>
              <a:ext cx="4847640" cy="661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AFEED1F-401B-A559-D064-DCA7DB3F3D8E}"/>
                </a:ext>
              </a:extLst>
            </p:cNvPr>
            <p:cNvSpPr txBox="1"/>
            <p:nvPr/>
          </p:nvSpPr>
          <p:spPr>
            <a:xfrm>
              <a:off x="318778" y="2312662"/>
              <a:ext cx="4842148" cy="70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30" u="sng" dirty="0"/>
                <a:t>Note</a:t>
              </a:r>
              <a:r>
                <a:rPr lang="en-IN" sz="1630" dirty="0"/>
                <a:t>:</a:t>
              </a:r>
            </a:p>
            <a:p>
              <a:r>
                <a:rPr lang="en-IN" sz="1630" dirty="0" err="1"/>
                <a:t>fmeval</a:t>
              </a:r>
              <a:r>
                <a:rPr lang="en-IN" sz="1630" dirty="0"/>
                <a:t>(</a:t>
              </a:r>
              <a:r>
                <a:rPr lang="en-IN" sz="1630" dirty="0" err="1"/>
                <a:t>cnum,findex,fcalc</a:t>
              </a:r>
              <a:r>
                <a:rPr lang="en-IN" sz="1630" dirty="0"/>
                <a:t>) = </a:t>
              </a:r>
              <a:r>
                <a:rPr lang="en-IN" sz="1630" dirty="0" err="1"/>
                <a:t>fmoves</a:t>
              </a:r>
              <a:r>
                <a:rPr lang="en-IN" sz="1630" dirty="0"/>
                <a:t>(</a:t>
              </a:r>
              <a:r>
                <a:rPr lang="en-IN" sz="1630" dirty="0" err="1"/>
                <a:t>cnum,dindex</a:t>
              </a:r>
              <a:r>
                <a:rPr lang="en-IN" sz="1630" dirty="0"/>
                <a:t>)+ new site index(</a:t>
              </a:r>
              <a:r>
                <a:rPr lang="en-IN" sz="1630" dirty="0" err="1"/>
                <a:t>scalc</a:t>
              </a:r>
              <a:r>
                <a:rPr lang="en-IN" sz="1630" dirty="0"/>
                <a:t>)+ </a:t>
              </a:r>
              <a:r>
                <a:rPr lang="en-IN" sz="1630" dirty="0" err="1"/>
                <a:t>deltaE</a:t>
              </a:r>
              <a:r>
                <a:rPr lang="en-IN" sz="1630" dirty="0"/>
                <a:t>(</a:t>
              </a:r>
              <a:r>
                <a:rPr lang="en-IN" sz="1630" dirty="0" err="1"/>
                <a:t>fcalc,sclalc</a:t>
              </a:r>
              <a:r>
                <a:rPr lang="en-IN" sz="1630" dirty="0"/>
                <a:t>).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AC1FDF3-04C8-AD01-ECBE-5CD289B04F5A}"/>
              </a:ext>
            </a:extLst>
          </p:cNvPr>
          <p:cNvGrpSpPr/>
          <p:nvPr/>
        </p:nvGrpSpPr>
        <p:grpSpPr>
          <a:xfrm>
            <a:off x="7028871" y="14868088"/>
            <a:ext cx="4602617" cy="844847"/>
            <a:chOff x="313286" y="2312662"/>
            <a:chExt cx="4873690" cy="70018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9E36F8F-8D72-8B60-6597-2005B4F6DD2A}"/>
                </a:ext>
              </a:extLst>
            </p:cNvPr>
            <p:cNvSpPr/>
            <p:nvPr/>
          </p:nvSpPr>
          <p:spPr>
            <a:xfrm>
              <a:off x="313286" y="2322636"/>
              <a:ext cx="4873690" cy="661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3D240C-C5F0-5AF3-F612-C699A8EC38C0}"/>
                </a:ext>
              </a:extLst>
            </p:cNvPr>
            <p:cNvSpPr txBox="1"/>
            <p:nvPr/>
          </p:nvSpPr>
          <p:spPr>
            <a:xfrm>
              <a:off x="318778" y="2312662"/>
              <a:ext cx="4842148" cy="70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30" u="sng" dirty="0"/>
                <a:t>Note</a:t>
              </a:r>
              <a:r>
                <a:rPr lang="en-IN" sz="1630" dirty="0"/>
                <a:t>:</a:t>
              </a:r>
            </a:p>
            <a:p>
              <a:r>
                <a:rPr lang="en-IN" sz="1630" dirty="0" err="1"/>
                <a:t>lmeval</a:t>
              </a:r>
              <a:r>
                <a:rPr lang="en-IN" sz="1630" dirty="0"/>
                <a:t>(</a:t>
              </a:r>
              <a:r>
                <a:rPr lang="en-IN" sz="1630" dirty="0" err="1"/>
                <a:t>cnum,dindex,lcalc</a:t>
              </a:r>
              <a:r>
                <a:rPr lang="en-IN" sz="1630" dirty="0"/>
                <a:t>) = </a:t>
              </a:r>
              <a:r>
                <a:rPr lang="en-IN" sz="1630" dirty="0" err="1"/>
                <a:t>nmoves</a:t>
              </a:r>
              <a:r>
                <a:rPr lang="en-IN" sz="1630" dirty="0"/>
                <a:t>(</a:t>
              </a:r>
              <a:r>
                <a:rPr lang="en-IN" sz="1630" dirty="0" err="1"/>
                <a:t>cnum,dindex</a:t>
              </a:r>
              <a:r>
                <a:rPr lang="en-IN" sz="1630" dirty="0"/>
                <a:t>)+ new site index(</a:t>
              </a:r>
              <a:r>
                <a:rPr lang="en-IN" sz="1630" dirty="0" err="1"/>
                <a:t>scalc</a:t>
              </a:r>
              <a:r>
                <a:rPr lang="en-IN" sz="1630" dirty="0"/>
                <a:t>)+ </a:t>
              </a:r>
              <a:r>
                <a:rPr lang="en-IN" sz="1630" dirty="0" err="1"/>
                <a:t>deltaE</a:t>
              </a:r>
              <a:r>
                <a:rPr lang="en-IN" sz="1630" dirty="0"/>
                <a:t>(</a:t>
              </a:r>
              <a:r>
                <a:rPr lang="en-IN" sz="1630" dirty="0" err="1"/>
                <a:t>lcalc,sclalc</a:t>
              </a:r>
              <a:r>
                <a:rPr lang="en-IN" sz="1630" dirty="0"/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88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77E9-18A4-42F0-F0A6-E938C4861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7447E-BDEF-CE5C-11BD-4D05D5D82FED}"/>
              </a:ext>
            </a:extLst>
          </p:cNvPr>
          <p:cNvGrpSpPr/>
          <p:nvPr/>
        </p:nvGrpSpPr>
        <p:grpSpPr>
          <a:xfrm>
            <a:off x="10466375" y="9341778"/>
            <a:ext cx="2794024" cy="1533542"/>
            <a:chOff x="3536696" y="6448008"/>
            <a:chExt cx="2607852" cy="13171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CAD0274-0A28-7F02-56AC-D0229A53F8CD}"/>
                    </a:ext>
                  </a:extLst>
                </p:cNvPr>
                <p:cNvSpPr txBox="1"/>
                <p:nvPr/>
              </p:nvSpPr>
              <p:spPr>
                <a:xfrm>
                  <a:off x="3536696" y="6823686"/>
                  <a:ext cx="2583336" cy="5717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63" dirty="0"/>
                    <a:t>while loop </a:t>
                  </a:r>
                </a:p>
                <a:p>
                  <a:pPr algn="ctr"/>
                  <a:r>
                    <a:rPr lang="en-US" sz="1863" dirty="0"/>
                    <a:t>(</a:t>
                  </a:r>
                  <a:r>
                    <a:rPr lang="en-US" sz="1863" dirty="0" err="1"/>
                    <a:t>totm</a:t>
                  </a:r>
                  <a:r>
                    <a:rPr lang="en-US" sz="1863" dirty="0"/>
                    <a:t>&lt;</a:t>
                  </a:r>
                  <a:r>
                    <a:rPr lang="en-IN" sz="1863" dirty="0"/>
                    <a:t>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IN" sz="186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63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1863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a14:m>
                  <a:r>
                    <a:rPr lang="en-IN" sz="1863" dirty="0"/>
                    <a:t>)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CAD0274-0A28-7F02-56AC-D0229A53F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696" y="6823686"/>
                  <a:ext cx="2583336" cy="571744"/>
                </a:xfrm>
                <a:prstGeom prst="rect">
                  <a:avLst/>
                </a:prstGeom>
                <a:blipFill>
                  <a:blip r:embed="rId3"/>
                  <a:stretch>
                    <a:fillRect t="-5505" b="-146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AF3BDC6E-EE9E-C3DA-3C8F-CA05FB6828A8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69C575-B8B0-18F2-E051-41E59E40BD42}"/>
              </a:ext>
            </a:extLst>
          </p:cNvPr>
          <p:cNvGrpSpPr/>
          <p:nvPr/>
        </p:nvGrpSpPr>
        <p:grpSpPr>
          <a:xfrm>
            <a:off x="1909556" y="9816881"/>
            <a:ext cx="2898524" cy="665694"/>
            <a:chOff x="3191315" y="3273066"/>
            <a:chExt cx="3313586" cy="3140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8ED492-D383-03B0-E39F-DCFD33E609BB}"/>
                </a:ext>
              </a:extLst>
            </p:cNvPr>
            <p:cNvSpPr txBox="1"/>
            <p:nvPr/>
          </p:nvSpPr>
          <p:spPr>
            <a:xfrm>
              <a:off x="3191315" y="3273066"/>
              <a:ext cx="3313586" cy="31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3" dirty="0"/>
                <a:t>Select a random chain (</a:t>
              </a:r>
              <a:r>
                <a:rPr lang="en-US" sz="1863" dirty="0" err="1"/>
                <a:t>cnum</a:t>
              </a:r>
              <a:r>
                <a:rPr lang="en-US" sz="1863" dirty="0"/>
                <a:t>)</a:t>
              </a:r>
              <a:endParaRPr lang="en-IN" sz="1863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78874E-5E96-5BD8-3BF1-4A00542B866E}"/>
                </a:ext>
              </a:extLst>
            </p:cNvPr>
            <p:cNvSpPr/>
            <p:nvPr/>
          </p:nvSpPr>
          <p:spPr>
            <a:xfrm>
              <a:off x="3211056" y="3299151"/>
              <a:ext cx="3207858" cy="2653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430C10-0D1B-7F4B-A416-DA27645637B1}"/>
              </a:ext>
            </a:extLst>
          </p:cNvPr>
          <p:cNvGrpSpPr/>
          <p:nvPr/>
        </p:nvGrpSpPr>
        <p:grpSpPr>
          <a:xfrm>
            <a:off x="1867646" y="10651714"/>
            <a:ext cx="2898524" cy="594009"/>
            <a:chOff x="220728" y="3245827"/>
            <a:chExt cx="6559644" cy="9850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EF12B9-5CE5-B77B-D0C8-3F34E940A0C9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</a:t>
              </a:r>
            </a:p>
            <a:p>
              <a:pPr algn="ctr"/>
              <a:r>
                <a:rPr lang="en-IN" sz="1630" dirty="0"/>
                <a:t> (</a:t>
              </a:r>
              <a:r>
                <a:rPr lang="en-IN" sz="1630" dirty="0" err="1"/>
                <a:t>fcalc</a:t>
              </a:r>
              <a:r>
                <a:rPr lang="en-IN" sz="1630" dirty="0"/>
                <a:t>) of first (j=0) bead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E29B39-B55A-BCBF-21D2-407B319EAD65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F14B0A-0949-40EF-E2A0-4EB14AFC7CD9}"/>
              </a:ext>
            </a:extLst>
          </p:cNvPr>
          <p:cNvGrpSpPr/>
          <p:nvPr/>
        </p:nvGrpSpPr>
        <p:grpSpPr>
          <a:xfrm>
            <a:off x="7383928" y="18585544"/>
            <a:ext cx="2378466" cy="1676128"/>
            <a:chOff x="3602491" y="6322616"/>
            <a:chExt cx="2583336" cy="1634533"/>
          </a:xfrm>
        </p:grpSpPr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EA27B61F-8E9F-56A9-9E2D-855A0C0F7123}"/>
                </a:ext>
              </a:extLst>
            </p:cNvPr>
            <p:cNvSpPr/>
            <p:nvPr/>
          </p:nvSpPr>
          <p:spPr>
            <a:xfrm>
              <a:off x="3616406" y="6322616"/>
              <a:ext cx="2528142" cy="1634533"/>
            </a:xfrm>
            <a:prstGeom prst="diamond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321196-223E-8C84-9115-3F17EA04AA5B}"/>
                </a:ext>
              </a:extLst>
            </p:cNvPr>
            <p:cNvSpPr txBox="1"/>
            <p:nvPr/>
          </p:nvSpPr>
          <p:spPr>
            <a:xfrm>
              <a:off x="3602491" y="6702084"/>
              <a:ext cx="2583336" cy="82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Metropolis </a:t>
              </a:r>
            </a:p>
            <a:p>
              <a:pPr algn="ctr"/>
              <a:r>
                <a:rPr lang="en-US" sz="1630" dirty="0"/>
                <a:t>Algorithm</a:t>
              </a:r>
            </a:p>
            <a:p>
              <a:pPr algn="ctr"/>
              <a:r>
                <a:rPr lang="en-US" sz="1630" dirty="0">
                  <a:solidFill>
                    <a:srgbClr val="993300"/>
                  </a:solidFill>
                </a:rPr>
                <a:t>(</a:t>
              </a:r>
              <a:r>
                <a:rPr lang="en-US" sz="1630" dirty="0" err="1">
                  <a:solidFill>
                    <a:srgbClr val="993300"/>
                  </a:solidFill>
                </a:rPr>
                <a:t>metrop</a:t>
              </a:r>
              <a:r>
                <a:rPr lang="en-US" sz="1630" dirty="0">
                  <a:solidFill>
                    <a:srgbClr val="993300"/>
                  </a:solidFill>
                </a:rPr>
                <a:t>(</a:t>
              </a:r>
              <a:r>
                <a:rPr lang="en-US" sz="1630" dirty="0" err="1">
                  <a:solidFill>
                    <a:srgbClr val="993300"/>
                  </a:solidFill>
                </a:rPr>
                <a:t>delE</a:t>
              </a:r>
              <a:r>
                <a:rPr lang="en-US" sz="1630" dirty="0">
                  <a:solidFill>
                    <a:srgbClr val="993300"/>
                  </a:solidFill>
                </a:rPr>
                <a:t>))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04EDF6-60CF-030E-7B7B-9B348E3B517B}"/>
              </a:ext>
            </a:extLst>
          </p:cNvPr>
          <p:cNvGrpSpPr/>
          <p:nvPr/>
        </p:nvGrpSpPr>
        <p:grpSpPr>
          <a:xfrm>
            <a:off x="6765509" y="21018818"/>
            <a:ext cx="3582340" cy="859494"/>
            <a:chOff x="2483192" y="3366981"/>
            <a:chExt cx="3941580" cy="52279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677FE0-51B2-1900-08DB-A01DDC0F97A0}"/>
                </a:ext>
              </a:extLst>
            </p:cNvPr>
            <p:cNvSpPr txBox="1"/>
            <p:nvPr/>
          </p:nvSpPr>
          <p:spPr>
            <a:xfrm>
              <a:off x="2483193" y="3375890"/>
              <a:ext cx="3941579" cy="513883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Call </a:t>
              </a:r>
              <a:r>
                <a:rPr lang="en-US" sz="1630" dirty="0" err="1">
                  <a:solidFill>
                    <a:srgbClr val="FF33CC"/>
                  </a:solidFill>
                </a:rPr>
                <a:t>accmov</a:t>
              </a:r>
              <a:r>
                <a:rPr lang="en-US" sz="1630" dirty="0">
                  <a:solidFill>
                    <a:srgbClr val="FF33CC"/>
                  </a:solidFill>
                </a:rPr>
                <a:t>(</a:t>
              </a:r>
              <a:r>
                <a:rPr lang="en-US" sz="1630" dirty="0" err="1">
                  <a:solidFill>
                    <a:srgbClr val="FF33CC"/>
                  </a:solidFill>
                </a:rPr>
                <a:t>cnum,bnum,pcalc,scalc,vec</a:t>
              </a:r>
              <a:r>
                <a:rPr lang="en-US" sz="1630" dirty="0">
                  <a:solidFill>
                    <a:srgbClr val="FF33CC"/>
                  </a:solidFill>
                </a:rPr>
                <a:t> </a:t>
              </a:r>
              <a:r>
                <a:rPr lang="en-US" sz="1630" dirty="0" err="1">
                  <a:solidFill>
                    <a:srgbClr val="FF33CC"/>
                  </a:solidFill>
                </a:rPr>
                <a:t>mpos</a:t>
              </a:r>
              <a:r>
                <a:rPr lang="en-US" sz="1630" dirty="0">
                  <a:solidFill>
                    <a:srgbClr val="FF33CC"/>
                  </a:solidFill>
                </a:rPr>
                <a:t>) </a:t>
              </a:r>
              <a:r>
                <a:rPr lang="en-US" sz="1630" dirty="0"/>
                <a:t>to accept move and reconfigure the chain</a:t>
              </a:r>
              <a:endParaRPr lang="en-IN" sz="163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9D0293-A511-08C0-111A-884888BC4542}"/>
                </a:ext>
              </a:extLst>
            </p:cNvPr>
            <p:cNvSpPr/>
            <p:nvPr/>
          </p:nvSpPr>
          <p:spPr>
            <a:xfrm>
              <a:off x="2483192" y="3366981"/>
              <a:ext cx="3935722" cy="51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1F4C-1D13-0EF7-D46C-1F737AAF534B}"/>
              </a:ext>
            </a:extLst>
          </p:cNvPr>
          <p:cNvCxnSpPr>
            <a:cxnSpLocks/>
            <a:stCxn id="85" idx="2"/>
            <a:endCxn id="76" idx="0"/>
          </p:cNvCxnSpPr>
          <p:nvPr/>
        </p:nvCxnSpPr>
        <p:spPr>
          <a:xfrm flipH="1">
            <a:off x="3042164" y="31562082"/>
            <a:ext cx="23768" cy="55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0B895D-6E9C-00E0-6D15-4FCD27B803DF}"/>
              </a:ext>
            </a:extLst>
          </p:cNvPr>
          <p:cNvGrpSpPr/>
          <p:nvPr/>
        </p:nvGrpSpPr>
        <p:grpSpPr>
          <a:xfrm>
            <a:off x="7704320" y="17132607"/>
            <a:ext cx="1828435" cy="418674"/>
            <a:chOff x="3192658" y="3299151"/>
            <a:chExt cx="3313586" cy="43382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F7554C7-54AA-3A66-D149-5544B4600E8E}"/>
                </a:ext>
              </a:extLst>
            </p:cNvPr>
            <p:cNvSpPr txBox="1"/>
            <p:nvPr/>
          </p:nvSpPr>
          <p:spPr>
            <a:xfrm>
              <a:off x="3192658" y="3355637"/>
              <a:ext cx="3313586" cy="205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No update of move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5A3361-C889-4868-F0EA-2D6F54C81DD7}"/>
                </a:ext>
              </a:extLst>
            </p:cNvPr>
            <p:cNvSpPr/>
            <p:nvPr/>
          </p:nvSpPr>
          <p:spPr>
            <a:xfrm>
              <a:off x="3211056" y="3299151"/>
              <a:ext cx="3207858" cy="43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BE02EBC-317C-F663-AE97-B9EE36A2E464}"/>
              </a:ext>
            </a:extLst>
          </p:cNvPr>
          <p:cNvGrpSpPr/>
          <p:nvPr/>
        </p:nvGrpSpPr>
        <p:grpSpPr>
          <a:xfrm>
            <a:off x="1598389" y="32114533"/>
            <a:ext cx="2798086" cy="1533542"/>
            <a:chOff x="3532904" y="6448008"/>
            <a:chExt cx="2611644" cy="13171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A3BE706-2B40-C37F-2627-20995D6C966E}"/>
                    </a:ext>
                  </a:extLst>
                </p:cNvPr>
                <p:cNvSpPr txBox="1"/>
                <p:nvPr/>
              </p:nvSpPr>
              <p:spPr>
                <a:xfrm>
                  <a:off x="3532904" y="6909773"/>
                  <a:ext cx="2583337" cy="325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63" dirty="0"/>
                    <a:t>totm%5 *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6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3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63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r>
                    <a:rPr lang="en-US" sz="1863" dirty="0"/>
                    <a:t> ==0</a:t>
                  </a: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A3BE706-2B40-C37F-2627-20995D6C9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4" y="6909773"/>
                  <a:ext cx="2583337" cy="325524"/>
                </a:xfrm>
                <a:prstGeom prst="rect">
                  <a:avLst/>
                </a:prstGeom>
                <a:blipFill>
                  <a:blip r:embed="rId4"/>
                  <a:stretch>
                    <a:fillRect t="-6349" b="-253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1AF5C4A4-C451-39FB-DFE9-5FD722340C99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65B3F-DE0B-606F-50E4-47F99BB1EF07}"/>
              </a:ext>
            </a:extLst>
          </p:cNvPr>
          <p:cNvGrpSpPr/>
          <p:nvPr/>
        </p:nvGrpSpPr>
        <p:grpSpPr>
          <a:xfrm>
            <a:off x="1542135" y="34571096"/>
            <a:ext cx="3071532" cy="713226"/>
            <a:chOff x="3158931" y="3299151"/>
            <a:chExt cx="3379549" cy="43382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385BE3B-223F-D58D-3A5D-320B912C0776}"/>
                </a:ext>
              </a:extLst>
            </p:cNvPr>
            <p:cNvSpPr txBox="1"/>
            <p:nvPr/>
          </p:nvSpPr>
          <p:spPr>
            <a:xfrm>
              <a:off x="3158931" y="3319785"/>
              <a:ext cx="3379549" cy="40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3" dirty="0"/>
                <a:t>create intermediate files mchainsfn.csv, </a:t>
              </a:r>
              <a:r>
                <a:rPr lang="en-US" sz="1863" dirty="0" err="1"/>
                <a:t>fn</a:t>
              </a:r>
              <a:r>
                <a:rPr lang="en-US" sz="1863" dirty="0"/>
                <a:t>+=1</a:t>
              </a:r>
              <a:endParaRPr lang="en-IN" sz="1863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1DCEF6-54A7-7935-8DE6-DCDF539983C5}"/>
                </a:ext>
              </a:extLst>
            </p:cNvPr>
            <p:cNvSpPr/>
            <p:nvPr/>
          </p:nvSpPr>
          <p:spPr>
            <a:xfrm>
              <a:off x="3211056" y="3299151"/>
              <a:ext cx="3207858" cy="43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8D76E3-0179-F4F1-5E21-F8C8D214F21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3042164" y="33648075"/>
            <a:ext cx="35737" cy="956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426CCDA-EB9B-AABF-856C-B7C571911BFF}"/>
              </a:ext>
            </a:extLst>
          </p:cNvPr>
          <p:cNvGrpSpPr/>
          <p:nvPr/>
        </p:nvGrpSpPr>
        <p:grpSpPr>
          <a:xfrm>
            <a:off x="2502541" y="31056969"/>
            <a:ext cx="1150720" cy="505113"/>
            <a:chOff x="3192658" y="3299151"/>
            <a:chExt cx="3313586" cy="4338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3A3C91D-62E9-1588-0125-1FFDB9BC3BE5}"/>
                </a:ext>
              </a:extLst>
            </p:cNvPr>
            <p:cNvSpPr txBox="1"/>
            <p:nvPr/>
          </p:nvSpPr>
          <p:spPr>
            <a:xfrm>
              <a:off x="3192658" y="3355637"/>
              <a:ext cx="3313586" cy="325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3" dirty="0" err="1"/>
                <a:t>totm</a:t>
              </a:r>
              <a:r>
                <a:rPr lang="en-US" sz="1863" dirty="0"/>
                <a:t>+=1</a:t>
              </a:r>
              <a:endParaRPr lang="en-IN" sz="1863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AB9427-8CC1-938C-F813-897D23AC100D}"/>
                </a:ext>
              </a:extLst>
            </p:cNvPr>
            <p:cNvSpPr/>
            <p:nvPr/>
          </p:nvSpPr>
          <p:spPr>
            <a:xfrm>
              <a:off x="3211056" y="3299151"/>
              <a:ext cx="3207858" cy="43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A5ECAF0-5390-BD2F-569C-6428200FE004}"/>
              </a:ext>
            </a:extLst>
          </p:cNvPr>
          <p:cNvGrpSpPr/>
          <p:nvPr/>
        </p:nvGrpSpPr>
        <p:grpSpPr>
          <a:xfrm>
            <a:off x="15272621" y="11338287"/>
            <a:ext cx="3138461" cy="665695"/>
            <a:chOff x="3263015" y="1678367"/>
            <a:chExt cx="3295188" cy="69991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65436E5-A7EA-34BC-3EB4-71DEE5E71BBD}"/>
                </a:ext>
              </a:extLst>
            </p:cNvPr>
            <p:cNvSpPr txBox="1"/>
            <p:nvPr/>
          </p:nvSpPr>
          <p:spPr>
            <a:xfrm>
              <a:off x="3555209" y="1678367"/>
              <a:ext cx="2822019" cy="699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63" dirty="0"/>
                <a:t>Write final bead coords to mchiansf.csv</a:t>
              </a:r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196405CA-9018-0180-EE69-C9FE0461E80C}"/>
                </a:ext>
              </a:extLst>
            </p:cNvPr>
            <p:cNvSpPr/>
            <p:nvPr/>
          </p:nvSpPr>
          <p:spPr>
            <a:xfrm>
              <a:off x="3263015" y="1752300"/>
              <a:ext cx="3295188" cy="568006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650C77-5825-40F9-4B6E-743A8DD5E15C}"/>
              </a:ext>
            </a:extLst>
          </p:cNvPr>
          <p:cNvCxnSpPr>
            <a:cxnSpLocks/>
            <a:stCxn id="164" idx="2"/>
            <a:endCxn id="93" idx="0"/>
          </p:cNvCxnSpPr>
          <p:nvPr/>
        </p:nvCxnSpPr>
        <p:spPr>
          <a:xfrm flipH="1">
            <a:off x="16841852" y="10417993"/>
            <a:ext cx="21396" cy="990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0BDAA50-576A-8710-719D-7E93ED45AAC6}"/>
              </a:ext>
            </a:extLst>
          </p:cNvPr>
          <p:cNvGrpSpPr/>
          <p:nvPr/>
        </p:nvGrpSpPr>
        <p:grpSpPr>
          <a:xfrm>
            <a:off x="16395682" y="12704832"/>
            <a:ext cx="953294" cy="394186"/>
            <a:chOff x="3835797" y="497819"/>
            <a:chExt cx="818753" cy="33855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88DFE19-96A9-DB1A-7C83-6F85EC8F3C08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25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63" dirty="0"/>
                <a:t>End</a:t>
              </a:r>
            </a:p>
          </p:txBody>
        </p:sp>
        <p:sp>
          <p:nvSpPr>
            <p:cNvPr id="99" name="Flowchart: Terminator 98">
              <a:extLst>
                <a:ext uri="{FF2B5EF4-FFF2-40B4-BE49-F238E27FC236}">
                  <a16:creationId xmlns:a16="http://schemas.microsoft.com/office/drawing/2014/main" id="{C0D393C5-CEB2-7C8A-6BD4-330C2EE7CEE6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327148-2DDB-08BA-7939-06773BC2C5C4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flipH="1">
            <a:off x="16872329" y="12003982"/>
            <a:ext cx="22488" cy="700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873DB1D-AF7A-B199-A88E-111B23FCE5E1}"/>
              </a:ext>
            </a:extLst>
          </p:cNvPr>
          <p:cNvSpPr txBox="1"/>
          <p:nvPr/>
        </p:nvSpPr>
        <p:spPr>
          <a:xfrm>
            <a:off x="13810809" y="9752298"/>
            <a:ext cx="822279" cy="6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0" dirty="0"/>
              <a:t>False </a:t>
            </a:r>
          </a:p>
          <a:p>
            <a:endParaRPr lang="en-IN" sz="2096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38571D8-480C-A170-0D8A-97034424CDD7}"/>
              </a:ext>
            </a:extLst>
          </p:cNvPr>
          <p:cNvGrpSpPr/>
          <p:nvPr/>
        </p:nvGrpSpPr>
        <p:grpSpPr>
          <a:xfrm>
            <a:off x="1332369" y="12239365"/>
            <a:ext cx="3911130" cy="594009"/>
            <a:chOff x="2732751" y="3278297"/>
            <a:chExt cx="8851269" cy="690963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0B4EB9A-7629-6A9B-E494-0C30A724AA49}"/>
                </a:ext>
              </a:extLst>
            </p:cNvPr>
            <p:cNvSpPr txBox="1"/>
            <p:nvPr/>
          </p:nvSpPr>
          <p:spPr>
            <a:xfrm>
              <a:off x="2778189" y="3278297"/>
              <a:ext cx="8805831" cy="6909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rgbClr val="C00000"/>
                  </a:solidFill>
                </a:rPr>
                <a:t>fmeval</a:t>
              </a:r>
              <a:r>
                <a:rPr lang="en-IN" sz="1630" dirty="0">
                  <a:solidFill>
                    <a:srgbClr val="C00000"/>
                  </a:solidFill>
                </a:rPr>
                <a:t>(</a:t>
              </a:r>
              <a:r>
                <a:rPr lang="en-IN" sz="1630" dirty="0" err="1">
                  <a:solidFill>
                    <a:srgbClr val="C00000"/>
                  </a:solidFill>
                </a:rPr>
                <a:t>cnum,findex,fcalc</a:t>
              </a:r>
              <a:r>
                <a:rPr lang="en-IN" sz="1630" dirty="0">
                  <a:solidFill>
                    <a:srgbClr val="C00000"/>
                  </a:solidFill>
                </a:rPr>
                <a:t>)</a:t>
              </a:r>
              <a:r>
                <a:rPr lang="en-IN" sz="1630" dirty="0"/>
                <a:t>to move and compute energy associated with 1</a:t>
              </a:r>
              <a:r>
                <a:rPr lang="en-IN" sz="1630" baseline="30000" dirty="0"/>
                <a:t>st</a:t>
              </a:r>
              <a:r>
                <a:rPr lang="en-IN" sz="1630" dirty="0"/>
                <a:t> bead 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B5C91E-8D47-7343-B4A6-F8545BB8F4FF}"/>
                </a:ext>
              </a:extLst>
            </p:cNvPr>
            <p:cNvSpPr/>
            <p:nvPr/>
          </p:nvSpPr>
          <p:spPr>
            <a:xfrm>
              <a:off x="2732751" y="3299150"/>
              <a:ext cx="8851269" cy="63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E18BFB7-7272-E77C-11CE-8104636DE9FA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flipH="1">
            <a:off x="3272142" y="11209546"/>
            <a:ext cx="59240" cy="2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CD433A6-D175-9543-1319-5B44E30BD86B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329844" y="10434726"/>
            <a:ext cx="1538" cy="249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A5A005-03D6-C3AD-3419-B6794556B905}"/>
              </a:ext>
            </a:extLst>
          </p:cNvPr>
          <p:cNvSpPr txBox="1"/>
          <p:nvPr/>
        </p:nvSpPr>
        <p:spPr>
          <a:xfrm>
            <a:off x="7642319" y="9752298"/>
            <a:ext cx="822279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0" dirty="0"/>
              <a:t>True</a:t>
            </a:r>
            <a:endParaRPr lang="en-IN" sz="163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495E7-53E4-FF89-132F-9E213D5AE1AB}"/>
              </a:ext>
            </a:extLst>
          </p:cNvPr>
          <p:cNvGrpSpPr/>
          <p:nvPr/>
        </p:nvGrpSpPr>
        <p:grpSpPr>
          <a:xfrm>
            <a:off x="11203895" y="2222086"/>
            <a:ext cx="1434891" cy="367535"/>
            <a:chOff x="4027187" y="828380"/>
            <a:chExt cx="1540510" cy="39458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0731CA-146B-1715-C9DB-C026B7BC2F5D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6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start</a:t>
              </a:r>
              <a:endParaRPr lang="en-IN" sz="1630" dirty="0"/>
            </a:p>
          </p:txBody>
        </p:sp>
        <p:sp>
          <p:nvSpPr>
            <p:cNvPr id="71" name="Flowchart: Terminator 70">
              <a:extLst>
                <a:ext uri="{FF2B5EF4-FFF2-40B4-BE49-F238E27FC236}">
                  <a16:creationId xmlns:a16="http://schemas.microsoft.com/office/drawing/2014/main" id="{9C2779D2-B22D-F439-12C9-5D6371B0BB7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B2F9C99-80DC-5DFB-2CD7-B86B35CC3C01}"/>
              </a:ext>
            </a:extLst>
          </p:cNvPr>
          <p:cNvGrpSpPr/>
          <p:nvPr/>
        </p:nvGrpSpPr>
        <p:grpSpPr>
          <a:xfrm>
            <a:off x="10361570" y="4405205"/>
            <a:ext cx="3086402" cy="614123"/>
            <a:chOff x="3205610" y="3297656"/>
            <a:chExt cx="3313586" cy="65932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0574E4-A07B-0116-EBD1-541AC255CF3F}"/>
                </a:ext>
              </a:extLst>
            </p:cNvPr>
            <p:cNvSpPr txBox="1"/>
            <p:nvPr/>
          </p:nvSpPr>
          <p:spPr>
            <a:xfrm>
              <a:off x="3205610" y="3297656"/>
              <a:ext cx="3313586" cy="637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Read bead positions from chains.csv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0898D7-EF74-04E5-98B7-35108A3E6A37}"/>
                </a:ext>
              </a:extLst>
            </p:cNvPr>
            <p:cNvSpPr/>
            <p:nvPr/>
          </p:nvSpPr>
          <p:spPr>
            <a:xfrm>
              <a:off x="3211056" y="3299151"/>
              <a:ext cx="3207857" cy="657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14E24C-6166-F8B8-133D-2E11C1E11207}"/>
              </a:ext>
            </a:extLst>
          </p:cNvPr>
          <p:cNvGrpSpPr/>
          <p:nvPr/>
        </p:nvGrpSpPr>
        <p:grpSpPr>
          <a:xfrm>
            <a:off x="10956403" y="5544095"/>
            <a:ext cx="1822662" cy="514825"/>
            <a:chOff x="4534748" y="4392016"/>
            <a:chExt cx="779277" cy="27541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1DDBB9-6359-DDE1-EB62-9DDE0AF5DD69}"/>
                </a:ext>
              </a:extLst>
            </p:cNvPr>
            <p:cNvSpPr txBox="1"/>
            <p:nvPr/>
          </p:nvSpPr>
          <p:spPr>
            <a:xfrm>
              <a:off x="4534748" y="4392016"/>
              <a:ext cx="779277" cy="183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Initialize RNG seed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971631-C37B-FD49-5C60-97199152177C}"/>
                </a:ext>
              </a:extLst>
            </p:cNvPr>
            <p:cNvSpPr/>
            <p:nvPr/>
          </p:nvSpPr>
          <p:spPr>
            <a:xfrm>
              <a:off x="4570476" y="4392021"/>
              <a:ext cx="706480" cy="275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380C7AA-62D6-4847-5FBB-E81B72FB68BB}"/>
              </a:ext>
            </a:extLst>
          </p:cNvPr>
          <p:cNvSpPr txBox="1"/>
          <p:nvPr/>
        </p:nvSpPr>
        <p:spPr>
          <a:xfrm>
            <a:off x="10452191" y="6491773"/>
            <a:ext cx="2831091" cy="8448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30" dirty="0"/>
              <a:t>Call</a:t>
            </a:r>
            <a:r>
              <a:rPr lang="en-IN" sz="1630" dirty="0">
                <a:solidFill>
                  <a:srgbClr val="FF0000"/>
                </a:solidFill>
              </a:rPr>
              <a:t> </a:t>
            </a:r>
            <a:r>
              <a:rPr lang="en-IN" sz="1630" dirty="0" err="1">
                <a:solidFill>
                  <a:srgbClr val="FF0000"/>
                </a:solidFill>
              </a:rPr>
              <a:t>sstate</a:t>
            </a:r>
            <a:r>
              <a:rPr lang="en-IN" sz="1630" dirty="0">
                <a:solidFill>
                  <a:srgbClr val="FF0000"/>
                </a:solidFill>
              </a:rPr>
              <a:t>() </a:t>
            </a:r>
            <a:r>
              <a:rPr lang="en-IN" sz="1630" dirty="0"/>
              <a:t>to update the occupation status and details of lattice sites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22F559-FD6C-25D3-B772-2A4DCDFAB5DA}"/>
              </a:ext>
            </a:extLst>
          </p:cNvPr>
          <p:cNvSpPr/>
          <p:nvPr/>
        </p:nvSpPr>
        <p:spPr>
          <a:xfrm>
            <a:off x="10452191" y="6500331"/>
            <a:ext cx="2831091" cy="827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77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B5CDF7-954D-8C22-FC3E-A88515E6BA06}"/>
              </a:ext>
            </a:extLst>
          </p:cNvPr>
          <p:cNvGrpSpPr/>
          <p:nvPr/>
        </p:nvGrpSpPr>
        <p:grpSpPr>
          <a:xfrm>
            <a:off x="10559384" y="7807165"/>
            <a:ext cx="2602440" cy="594009"/>
            <a:chOff x="3643312" y="8270050"/>
            <a:chExt cx="2794000" cy="6377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2CECAD-1480-E464-8375-6D6D7CF7391D}"/>
                </a:ext>
              </a:extLst>
            </p:cNvPr>
            <p:cNvSpPr txBox="1"/>
            <p:nvPr/>
          </p:nvSpPr>
          <p:spPr>
            <a:xfrm>
              <a:off x="3643312" y="8270050"/>
              <a:ext cx="2794000" cy="63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Write initial configuration to the file mchainsfn.csv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A0F52A-E862-AD7B-BACD-063C8E2ED1C8}"/>
                </a:ext>
              </a:extLst>
            </p:cNvPr>
            <p:cNvSpPr/>
            <p:nvPr/>
          </p:nvSpPr>
          <p:spPr>
            <a:xfrm>
              <a:off x="3743703" y="8270050"/>
              <a:ext cx="2583336" cy="626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CEE2D-59B6-5DBF-A601-02ADF9A9D1B7}"/>
              </a:ext>
            </a:extLst>
          </p:cNvPr>
          <p:cNvCxnSpPr>
            <a:cxnSpLocks/>
            <a:stCxn id="71" idx="2"/>
            <a:endCxn id="52" idx="0"/>
          </p:cNvCxnSpPr>
          <p:nvPr/>
        </p:nvCxnSpPr>
        <p:spPr>
          <a:xfrm flipH="1">
            <a:off x="11892710" y="2589619"/>
            <a:ext cx="5091" cy="74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83A259-3CEC-3934-A695-FEFE5A069881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11892710" y="3929528"/>
            <a:ext cx="12063" cy="475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8586DE-4E6C-6BD7-5CAA-2931040DE8C2}"/>
              </a:ext>
            </a:extLst>
          </p:cNvPr>
          <p:cNvCxnSpPr>
            <a:cxnSpLocks/>
            <a:stCxn id="65" idx="2"/>
            <a:endCxn id="61" idx="0"/>
          </p:cNvCxnSpPr>
          <p:nvPr/>
        </p:nvCxnSpPr>
        <p:spPr>
          <a:xfrm>
            <a:off x="11860607" y="5019326"/>
            <a:ext cx="5561" cy="52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DDC9A-3394-94A4-C873-C1E68A12AB58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>
            <a:off x="11866166" y="6058920"/>
            <a:ext cx="1571" cy="441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D5CCDF-5348-233A-AB24-7533940B71C5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11856002" y="7327495"/>
            <a:ext cx="11735" cy="479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63292B-4D5F-BDDF-22BF-EA074DFAE256}"/>
              </a:ext>
            </a:extLst>
          </p:cNvPr>
          <p:cNvCxnSpPr>
            <a:cxnSpLocks/>
            <a:stCxn id="55" idx="2"/>
            <a:endCxn id="29" idx="0"/>
          </p:cNvCxnSpPr>
          <p:nvPr/>
        </p:nvCxnSpPr>
        <p:spPr>
          <a:xfrm>
            <a:off x="11856002" y="8391141"/>
            <a:ext cx="50085" cy="950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2D8018-6491-9302-31B5-D0AEA447459B}"/>
              </a:ext>
            </a:extLst>
          </p:cNvPr>
          <p:cNvGrpSpPr/>
          <p:nvPr/>
        </p:nvGrpSpPr>
        <p:grpSpPr>
          <a:xfrm>
            <a:off x="10849295" y="3335519"/>
            <a:ext cx="2051201" cy="594009"/>
            <a:chOff x="3631455" y="1774865"/>
            <a:chExt cx="2202187" cy="63773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8FE383-7773-B285-850B-77880E51725E}"/>
                </a:ext>
              </a:extLst>
            </p:cNvPr>
            <p:cNvSpPr txBox="1"/>
            <p:nvPr/>
          </p:nvSpPr>
          <p:spPr>
            <a:xfrm>
              <a:off x="3669706" y="1774865"/>
              <a:ext cx="2163936" cy="63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Initialize and define variables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D08CCE6-CED5-8046-EFE8-373E9E8CDA44}"/>
                </a:ext>
              </a:extLst>
            </p:cNvPr>
            <p:cNvSpPr/>
            <p:nvPr/>
          </p:nvSpPr>
          <p:spPr>
            <a:xfrm>
              <a:off x="3631455" y="1774865"/>
              <a:ext cx="2202186" cy="614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585193-6291-50A6-32D3-593FE73364AC}"/>
              </a:ext>
            </a:extLst>
          </p:cNvPr>
          <p:cNvGrpSpPr/>
          <p:nvPr/>
        </p:nvGrpSpPr>
        <p:grpSpPr>
          <a:xfrm>
            <a:off x="15456784" y="9808795"/>
            <a:ext cx="2812928" cy="609198"/>
            <a:chOff x="3379432" y="5502533"/>
            <a:chExt cx="3019981" cy="65404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4446682-2550-89CC-6963-448976F33730}"/>
                </a:ext>
              </a:extLst>
            </p:cNvPr>
            <p:cNvSpPr txBox="1"/>
            <p:nvPr/>
          </p:nvSpPr>
          <p:spPr>
            <a:xfrm>
              <a:off x="3379432" y="5502533"/>
              <a:ext cx="3015918" cy="6377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rgbClr val="FF0000"/>
                  </a:solidFill>
                </a:rPr>
                <a:t>sstate</a:t>
              </a:r>
              <a:r>
                <a:rPr lang="en-IN" sz="1630" dirty="0">
                  <a:solidFill>
                    <a:srgbClr val="FF0000"/>
                  </a:solidFill>
                </a:rPr>
                <a:t>() </a:t>
              </a:r>
              <a:r>
                <a:rPr lang="en-IN" sz="1630" dirty="0"/>
                <a:t>to check if a site has more than one bead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8EEC81E-9596-9B9B-3080-DC5585664574}"/>
                </a:ext>
              </a:extLst>
            </p:cNvPr>
            <p:cNvSpPr/>
            <p:nvPr/>
          </p:nvSpPr>
          <p:spPr>
            <a:xfrm>
              <a:off x="3379432" y="5511722"/>
              <a:ext cx="3019981" cy="6448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77"/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653FA9F-090F-E595-0773-D7883B826C52}"/>
              </a:ext>
            </a:extLst>
          </p:cNvPr>
          <p:cNvCxnSpPr>
            <a:cxnSpLocks/>
            <a:stCxn id="29" idx="3"/>
            <a:endCxn id="164" idx="1"/>
          </p:cNvCxnSpPr>
          <p:nvPr/>
        </p:nvCxnSpPr>
        <p:spPr>
          <a:xfrm>
            <a:off x="13260399" y="10108549"/>
            <a:ext cx="2196385" cy="9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D124E4B-9511-08A9-B945-DEC84A2BC044}"/>
              </a:ext>
            </a:extLst>
          </p:cNvPr>
          <p:cNvCxnSpPr>
            <a:cxnSpLocks/>
            <a:stCxn id="29" idx="1"/>
            <a:endCxn id="35" idx="3"/>
          </p:cNvCxnSpPr>
          <p:nvPr/>
        </p:nvCxnSpPr>
        <p:spPr>
          <a:xfrm flipH="1">
            <a:off x="4732864" y="10108549"/>
            <a:ext cx="5818911" cy="44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C1EDB8B-B04D-FA07-340D-84C0AA4F5FEC}"/>
              </a:ext>
            </a:extLst>
          </p:cNvPr>
          <p:cNvCxnSpPr>
            <a:cxnSpLocks/>
            <a:stCxn id="138" idx="2"/>
            <a:endCxn id="22" idx="0"/>
          </p:cNvCxnSpPr>
          <p:nvPr/>
        </p:nvCxnSpPr>
        <p:spPr>
          <a:xfrm flipH="1">
            <a:off x="3242858" y="12833374"/>
            <a:ext cx="55115" cy="359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8340E4D-FF35-2DAE-9C83-701A5C8B1388}"/>
              </a:ext>
            </a:extLst>
          </p:cNvPr>
          <p:cNvGrpSpPr/>
          <p:nvPr/>
        </p:nvGrpSpPr>
        <p:grpSpPr>
          <a:xfrm>
            <a:off x="2027489" y="24073659"/>
            <a:ext cx="2011835" cy="669310"/>
            <a:chOff x="3149496" y="3299151"/>
            <a:chExt cx="3645953" cy="40041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36A0CD5-CA2A-1F76-577F-BD7F392CAA18}"/>
                </a:ext>
              </a:extLst>
            </p:cNvPr>
            <p:cNvSpPr txBox="1"/>
            <p:nvPr/>
          </p:nvSpPr>
          <p:spPr>
            <a:xfrm>
              <a:off x="3149496" y="3305571"/>
              <a:ext cx="3644687" cy="36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Select a random bead (</a:t>
              </a:r>
              <a:r>
                <a:rPr lang="en-IN" sz="1630" dirty="0" err="1"/>
                <a:t>bnum</a:t>
              </a:r>
              <a:r>
                <a:rPr lang="en-IN" sz="1630" dirty="0"/>
                <a:t>=0 to 19)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13E2A39B-6118-898A-A2E9-554B10026F27}"/>
                </a:ext>
              </a:extLst>
            </p:cNvPr>
            <p:cNvSpPr/>
            <p:nvPr/>
          </p:nvSpPr>
          <p:spPr>
            <a:xfrm>
              <a:off x="3211056" y="3299151"/>
              <a:ext cx="3584393" cy="400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F4DC1B-8ECB-1A59-A890-FC28BE55F19E}"/>
              </a:ext>
            </a:extLst>
          </p:cNvPr>
          <p:cNvGrpSpPr/>
          <p:nvPr/>
        </p:nvGrpSpPr>
        <p:grpSpPr>
          <a:xfrm>
            <a:off x="1583797" y="25256412"/>
            <a:ext cx="2767758" cy="1533542"/>
            <a:chOff x="3590818" y="6448008"/>
            <a:chExt cx="2583336" cy="1317109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69FEB12-C67B-C5A0-E3C8-700D16723205}"/>
                </a:ext>
              </a:extLst>
            </p:cNvPr>
            <p:cNvSpPr txBox="1"/>
            <p:nvPr/>
          </p:nvSpPr>
          <p:spPr>
            <a:xfrm>
              <a:off x="3590818" y="6713413"/>
              <a:ext cx="2583336" cy="7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0" dirty="0"/>
                <a:t>While</a:t>
              </a:r>
            </a:p>
            <a:p>
              <a:pPr algn="ctr"/>
              <a:r>
                <a:rPr lang="en-US" sz="1630" dirty="0"/>
                <a:t>(</a:t>
              </a:r>
              <a:r>
                <a:rPr lang="en-US" sz="1630" dirty="0" err="1"/>
                <a:t>bnum</a:t>
              </a:r>
              <a:r>
                <a:rPr lang="en-US" sz="1630" dirty="0"/>
                <a:t>=0 or</a:t>
              </a:r>
            </a:p>
            <a:p>
              <a:pPr algn="ctr"/>
              <a:r>
                <a:rPr lang="en-US" sz="1630" dirty="0" err="1"/>
                <a:t>bnum</a:t>
              </a:r>
              <a:r>
                <a:rPr lang="en-US" sz="1630" dirty="0"/>
                <a:t>=19)</a:t>
              </a:r>
            </a:p>
          </p:txBody>
        </p:sp>
        <p:sp>
          <p:nvSpPr>
            <p:cNvPr id="232" name="Diamond 231">
              <a:extLst>
                <a:ext uri="{FF2B5EF4-FFF2-40B4-BE49-F238E27FC236}">
                  <a16:creationId xmlns:a16="http://schemas.microsoft.com/office/drawing/2014/main" id="{D6C8573B-12D1-CFE7-5EEF-15D659E0596E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54B02F7-C0D1-EA26-E002-BCA628E24992}"/>
              </a:ext>
            </a:extLst>
          </p:cNvPr>
          <p:cNvCxnSpPr>
            <a:cxnSpLocks/>
            <a:stCxn id="229" idx="2"/>
            <a:endCxn id="232" idx="0"/>
          </p:cNvCxnSpPr>
          <p:nvPr/>
        </p:nvCxnSpPr>
        <p:spPr>
          <a:xfrm flipH="1">
            <a:off x="2965524" y="24742969"/>
            <a:ext cx="84867" cy="513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232A4BF7-6310-5D3B-3F3F-58DD2166EF98}"/>
              </a:ext>
            </a:extLst>
          </p:cNvPr>
          <p:cNvCxnSpPr>
            <a:cxnSpLocks/>
            <a:stCxn id="232" idx="1"/>
            <a:endCxn id="229" idx="1"/>
          </p:cNvCxnSpPr>
          <p:nvPr/>
        </p:nvCxnSpPr>
        <p:spPr>
          <a:xfrm rot="10800000" flipH="1">
            <a:off x="1611212" y="24408315"/>
            <a:ext cx="450246" cy="1614869"/>
          </a:xfrm>
          <a:prstGeom prst="bentConnector3">
            <a:avLst>
              <a:gd name="adj1" fmla="val -1098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8A946C4-11E8-E0B2-D6AE-50BD9ACA50A8}"/>
              </a:ext>
            </a:extLst>
          </p:cNvPr>
          <p:cNvCxnSpPr>
            <a:cxnSpLocks/>
            <a:stCxn id="232" idx="2"/>
            <a:endCxn id="95" idx="0"/>
          </p:cNvCxnSpPr>
          <p:nvPr/>
        </p:nvCxnSpPr>
        <p:spPr>
          <a:xfrm>
            <a:off x="2965524" y="26789954"/>
            <a:ext cx="72140" cy="681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249D11D-061E-FBD0-9E66-DEA2786DAF95}"/>
              </a:ext>
            </a:extLst>
          </p:cNvPr>
          <p:cNvCxnSpPr>
            <a:cxnSpLocks/>
            <a:stCxn id="26" idx="2"/>
            <a:endCxn id="402" idx="0"/>
          </p:cNvCxnSpPr>
          <p:nvPr/>
        </p:nvCxnSpPr>
        <p:spPr>
          <a:xfrm>
            <a:off x="3294075" y="15500407"/>
            <a:ext cx="3627" cy="398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205A2152-5FD6-B851-06B1-B9E236E53D9D}"/>
              </a:ext>
            </a:extLst>
          </p:cNvPr>
          <p:cNvSpPr txBox="1"/>
          <p:nvPr/>
        </p:nvSpPr>
        <p:spPr>
          <a:xfrm>
            <a:off x="1135733" y="25466485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6997BB4-E587-7B00-5FD0-962C9525AFB1}"/>
              </a:ext>
            </a:extLst>
          </p:cNvPr>
          <p:cNvSpPr txBox="1"/>
          <p:nvPr/>
        </p:nvSpPr>
        <p:spPr>
          <a:xfrm>
            <a:off x="3231729" y="26934836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9B3F53C-A653-CD88-0880-B454FAF2512E}"/>
              </a:ext>
            </a:extLst>
          </p:cNvPr>
          <p:cNvCxnSpPr>
            <a:cxnSpLocks/>
            <a:stCxn id="300" idx="2"/>
            <a:endCxn id="85" idx="0"/>
          </p:cNvCxnSpPr>
          <p:nvPr/>
        </p:nvCxnSpPr>
        <p:spPr>
          <a:xfrm>
            <a:off x="3037400" y="30788686"/>
            <a:ext cx="28532" cy="268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84959AB-E21B-C4EE-9FDF-52AEF9175172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396475" y="32881304"/>
            <a:ext cx="74669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C16CCEA5-8A41-37FD-AE58-8E0901360439}"/>
              </a:ext>
            </a:extLst>
          </p:cNvPr>
          <p:cNvSpPr txBox="1"/>
          <p:nvPr/>
        </p:nvSpPr>
        <p:spPr>
          <a:xfrm>
            <a:off x="4570091" y="32511972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A9A25F8-570E-D856-5B3A-325F59AB3E77}"/>
              </a:ext>
            </a:extLst>
          </p:cNvPr>
          <p:cNvSpPr txBox="1"/>
          <p:nvPr/>
        </p:nvSpPr>
        <p:spPr>
          <a:xfrm>
            <a:off x="3135304" y="33881492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5A9EBA3-FAEC-6117-9425-F0BB617FF3FC}"/>
              </a:ext>
            </a:extLst>
          </p:cNvPr>
          <p:cNvSpPr txBox="1"/>
          <p:nvPr/>
        </p:nvSpPr>
        <p:spPr>
          <a:xfrm>
            <a:off x="3599656" y="198121"/>
            <a:ext cx="161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Flow diagram for z-wall attraction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C6A66-C61F-4379-43B5-A8A1B1874F09}"/>
              </a:ext>
            </a:extLst>
          </p:cNvPr>
          <p:cNvGrpSpPr/>
          <p:nvPr/>
        </p:nvGrpSpPr>
        <p:grpSpPr>
          <a:xfrm>
            <a:off x="1779122" y="13161125"/>
            <a:ext cx="2898524" cy="594009"/>
            <a:chOff x="220728" y="3245827"/>
            <a:chExt cx="6559644" cy="9850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F3C461-F21D-ED42-2A9F-51BDAA13821E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</a:t>
              </a:r>
            </a:p>
            <a:p>
              <a:pPr algn="ctr"/>
              <a:r>
                <a:rPr lang="en-IN" sz="1630" dirty="0"/>
                <a:t> (</a:t>
              </a:r>
              <a:r>
                <a:rPr lang="en-IN" sz="1630" dirty="0" err="1"/>
                <a:t>lcalc</a:t>
              </a:r>
              <a:r>
                <a:rPr lang="en-IN" sz="1630" dirty="0"/>
                <a:t>) of last bead (j=19)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DA766-7324-DED0-A1F8-09ABF274F847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969C31-7BC1-12DF-7056-2E883D36035F}"/>
              </a:ext>
            </a:extLst>
          </p:cNvPr>
          <p:cNvGrpSpPr/>
          <p:nvPr/>
        </p:nvGrpSpPr>
        <p:grpSpPr>
          <a:xfrm>
            <a:off x="1338510" y="14901424"/>
            <a:ext cx="3914667" cy="598983"/>
            <a:chOff x="2732751" y="3278297"/>
            <a:chExt cx="8859273" cy="6967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E3F913-4A86-BB89-6408-2D17CE4587FF}"/>
                </a:ext>
              </a:extLst>
            </p:cNvPr>
            <p:cNvSpPr txBox="1"/>
            <p:nvPr/>
          </p:nvSpPr>
          <p:spPr>
            <a:xfrm>
              <a:off x="2778189" y="3278297"/>
              <a:ext cx="8813835" cy="6909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rgbClr val="00B050"/>
                  </a:solidFill>
                </a:rPr>
                <a:t>lmeval</a:t>
              </a:r>
              <a:r>
                <a:rPr lang="en-IN" sz="1630" dirty="0">
                  <a:solidFill>
                    <a:srgbClr val="00B050"/>
                  </a:solidFill>
                </a:rPr>
                <a:t>(</a:t>
              </a:r>
              <a:r>
                <a:rPr lang="en-IN" sz="1630" dirty="0" err="1">
                  <a:solidFill>
                    <a:srgbClr val="00B050"/>
                  </a:solidFill>
                </a:rPr>
                <a:t>cnum,lindex,lcalc</a:t>
              </a:r>
              <a:r>
                <a:rPr lang="en-IN" sz="1630" dirty="0">
                  <a:solidFill>
                    <a:srgbClr val="00B050"/>
                  </a:solidFill>
                </a:rPr>
                <a:t>)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sz="1630" dirty="0"/>
                <a:t>to move and  compute energy associated with last bead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3BD5D3-1EAD-84B8-2C37-87F21EAD5F4B}"/>
                </a:ext>
              </a:extLst>
            </p:cNvPr>
            <p:cNvSpPr/>
            <p:nvPr/>
          </p:nvSpPr>
          <p:spPr>
            <a:xfrm>
              <a:off x="2732751" y="3299149"/>
              <a:ext cx="8851268" cy="675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869962-9780-2B07-DE05-13EA868C98E9}"/>
              </a:ext>
            </a:extLst>
          </p:cNvPr>
          <p:cNvCxnSpPr>
            <a:cxnSpLocks/>
            <a:stCxn id="22" idx="2"/>
            <a:endCxn id="81" idx="0"/>
          </p:cNvCxnSpPr>
          <p:nvPr/>
        </p:nvCxnSpPr>
        <p:spPr>
          <a:xfrm flipH="1">
            <a:off x="3209646" y="13718957"/>
            <a:ext cx="33212" cy="27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EC4FA61-F133-00C1-3B29-3D8293BCF3C5}"/>
              </a:ext>
            </a:extLst>
          </p:cNvPr>
          <p:cNvGrpSpPr/>
          <p:nvPr/>
        </p:nvGrpSpPr>
        <p:grpSpPr>
          <a:xfrm>
            <a:off x="1782789" y="20273258"/>
            <a:ext cx="2898524" cy="594009"/>
            <a:chOff x="220728" y="3245827"/>
            <a:chExt cx="6559644" cy="985042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B80DE8F-E145-402D-5A30-CA81429D6A74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 (</a:t>
              </a:r>
              <a:r>
                <a:rPr lang="en-IN" sz="1630" dirty="0" err="1"/>
                <a:t>pcalc</a:t>
              </a:r>
              <a:r>
                <a:rPr lang="en-IN" sz="1630" dirty="0"/>
                <a:t>) for 2</a:t>
              </a:r>
              <a:r>
                <a:rPr lang="en-IN" sz="1630" baseline="30000" dirty="0"/>
                <a:t>nd</a:t>
              </a:r>
              <a:r>
                <a:rPr lang="en-IN" sz="1630" dirty="0"/>
                <a:t> bead(j=1)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4EE4E00F-02EC-2714-F75B-E75414CE384F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ECFBEB5-9A53-C408-4694-B3D694F0B200}"/>
              </a:ext>
            </a:extLst>
          </p:cNvPr>
          <p:cNvGrpSpPr/>
          <p:nvPr/>
        </p:nvGrpSpPr>
        <p:grpSpPr>
          <a:xfrm>
            <a:off x="1807180" y="21402561"/>
            <a:ext cx="2838144" cy="858149"/>
            <a:chOff x="2732751" y="3337762"/>
            <a:chExt cx="5425202" cy="980442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A9BDB6DB-9D72-8B89-8AB5-DB24E4B5D1E0}"/>
                </a:ext>
              </a:extLst>
            </p:cNvPr>
            <p:cNvSpPr txBox="1"/>
            <p:nvPr/>
          </p:nvSpPr>
          <p:spPr>
            <a:xfrm>
              <a:off x="2781336" y="3345387"/>
              <a:ext cx="5376617" cy="964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kmoves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(cnum,1) </a:t>
              </a:r>
              <a:r>
                <a:rPr lang="en-IN" sz="1630" dirty="0"/>
                <a:t>to move the 2</a:t>
              </a:r>
              <a:r>
                <a:rPr lang="en-IN" sz="1630" baseline="30000" dirty="0"/>
                <a:t>nd</a:t>
              </a:r>
              <a:r>
                <a:rPr lang="en-IN" sz="1630" dirty="0"/>
                <a:t> bead and then calculate the new site index (</a:t>
              </a:r>
              <a:r>
                <a:rPr lang="en-IN" sz="1630" dirty="0" err="1"/>
                <a:t>scalc</a:t>
              </a:r>
              <a:r>
                <a:rPr lang="en-IN" sz="1630" dirty="0"/>
                <a:t>)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6A3F807-FAAF-80E7-0B0D-A2CE0258F1B2}"/>
                </a:ext>
              </a:extLst>
            </p:cNvPr>
            <p:cNvSpPr/>
            <p:nvPr/>
          </p:nvSpPr>
          <p:spPr>
            <a:xfrm>
              <a:off x="2732751" y="3337762"/>
              <a:ext cx="5425202" cy="9804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7584958-7DA4-30DB-6B83-2D37F6903CE7}"/>
              </a:ext>
            </a:extLst>
          </p:cNvPr>
          <p:cNvGrpSpPr/>
          <p:nvPr/>
        </p:nvGrpSpPr>
        <p:grpSpPr>
          <a:xfrm>
            <a:off x="1644673" y="22879110"/>
            <a:ext cx="3056865" cy="844847"/>
            <a:chOff x="2673064" y="3261259"/>
            <a:chExt cx="5269043" cy="1113595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23BF5BB-5FD8-5BF3-3CE0-B376D26E1888}"/>
                </a:ext>
              </a:extLst>
            </p:cNvPr>
            <p:cNvSpPr txBox="1"/>
            <p:nvPr/>
          </p:nvSpPr>
          <p:spPr>
            <a:xfrm>
              <a:off x="2673064" y="3261259"/>
              <a:ext cx="5263508" cy="11135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deltaE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pcalc,scalc,kpos.ez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for energy change associated with move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EDDB0760-4B16-C859-1FC9-2020EC8B3DDE}"/>
                </a:ext>
              </a:extLst>
            </p:cNvPr>
            <p:cNvSpPr/>
            <p:nvPr/>
          </p:nvSpPr>
          <p:spPr>
            <a:xfrm>
              <a:off x="2732753" y="3299148"/>
              <a:ext cx="5209354" cy="10520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F71789C1-D7F8-1D17-B87A-D74953F24F3E}"/>
              </a:ext>
            </a:extLst>
          </p:cNvPr>
          <p:cNvCxnSpPr>
            <a:cxnSpLocks/>
            <a:stCxn id="262" idx="2"/>
            <a:endCxn id="266" idx="0"/>
          </p:cNvCxnSpPr>
          <p:nvPr/>
        </p:nvCxnSpPr>
        <p:spPr>
          <a:xfrm flipH="1">
            <a:off x="3226252" y="20831090"/>
            <a:ext cx="20273" cy="571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D62D4A5-6920-8FD6-702C-3C46F5F21ABB}"/>
              </a:ext>
            </a:extLst>
          </p:cNvPr>
          <p:cNvGrpSpPr/>
          <p:nvPr/>
        </p:nvGrpSpPr>
        <p:grpSpPr>
          <a:xfrm>
            <a:off x="1573928" y="27439027"/>
            <a:ext cx="2898524" cy="594009"/>
            <a:chOff x="220729" y="3245828"/>
            <a:chExt cx="6559645" cy="98504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217BA01-3CE2-B17A-4A59-127237B8BBF3}"/>
                </a:ext>
              </a:extLst>
            </p:cNvPr>
            <p:cNvSpPr txBox="1"/>
            <p:nvPr/>
          </p:nvSpPr>
          <p:spPr>
            <a:xfrm>
              <a:off x="220729" y="3245828"/>
              <a:ext cx="6559645" cy="98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 (</a:t>
              </a:r>
              <a:r>
                <a:rPr lang="en-IN" sz="1630" dirty="0" err="1"/>
                <a:t>pcalc</a:t>
              </a:r>
              <a:r>
                <a:rPr lang="en-IN" sz="1630" dirty="0"/>
                <a:t>) for internal bead 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F33AEA-91B6-9921-3491-FE83485483F3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BD8E64A-8E83-4E04-A692-602C04F4B891}"/>
              </a:ext>
            </a:extLst>
          </p:cNvPr>
          <p:cNvGrpSpPr/>
          <p:nvPr/>
        </p:nvGrpSpPr>
        <p:grpSpPr>
          <a:xfrm>
            <a:off x="1311412" y="28584271"/>
            <a:ext cx="3380364" cy="844847"/>
            <a:chOff x="728368" y="3278297"/>
            <a:chExt cx="7336905" cy="982743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0645BF2-D4CE-8DB3-165E-6311B7B7359C}"/>
                </a:ext>
              </a:extLst>
            </p:cNvPr>
            <p:cNvSpPr txBox="1"/>
            <p:nvPr/>
          </p:nvSpPr>
          <p:spPr>
            <a:xfrm>
              <a:off x="728368" y="3278297"/>
              <a:ext cx="7336903" cy="9827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kmoves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cnum,bnum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to move the internal bead and then calculate the new site index (</a:t>
              </a:r>
              <a:r>
                <a:rPr lang="en-IN" sz="1630" dirty="0" err="1"/>
                <a:t>scalc</a:t>
              </a:r>
              <a:r>
                <a:rPr lang="en-IN" sz="1630" dirty="0"/>
                <a:t>)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71700EBE-38F0-3958-EB80-257A24EED480}"/>
                </a:ext>
              </a:extLst>
            </p:cNvPr>
            <p:cNvSpPr/>
            <p:nvPr/>
          </p:nvSpPr>
          <p:spPr>
            <a:xfrm>
              <a:off x="778614" y="3299149"/>
              <a:ext cx="7286659" cy="9618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EDAFA85-18A9-F4C6-9ED7-3A9053E5C639}"/>
              </a:ext>
            </a:extLst>
          </p:cNvPr>
          <p:cNvGrpSpPr/>
          <p:nvPr/>
        </p:nvGrpSpPr>
        <p:grpSpPr>
          <a:xfrm>
            <a:off x="1504709" y="29944407"/>
            <a:ext cx="3065382" cy="844847"/>
            <a:chOff x="2368884" y="3278297"/>
            <a:chExt cx="5696387" cy="1283891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0A0012DC-8470-AF5B-0C95-1357C5155449}"/>
                </a:ext>
              </a:extLst>
            </p:cNvPr>
            <p:cNvSpPr txBox="1"/>
            <p:nvPr/>
          </p:nvSpPr>
          <p:spPr>
            <a:xfrm>
              <a:off x="2411904" y="3278297"/>
              <a:ext cx="5653367" cy="12838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deltaE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pcalc,scalc,kpos.ez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for energy change associated with that move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23BE733B-F4D9-74A2-5DB8-455A2483DA30}"/>
                </a:ext>
              </a:extLst>
            </p:cNvPr>
            <p:cNvSpPr/>
            <p:nvPr/>
          </p:nvSpPr>
          <p:spPr>
            <a:xfrm>
              <a:off x="2368884" y="3299150"/>
              <a:ext cx="5696387" cy="12621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0670C52-1F3F-B030-8E31-1C0BB202C6AC}"/>
              </a:ext>
            </a:extLst>
          </p:cNvPr>
          <p:cNvCxnSpPr>
            <a:cxnSpLocks/>
            <a:stCxn id="293" idx="2"/>
            <a:endCxn id="300" idx="0"/>
          </p:cNvCxnSpPr>
          <p:nvPr/>
        </p:nvCxnSpPr>
        <p:spPr>
          <a:xfrm>
            <a:off x="3001594" y="29429118"/>
            <a:ext cx="35806" cy="529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AF1C4FE2-37ED-1F71-F958-59CE494A7F17}"/>
              </a:ext>
            </a:extLst>
          </p:cNvPr>
          <p:cNvCxnSpPr>
            <a:cxnSpLocks/>
            <a:stCxn id="95" idx="2"/>
            <a:endCxn id="294" idx="0"/>
          </p:cNvCxnSpPr>
          <p:nvPr/>
        </p:nvCxnSpPr>
        <p:spPr>
          <a:xfrm flipH="1">
            <a:off x="3013169" y="27996859"/>
            <a:ext cx="24495" cy="605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B359E94-6D9A-5874-9592-122BAA7EB426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8554017" y="20261672"/>
            <a:ext cx="6547" cy="757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D6C57D-8EA0-1B27-78DF-14360224C610}"/>
              </a:ext>
            </a:extLst>
          </p:cNvPr>
          <p:cNvCxnSpPr>
            <a:cxnSpLocks/>
            <a:stCxn id="43" idx="0"/>
            <a:endCxn id="69" idx="2"/>
          </p:cNvCxnSpPr>
          <p:nvPr/>
        </p:nvCxnSpPr>
        <p:spPr>
          <a:xfrm flipV="1">
            <a:off x="8560564" y="17551281"/>
            <a:ext cx="38955" cy="1034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AF38C36F-C549-07CB-8673-15D857F0A072}"/>
              </a:ext>
            </a:extLst>
          </p:cNvPr>
          <p:cNvCxnSpPr>
            <a:cxnSpLocks/>
            <a:stCxn id="79" idx="3"/>
            <a:endCxn id="29" idx="2"/>
          </p:cNvCxnSpPr>
          <p:nvPr/>
        </p:nvCxnSpPr>
        <p:spPr>
          <a:xfrm flipV="1">
            <a:off x="4504998" y="10875320"/>
            <a:ext cx="7401089" cy="24052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7025A20D-76CA-F58B-2688-E304F646F89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249640" y="15209879"/>
            <a:ext cx="1297594" cy="41352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990F680-F290-3808-3A62-6A891CC28EE3}"/>
              </a:ext>
            </a:extLst>
          </p:cNvPr>
          <p:cNvCxnSpPr>
            <a:cxnSpLocks/>
            <a:stCxn id="275" idx="3"/>
          </p:cNvCxnSpPr>
          <p:nvPr/>
        </p:nvCxnSpPr>
        <p:spPr>
          <a:xfrm flipV="1">
            <a:off x="4701538" y="23204877"/>
            <a:ext cx="1845696" cy="10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ED8BEE86-6DF0-4808-F645-AE179023309B}"/>
              </a:ext>
            </a:extLst>
          </p:cNvPr>
          <p:cNvCxnSpPr>
            <a:cxnSpLocks/>
            <a:stCxn id="300" idx="3"/>
          </p:cNvCxnSpPr>
          <p:nvPr/>
        </p:nvCxnSpPr>
        <p:spPr>
          <a:xfrm flipV="1">
            <a:off x="4570091" y="19423608"/>
            <a:ext cx="1999976" cy="109498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4C1F40D6-5277-1B2E-3D3C-99DE5644DE30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5243499" y="12529042"/>
            <a:ext cx="1326568" cy="27019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F4309C69-8742-9DDD-FAE3-9BE879E58361}"/>
              </a:ext>
            </a:extLst>
          </p:cNvPr>
          <p:cNvCxnSpPr>
            <a:cxnSpLocks/>
            <a:stCxn id="266" idx="2"/>
            <a:endCxn id="274" idx="0"/>
          </p:cNvCxnSpPr>
          <p:nvPr/>
        </p:nvCxnSpPr>
        <p:spPr>
          <a:xfrm flipH="1">
            <a:off x="3171500" y="22260710"/>
            <a:ext cx="54752" cy="618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52A0718-003E-374C-4CA7-5DC8B0967607}"/>
              </a:ext>
            </a:extLst>
          </p:cNvPr>
          <p:cNvCxnSpPr>
            <a:cxnSpLocks/>
            <a:stCxn id="275" idx="2"/>
            <a:endCxn id="229" idx="0"/>
          </p:cNvCxnSpPr>
          <p:nvPr/>
        </p:nvCxnSpPr>
        <p:spPr>
          <a:xfrm flipH="1">
            <a:off x="3050391" y="23706030"/>
            <a:ext cx="140029" cy="36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0FC62841-9F58-564B-08BD-AE60BF4B8E50}"/>
              </a:ext>
            </a:extLst>
          </p:cNvPr>
          <p:cNvSpPr txBox="1"/>
          <p:nvPr/>
        </p:nvSpPr>
        <p:spPr>
          <a:xfrm>
            <a:off x="8560564" y="18026796"/>
            <a:ext cx="5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B827D3F5-2A8E-FC7F-8FA0-1C23B3B7273B}"/>
              </a:ext>
            </a:extLst>
          </p:cNvPr>
          <p:cNvSpPr txBox="1"/>
          <p:nvPr/>
        </p:nvSpPr>
        <p:spPr>
          <a:xfrm>
            <a:off x="8534997" y="20368988"/>
            <a:ext cx="6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CC6BB253-0772-2FDF-F156-E1A47E32E3A0}"/>
              </a:ext>
            </a:extLst>
          </p:cNvPr>
          <p:cNvGrpSpPr/>
          <p:nvPr/>
        </p:nvGrpSpPr>
        <p:grpSpPr>
          <a:xfrm>
            <a:off x="1833966" y="15866413"/>
            <a:ext cx="2898524" cy="594009"/>
            <a:chOff x="220728" y="3245827"/>
            <a:chExt cx="6559644" cy="985042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55E2195-57BD-004D-2E9B-63C691E2729D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old site index (</a:t>
              </a:r>
              <a:r>
                <a:rPr lang="en-IN" sz="1630" dirty="0" err="1"/>
                <a:t>pcalc</a:t>
              </a:r>
              <a:r>
                <a:rPr lang="en-IN" sz="1630" dirty="0"/>
                <a:t>) for penultimate bead (j=18)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5A672EDF-3FC7-CF2B-74B1-7081268F87E9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7FA4A57-E3FB-F154-48FC-DDF31E87DB23}"/>
              </a:ext>
            </a:extLst>
          </p:cNvPr>
          <p:cNvGrpSpPr/>
          <p:nvPr/>
        </p:nvGrpSpPr>
        <p:grpSpPr>
          <a:xfrm>
            <a:off x="2008449" y="16773522"/>
            <a:ext cx="2523931" cy="600563"/>
            <a:chOff x="2732751" y="3337763"/>
            <a:chExt cx="5478061" cy="698587"/>
          </a:xfrm>
        </p:grpSpPr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D45DA9CE-E001-5A14-FA63-2C8332535DE9}"/>
                </a:ext>
              </a:extLst>
            </p:cNvPr>
            <p:cNvSpPr txBox="1"/>
            <p:nvPr/>
          </p:nvSpPr>
          <p:spPr>
            <a:xfrm>
              <a:off x="2781336" y="3345387"/>
              <a:ext cx="5429476" cy="6909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kmoves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2">
                      <a:lumMod val="75000"/>
                    </a:schemeClr>
                  </a:solidFill>
                </a:rPr>
                <a:t>cnum,pb</a:t>
              </a:r>
              <a:r>
                <a:rPr lang="en-IN" sz="1630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to move the 18</a:t>
              </a:r>
              <a:r>
                <a:rPr lang="en-IN" sz="1630" baseline="30000" dirty="0"/>
                <a:t>th</a:t>
              </a:r>
              <a:r>
                <a:rPr lang="en-IN" sz="1630" dirty="0"/>
                <a:t> bead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C032C44-0403-763B-23FE-67215B45C137}"/>
                </a:ext>
              </a:extLst>
            </p:cNvPr>
            <p:cNvSpPr/>
            <p:nvPr/>
          </p:nvSpPr>
          <p:spPr>
            <a:xfrm>
              <a:off x="2732751" y="3337763"/>
              <a:ext cx="5425202" cy="675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4BF407D7-19EF-E536-979C-E9AA2F42DEE3}"/>
              </a:ext>
            </a:extLst>
          </p:cNvPr>
          <p:cNvGrpSpPr/>
          <p:nvPr/>
        </p:nvGrpSpPr>
        <p:grpSpPr>
          <a:xfrm>
            <a:off x="1849964" y="18912777"/>
            <a:ext cx="2903595" cy="861992"/>
            <a:chOff x="2715456" y="3299148"/>
            <a:chExt cx="5395739" cy="1297688"/>
          </a:xfrm>
        </p:grpSpPr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E48CBE51-6748-B6C4-C055-5A8279F4F932}"/>
                </a:ext>
              </a:extLst>
            </p:cNvPr>
            <p:cNvSpPr txBox="1"/>
            <p:nvPr/>
          </p:nvSpPr>
          <p:spPr>
            <a:xfrm>
              <a:off x="2715456" y="3324959"/>
              <a:ext cx="5395739" cy="12718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Call 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deltaE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IN" sz="1630" dirty="0" err="1">
                  <a:solidFill>
                    <a:schemeClr val="accent1">
                      <a:lumMod val="75000"/>
                    </a:schemeClr>
                  </a:solidFill>
                </a:rPr>
                <a:t>pcalc,scalc,kpos.ez</a:t>
              </a:r>
              <a:r>
                <a:rPr lang="en-IN" sz="1630" dirty="0">
                  <a:solidFill>
                    <a:schemeClr val="accent1">
                      <a:lumMod val="75000"/>
                    </a:schemeClr>
                  </a:solidFill>
                </a:rPr>
                <a:t>) </a:t>
              </a:r>
              <a:r>
                <a:rPr lang="en-IN" sz="1630" dirty="0"/>
                <a:t>for energy change associated with move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03D9921F-8ACA-F030-77FE-DD3C9E004CBA}"/>
                </a:ext>
              </a:extLst>
            </p:cNvPr>
            <p:cNvSpPr/>
            <p:nvPr/>
          </p:nvSpPr>
          <p:spPr>
            <a:xfrm>
              <a:off x="2732751" y="3299148"/>
              <a:ext cx="5332520" cy="1258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/>
            </a:p>
          </p:txBody>
        </p:sp>
      </p:grp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7CA9CC7-5829-BACA-E927-CB2817E977E6}"/>
              </a:ext>
            </a:extLst>
          </p:cNvPr>
          <p:cNvCxnSpPr>
            <a:cxnSpLocks/>
            <a:stCxn id="402" idx="2"/>
            <a:endCxn id="404" idx="0"/>
          </p:cNvCxnSpPr>
          <p:nvPr/>
        </p:nvCxnSpPr>
        <p:spPr>
          <a:xfrm flipH="1">
            <a:off x="3281607" y="16424245"/>
            <a:ext cx="16095" cy="355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FEE9B447-B743-8FC3-FFC5-5B5EEDB8002C}"/>
              </a:ext>
            </a:extLst>
          </p:cNvPr>
          <p:cNvCxnSpPr>
            <a:cxnSpLocks/>
            <a:stCxn id="404" idx="2"/>
            <a:endCxn id="102" idx="0"/>
          </p:cNvCxnSpPr>
          <p:nvPr/>
        </p:nvCxnSpPr>
        <p:spPr>
          <a:xfrm flipH="1">
            <a:off x="3235747" y="17374085"/>
            <a:ext cx="45860" cy="41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6830625A-502B-7C37-8275-12237F6166C8}"/>
              </a:ext>
            </a:extLst>
          </p:cNvPr>
          <p:cNvCxnSpPr>
            <a:cxnSpLocks/>
            <a:stCxn id="408" idx="2"/>
            <a:endCxn id="261" idx="0"/>
          </p:cNvCxnSpPr>
          <p:nvPr/>
        </p:nvCxnSpPr>
        <p:spPr>
          <a:xfrm flipH="1">
            <a:off x="3232051" y="19748838"/>
            <a:ext cx="62008" cy="524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FBAD9EB1-87A7-5BFF-2397-97CD8F060BEF}"/>
              </a:ext>
            </a:extLst>
          </p:cNvPr>
          <p:cNvCxnSpPr>
            <a:cxnSpLocks/>
            <a:stCxn id="408" idx="3"/>
            <a:endCxn id="43" idx="1"/>
          </p:cNvCxnSpPr>
          <p:nvPr/>
        </p:nvCxnSpPr>
        <p:spPr>
          <a:xfrm>
            <a:off x="4728846" y="19330808"/>
            <a:ext cx="2667893" cy="9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4955D56-AF0E-7B13-111C-2456C0A9A144}"/>
              </a:ext>
            </a:extLst>
          </p:cNvPr>
          <p:cNvGrpSpPr/>
          <p:nvPr/>
        </p:nvGrpSpPr>
        <p:grpSpPr>
          <a:xfrm>
            <a:off x="16985533" y="1606433"/>
            <a:ext cx="4862380" cy="1376447"/>
            <a:chOff x="313286" y="2239961"/>
            <a:chExt cx="6256781" cy="1346522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676305B-ED6B-3A3E-B2F8-CC8B81FFFC14}"/>
                </a:ext>
              </a:extLst>
            </p:cNvPr>
            <p:cNvSpPr/>
            <p:nvPr/>
          </p:nvSpPr>
          <p:spPr>
            <a:xfrm>
              <a:off x="313286" y="2322635"/>
              <a:ext cx="6256781" cy="1258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A053528B-345F-241E-C6CC-184BAF139A79}"/>
                </a:ext>
              </a:extLst>
            </p:cNvPr>
            <p:cNvSpPr txBox="1"/>
            <p:nvPr/>
          </p:nvSpPr>
          <p:spPr>
            <a:xfrm>
              <a:off x="335669" y="2239961"/>
              <a:ext cx="6225120" cy="1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30" u="sng" dirty="0"/>
                <a:t>Note</a:t>
              </a:r>
              <a:r>
                <a:rPr lang="en-IN" sz="1630" dirty="0"/>
                <a:t>:</a:t>
              </a:r>
            </a:p>
            <a:p>
              <a:r>
                <a:rPr lang="en-US" sz="1630" dirty="0"/>
                <a:t>A cubic lattice model of dimensions (</a:t>
              </a:r>
              <a:r>
                <a:rPr lang="en-US" sz="1630" dirty="0" err="1"/>
                <a:t>lx×ly×lz</a:t>
              </a:r>
              <a:r>
                <a:rPr lang="en-US" sz="1630" dirty="0"/>
                <a:t>)=(7×7×20) with ns=980 lattice sites, consisting of </a:t>
              </a:r>
              <a:r>
                <a:rPr lang="en-US" sz="1630" dirty="0" err="1"/>
                <a:t>nc</a:t>
              </a:r>
              <a:r>
                <a:rPr lang="en-US" sz="1630" dirty="0"/>
                <a:t>=36 polymer chains, each containing </a:t>
              </a:r>
              <a:r>
                <a:rPr lang="en-US" sz="1630" dirty="0" err="1"/>
                <a:t>bc</a:t>
              </a:r>
              <a:r>
                <a:rPr lang="en-US" sz="1630" dirty="0"/>
                <a:t>=20 beads.</a:t>
              </a:r>
            </a:p>
            <a:p>
              <a:r>
                <a:rPr lang="en-US" sz="1630" dirty="0"/>
                <a:t>Chain index(</a:t>
              </a:r>
              <a:r>
                <a:rPr lang="en-US" sz="1630" dirty="0" err="1"/>
                <a:t>i</a:t>
              </a:r>
              <a:r>
                <a:rPr lang="en-US" sz="1630" dirty="0"/>
                <a:t> = 0 to 35) and bead index(j = 0 to 19)</a:t>
              </a:r>
              <a:endParaRPr lang="en-IN" sz="163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A72224-6A38-85A7-90FA-F414370CB8FF}"/>
                  </a:ext>
                </a:extLst>
              </p:cNvPr>
              <p:cNvSpPr txBox="1"/>
              <p:nvPr/>
            </p:nvSpPr>
            <p:spPr>
              <a:xfrm>
                <a:off x="13194917" y="6382367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A72224-6A38-85A7-90FA-F414370C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17" y="6382367"/>
                <a:ext cx="6158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9ADA6-A856-645F-1F94-642FBB2AE833}"/>
                  </a:ext>
                </a:extLst>
              </p:cNvPr>
              <p:cNvSpPr txBox="1"/>
              <p:nvPr/>
            </p:nvSpPr>
            <p:spPr>
              <a:xfrm>
                <a:off x="5150066" y="12115093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9ADA6-A856-645F-1F94-642FBB2AE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66" y="12115093"/>
                <a:ext cx="6158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517506-48E5-E7C3-0F52-7376261C89CE}"/>
                  </a:ext>
                </a:extLst>
              </p:cNvPr>
              <p:cNvSpPr txBox="1"/>
              <p:nvPr/>
            </p:nvSpPr>
            <p:spPr>
              <a:xfrm>
                <a:off x="5127065" y="14818239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517506-48E5-E7C3-0F52-7376261C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065" y="14818239"/>
                <a:ext cx="615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1F374-D0E0-50D2-C041-5A618441D780}"/>
                  </a:ext>
                </a:extLst>
              </p:cNvPr>
              <p:cNvSpPr txBox="1"/>
              <p:nvPr/>
            </p:nvSpPr>
            <p:spPr>
              <a:xfrm>
                <a:off x="4471318" y="16757561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1F374-D0E0-50D2-C041-5A618441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318" y="16757561"/>
                <a:ext cx="6158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298A0F-0DE0-FF65-3214-66C8790998E9}"/>
                  </a:ext>
                </a:extLst>
              </p:cNvPr>
              <p:cNvSpPr txBox="1"/>
              <p:nvPr/>
            </p:nvSpPr>
            <p:spPr>
              <a:xfrm>
                <a:off x="9328180" y="18879925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298A0F-0DE0-FF65-3214-66C879099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180" y="18879925"/>
                <a:ext cx="6158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F323C-C687-615C-B8B6-A3AC42DB5978}"/>
                  </a:ext>
                </a:extLst>
              </p:cNvPr>
              <p:cNvSpPr txBox="1"/>
              <p:nvPr/>
            </p:nvSpPr>
            <p:spPr>
              <a:xfrm>
                <a:off x="10301402" y="21277039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F323C-C687-615C-B8B6-A3AC42DB5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402" y="21277039"/>
                <a:ext cx="61589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1CDCB2-425F-C8AA-9A1E-640F0B0A23A9}"/>
                  </a:ext>
                </a:extLst>
              </p:cNvPr>
              <p:cNvSpPr txBox="1"/>
              <p:nvPr/>
            </p:nvSpPr>
            <p:spPr>
              <a:xfrm>
                <a:off x="18178397" y="9752298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1CDCB2-425F-C8AA-9A1E-640F0B0A2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397" y="9752298"/>
                <a:ext cx="6158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EA97D8-F8F2-CEC7-D521-832C4E910470}"/>
                  </a:ext>
                </a:extLst>
              </p:cNvPr>
              <p:cNvSpPr txBox="1"/>
              <p:nvPr/>
            </p:nvSpPr>
            <p:spPr>
              <a:xfrm>
                <a:off x="4667211" y="18804629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EA97D8-F8F2-CEC7-D521-832C4E91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11" y="18804629"/>
                <a:ext cx="615892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89F470-AB34-54EC-17C8-AE9EDD4B3304}"/>
                  </a:ext>
                </a:extLst>
              </p:cNvPr>
              <p:cNvSpPr txBox="1"/>
              <p:nvPr/>
            </p:nvSpPr>
            <p:spPr>
              <a:xfrm>
                <a:off x="4649814" y="21495108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89F470-AB34-54EC-17C8-AE9EDD4B3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4" y="21495108"/>
                <a:ext cx="6158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64A44-EBC4-656C-4F9C-FC8337BAD805}"/>
                  </a:ext>
                </a:extLst>
              </p:cNvPr>
              <p:cNvSpPr txBox="1"/>
              <p:nvPr/>
            </p:nvSpPr>
            <p:spPr>
              <a:xfrm>
                <a:off x="4725093" y="22802032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64A44-EBC4-656C-4F9C-FC8337BAD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93" y="22802032"/>
                <a:ext cx="615892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46F764-F505-1568-9D14-7E3F7734DFF5}"/>
                  </a:ext>
                </a:extLst>
              </p:cNvPr>
              <p:cNvSpPr txBox="1"/>
              <p:nvPr/>
            </p:nvSpPr>
            <p:spPr>
              <a:xfrm>
                <a:off x="4633748" y="28495797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46F764-F505-1568-9D14-7E3F7734D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48" y="28495797"/>
                <a:ext cx="61589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80A21D-EC68-8D99-EC6C-A1B1A02799E5}"/>
                  </a:ext>
                </a:extLst>
              </p:cNvPr>
              <p:cNvSpPr txBox="1"/>
              <p:nvPr/>
            </p:nvSpPr>
            <p:spPr>
              <a:xfrm>
                <a:off x="4491345" y="29773465"/>
                <a:ext cx="61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80A21D-EC68-8D99-EC6C-A1B1A0279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45" y="29773465"/>
                <a:ext cx="615892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4E10F48-CFFE-6024-30A0-8270384A3085}"/>
              </a:ext>
            </a:extLst>
          </p:cNvPr>
          <p:cNvGrpSpPr/>
          <p:nvPr/>
        </p:nvGrpSpPr>
        <p:grpSpPr>
          <a:xfrm>
            <a:off x="1611211" y="11458034"/>
            <a:ext cx="3196869" cy="594009"/>
            <a:chOff x="-454456" y="3245827"/>
            <a:chExt cx="7234828" cy="98504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353BE-C9F4-F487-8DA7-CE4D60DADA54}"/>
                </a:ext>
              </a:extLst>
            </p:cNvPr>
            <p:cNvSpPr txBox="1"/>
            <p:nvPr/>
          </p:nvSpPr>
          <p:spPr>
            <a:xfrm>
              <a:off x="-454456" y="3245827"/>
              <a:ext cx="7234828" cy="98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Randomly select a direction for the first (j=0) bead to move (</a:t>
              </a:r>
              <a:r>
                <a:rPr lang="en-IN" sz="1630" dirty="0" err="1"/>
                <a:t>findex</a:t>
              </a:r>
              <a:r>
                <a:rPr lang="en-IN" sz="1630" dirty="0"/>
                <a:t>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8F80B3-7673-C3EA-3A4C-986AE64A793C}"/>
                </a:ext>
              </a:extLst>
            </p:cNvPr>
            <p:cNvSpPr/>
            <p:nvPr/>
          </p:nvSpPr>
          <p:spPr>
            <a:xfrm>
              <a:off x="-171587" y="3299150"/>
              <a:ext cx="6951959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67FD4B-94B6-B170-67F3-9E778551E9BE}"/>
              </a:ext>
            </a:extLst>
          </p:cNvPr>
          <p:cNvCxnSpPr>
            <a:cxnSpLocks/>
            <a:stCxn id="49" idx="2"/>
            <a:endCxn id="139" idx="0"/>
          </p:cNvCxnSpPr>
          <p:nvPr/>
        </p:nvCxnSpPr>
        <p:spPr>
          <a:xfrm>
            <a:off x="3209646" y="12052043"/>
            <a:ext cx="78288" cy="205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7FD827-1EF7-58E4-C66E-86F5C2BFDB99}"/>
              </a:ext>
            </a:extLst>
          </p:cNvPr>
          <p:cNvGrpSpPr/>
          <p:nvPr/>
        </p:nvGrpSpPr>
        <p:grpSpPr>
          <a:xfrm>
            <a:off x="1611211" y="13988982"/>
            <a:ext cx="3196869" cy="594009"/>
            <a:chOff x="-454456" y="3245827"/>
            <a:chExt cx="7234828" cy="98504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9B067F-4488-76BF-897A-2507179FC1AC}"/>
                </a:ext>
              </a:extLst>
            </p:cNvPr>
            <p:cNvSpPr txBox="1"/>
            <p:nvPr/>
          </p:nvSpPr>
          <p:spPr>
            <a:xfrm>
              <a:off x="-454456" y="3245827"/>
              <a:ext cx="7234828" cy="98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Randomly select a direction for the last bead (j=19) to move (</a:t>
              </a:r>
              <a:r>
                <a:rPr lang="en-IN" sz="1630" dirty="0" err="1"/>
                <a:t>lindex</a:t>
              </a:r>
              <a:r>
                <a:rPr lang="en-IN" sz="1630" dirty="0"/>
                <a:t>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DCC14D3-957F-378B-BA2B-50859C9F1900}"/>
                </a:ext>
              </a:extLst>
            </p:cNvPr>
            <p:cNvSpPr/>
            <p:nvPr/>
          </p:nvSpPr>
          <p:spPr>
            <a:xfrm>
              <a:off x="-262394" y="3299150"/>
              <a:ext cx="7042766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AF4C17-6B0D-ABB6-A395-87A0C329550A}"/>
              </a:ext>
            </a:extLst>
          </p:cNvPr>
          <p:cNvCxnSpPr>
            <a:cxnSpLocks/>
            <a:stCxn id="82" idx="2"/>
            <a:endCxn id="25" idx="0"/>
          </p:cNvCxnSpPr>
          <p:nvPr/>
        </p:nvCxnSpPr>
        <p:spPr>
          <a:xfrm>
            <a:off x="3252079" y="14546814"/>
            <a:ext cx="53804" cy="354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434DC2-A712-DD22-AAA6-CCD055BF1FD3}"/>
              </a:ext>
            </a:extLst>
          </p:cNvPr>
          <p:cNvGrpSpPr/>
          <p:nvPr/>
        </p:nvGrpSpPr>
        <p:grpSpPr>
          <a:xfrm>
            <a:off x="1786485" y="17785957"/>
            <a:ext cx="2898524" cy="594009"/>
            <a:chOff x="220728" y="3245827"/>
            <a:chExt cx="6559644" cy="98504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11DDE68-4F1B-BC6F-374E-D7FCDD8AC3A0}"/>
                </a:ext>
              </a:extLst>
            </p:cNvPr>
            <p:cNvSpPr txBox="1"/>
            <p:nvPr/>
          </p:nvSpPr>
          <p:spPr>
            <a:xfrm>
              <a:off x="220728" y="3245827"/>
              <a:ext cx="6559644" cy="98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30" dirty="0"/>
                <a:t>calculate new site index (</a:t>
              </a:r>
              <a:r>
                <a:rPr lang="en-IN" sz="1630" dirty="0" err="1"/>
                <a:t>scalc</a:t>
              </a:r>
              <a:r>
                <a:rPr lang="en-IN" sz="1630" dirty="0"/>
                <a:t>) for penultimate bead(j=18)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C0CB74D-8CE9-0493-A7ED-9C2AB4BD6982}"/>
                </a:ext>
              </a:extLst>
            </p:cNvPr>
            <p:cNvSpPr/>
            <p:nvPr/>
          </p:nvSpPr>
          <p:spPr>
            <a:xfrm>
              <a:off x="286241" y="3299150"/>
              <a:ext cx="6494131" cy="871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96" dirty="0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B8AB2A0-960C-D35C-1B00-C042525B33FC}"/>
              </a:ext>
            </a:extLst>
          </p:cNvPr>
          <p:cNvCxnSpPr>
            <a:cxnSpLocks/>
            <a:stCxn id="103" idx="2"/>
            <a:endCxn id="407" idx="0"/>
          </p:cNvCxnSpPr>
          <p:nvPr/>
        </p:nvCxnSpPr>
        <p:spPr>
          <a:xfrm>
            <a:off x="3250221" y="18343789"/>
            <a:ext cx="51541" cy="58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B01D578-162C-8B43-954B-0F25BF43906E}"/>
              </a:ext>
            </a:extLst>
          </p:cNvPr>
          <p:cNvGrpSpPr/>
          <p:nvPr/>
        </p:nvGrpSpPr>
        <p:grpSpPr>
          <a:xfrm>
            <a:off x="7131384" y="11894717"/>
            <a:ext cx="4578016" cy="844847"/>
            <a:chOff x="313287" y="2312662"/>
            <a:chExt cx="4847640" cy="70018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B839C03-9C56-80FD-4774-009102B12224}"/>
                </a:ext>
              </a:extLst>
            </p:cNvPr>
            <p:cNvSpPr/>
            <p:nvPr/>
          </p:nvSpPr>
          <p:spPr>
            <a:xfrm>
              <a:off x="313287" y="2322636"/>
              <a:ext cx="4847640" cy="661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98C668-C3B6-230B-B9EA-571A143485EB}"/>
                </a:ext>
              </a:extLst>
            </p:cNvPr>
            <p:cNvSpPr txBox="1"/>
            <p:nvPr/>
          </p:nvSpPr>
          <p:spPr>
            <a:xfrm>
              <a:off x="318778" y="2312662"/>
              <a:ext cx="4842148" cy="70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30" u="sng" dirty="0"/>
                <a:t>Note</a:t>
              </a:r>
              <a:r>
                <a:rPr lang="en-IN" sz="1630" dirty="0"/>
                <a:t>:</a:t>
              </a:r>
            </a:p>
            <a:p>
              <a:r>
                <a:rPr lang="en-IN" sz="1630" dirty="0" err="1"/>
                <a:t>fmeval</a:t>
              </a:r>
              <a:r>
                <a:rPr lang="en-IN" sz="1630" dirty="0"/>
                <a:t>(</a:t>
              </a:r>
              <a:r>
                <a:rPr lang="en-IN" sz="1630" dirty="0" err="1"/>
                <a:t>cnum,findex,fcalc</a:t>
              </a:r>
              <a:r>
                <a:rPr lang="en-IN" sz="1630" dirty="0"/>
                <a:t>) = </a:t>
              </a:r>
              <a:r>
                <a:rPr lang="en-IN" sz="1630" dirty="0" err="1"/>
                <a:t>fmoves</a:t>
              </a:r>
              <a:r>
                <a:rPr lang="en-IN" sz="1630" dirty="0"/>
                <a:t>(</a:t>
              </a:r>
              <a:r>
                <a:rPr lang="en-IN" sz="1630" dirty="0" err="1"/>
                <a:t>cnum,dindex</a:t>
              </a:r>
              <a:r>
                <a:rPr lang="en-IN" sz="1630" dirty="0"/>
                <a:t>)+ new site index(</a:t>
              </a:r>
              <a:r>
                <a:rPr lang="en-IN" sz="1630" dirty="0" err="1"/>
                <a:t>scalc</a:t>
              </a:r>
              <a:r>
                <a:rPr lang="en-IN" sz="1630" dirty="0"/>
                <a:t>)+ </a:t>
              </a:r>
              <a:r>
                <a:rPr lang="en-IN" sz="1630" dirty="0" err="1"/>
                <a:t>deltaE</a:t>
              </a:r>
              <a:r>
                <a:rPr lang="en-IN" sz="1630" dirty="0"/>
                <a:t>(</a:t>
              </a:r>
              <a:r>
                <a:rPr lang="en-IN" sz="1630" dirty="0" err="1"/>
                <a:t>fcalc,scalc,fpos.ez</a:t>
              </a:r>
              <a:r>
                <a:rPr lang="en-IN" sz="1630" dirty="0"/>
                <a:t>).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469AE19-86C8-0D2D-202F-1EC5932060BE}"/>
              </a:ext>
            </a:extLst>
          </p:cNvPr>
          <p:cNvGrpSpPr/>
          <p:nvPr/>
        </p:nvGrpSpPr>
        <p:grpSpPr>
          <a:xfrm>
            <a:off x="7028871" y="14868088"/>
            <a:ext cx="4602617" cy="844847"/>
            <a:chOff x="313286" y="2312662"/>
            <a:chExt cx="4873690" cy="70018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984F920-A500-63B7-530E-A967E964E784}"/>
                </a:ext>
              </a:extLst>
            </p:cNvPr>
            <p:cNvSpPr/>
            <p:nvPr/>
          </p:nvSpPr>
          <p:spPr>
            <a:xfrm>
              <a:off x="313286" y="2322636"/>
              <a:ext cx="4873690" cy="661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B323523-4946-8FF3-3E17-73026C757A32}"/>
                </a:ext>
              </a:extLst>
            </p:cNvPr>
            <p:cNvSpPr txBox="1"/>
            <p:nvPr/>
          </p:nvSpPr>
          <p:spPr>
            <a:xfrm>
              <a:off x="318778" y="2312662"/>
              <a:ext cx="4842148" cy="70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30" u="sng" dirty="0"/>
                <a:t>Note</a:t>
              </a:r>
              <a:r>
                <a:rPr lang="en-IN" sz="1630" dirty="0"/>
                <a:t>:</a:t>
              </a:r>
            </a:p>
            <a:p>
              <a:r>
                <a:rPr lang="en-IN" sz="1630" dirty="0" err="1"/>
                <a:t>lmeval</a:t>
              </a:r>
              <a:r>
                <a:rPr lang="en-IN" sz="1630" dirty="0"/>
                <a:t>(</a:t>
              </a:r>
              <a:r>
                <a:rPr lang="en-IN" sz="1630" dirty="0" err="1"/>
                <a:t>cnum,dindex,lcalc</a:t>
              </a:r>
              <a:r>
                <a:rPr lang="en-IN" sz="1630" dirty="0"/>
                <a:t>) = </a:t>
              </a:r>
              <a:r>
                <a:rPr lang="en-IN" sz="1630" dirty="0" err="1"/>
                <a:t>nmoves</a:t>
              </a:r>
              <a:r>
                <a:rPr lang="en-IN" sz="1630" dirty="0"/>
                <a:t>(</a:t>
              </a:r>
              <a:r>
                <a:rPr lang="en-IN" sz="1630" dirty="0" err="1"/>
                <a:t>cnum,dindex</a:t>
              </a:r>
              <a:r>
                <a:rPr lang="en-IN" sz="1630" dirty="0"/>
                <a:t>)+ new site index(</a:t>
              </a:r>
              <a:r>
                <a:rPr lang="en-IN" sz="1630" dirty="0" err="1"/>
                <a:t>scalc</a:t>
              </a:r>
              <a:r>
                <a:rPr lang="en-IN" sz="1630" dirty="0"/>
                <a:t>)+ </a:t>
              </a:r>
              <a:r>
                <a:rPr lang="en-IN" sz="1630" dirty="0" err="1"/>
                <a:t>deltaE</a:t>
              </a:r>
              <a:r>
                <a:rPr lang="en-IN" sz="1630" dirty="0"/>
                <a:t>(</a:t>
              </a:r>
              <a:r>
                <a:rPr lang="en-IN" sz="1630" dirty="0" err="1"/>
                <a:t>lcalc,sclalc,npos.ez</a:t>
              </a:r>
              <a:r>
                <a:rPr lang="en-IN" sz="1630" dirty="0"/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59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790</TotalTime>
  <Words>1099</Words>
  <Application>Microsoft Office PowerPoint</Application>
  <PresentationFormat>Custom</PresentationFormat>
  <Paragraphs>142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koushik sai</dc:creator>
  <cp:lastModifiedBy>koushik sai</cp:lastModifiedBy>
  <cp:revision>54</cp:revision>
  <dcterms:created xsi:type="dcterms:W3CDTF">2025-06-21T01:59:54Z</dcterms:created>
  <dcterms:modified xsi:type="dcterms:W3CDTF">2025-07-05T09:23:33Z</dcterms:modified>
</cp:coreProperties>
</file>