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58" r:id="rId5"/>
    <p:sldId id="260" r:id="rId6"/>
    <p:sldId id="259" r:id="rId7"/>
    <p:sldId id="256" r:id="rId8"/>
    <p:sldId id="261" r:id="rId9"/>
  </p:sldIdLst>
  <p:sldSz cx="1111250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BD2"/>
    <a:srgbClr val="8E7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75" d="100"/>
          <a:sy n="75" d="100"/>
        </p:scale>
        <p:origin x="1411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shik sai" userId="9e0dfd8a632373fc" providerId="LiveId" clId="{C49D9765-D862-49B9-B648-7E3E3AC18D5F}"/>
    <pc:docChg chg="undo custSel modSld">
      <pc:chgData name="koushik sai" userId="9e0dfd8a632373fc" providerId="LiveId" clId="{C49D9765-D862-49B9-B648-7E3E3AC18D5F}" dt="2025-07-03T13:43:50.204" v="350" actId="14100"/>
      <pc:docMkLst>
        <pc:docMk/>
      </pc:docMkLst>
      <pc:sldChg chg="addSp delSp modSp mod">
        <pc:chgData name="koushik sai" userId="9e0dfd8a632373fc" providerId="LiveId" clId="{C49D9765-D862-49B9-B648-7E3E3AC18D5F}" dt="2025-07-03T13:38:59.348" v="341" actId="20577"/>
        <pc:sldMkLst>
          <pc:docMk/>
          <pc:sldMk cId="1047233933" sldId="257"/>
        </pc:sldMkLst>
        <pc:spChg chg="del mod">
          <ac:chgData name="koushik sai" userId="9e0dfd8a632373fc" providerId="LiveId" clId="{C49D9765-D862-49B9-B648-7E3E3AC18D5F}" dt="2025-07-03T13:37:37.555" v="332" actId="478"/>
          <ac:spMkLst>
            <pc:docMk/>
            <pc:sldMk cId="1047233933" sldId="257"/>
            <ac:spMk id="2" creationId="{3297D57F-319E-E66B-EDAA-99E9EA1749CC}"/>
          </ac:spMkLst>
        </pc:spChg>
        <pc:spChg chg="del">
          <ac:chgData name="koushik sai" userId="9e0dfd8a632373fc" providerId="LiveId" clId="{C49D9765-D862-49B9-B648-7E3E3AC18D5F}" dt="2025-07-03T13:37:26.634" v="324" actId="478"/>
          <ac:spMkLst>
            <pc:docMk/>
            <pc:sldMk cId="1047233933" sldId="257"/>
            <ac:spMk id="3" creationId="{1E00797A-3021-694A-04FF-38298C2642E0}"/>
          </ac:spMkLst>
        </pc:spChg>
        <pc:spChg chg="mod topLvl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6" creationId="{8DC8D525-16FA-9495-AA9D-41BC8BDE9665}"/>
          </ac:spMkLst>
        </pc:spChg>
        <pc:spChg chg="mod topLvl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33" creationId="{1C7BA290-0625-A666-29B7-B422B53D8F5B}"/>
          </ac:spMkLst>
        </pc:spChg>
        <pc:spChg chg="mod">
          <ac:chgData name="koushik sai" userId="9e0dfd8a632373fc" providerId="LiveId" clId="{C49D9765-D862-49B9-B648-7E3E3AC18D5F}" dt="2025-07-03T13:37:30.264" v="327" actId="6549"/>
          <ac:spMkLst>
            <pc:docMk/>
            <pc:sldMk cId="1047233933" sldId="257"/>
            <ac:spMk id="36" creationId="{CC17F8C2-AA94-993F-EB2F-E4A43E9B1F27}"/>
          </ac:spMkLst>
        </pc:spChg>
        <pc:spChg chg="mod">
          <ac:chgData name="koushik sai" userId="9e0dfd8a632373fc" providerId="LiveId" clId="{C49D9765-D862-49B9-B648-7E3E3AC18D5F}" dt="2025-07-03T13:38:59.348" v="341" actId="20577"/>
          <ac:spMkLst>
            <pc:docMk/>
            <pc:sldMk cId="1047233933" sldId="257"/>
            <ac:spMk id="50" creationId="{D39488C3-CB08-EAE5-652E-7404E84F7AF4}"/>
          </ac:spMkLst>
        </pc:spChg>
        <pc:spChg chg="mod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61" creationId="{6237296A-0AB2-B6F4-4D13-6485F7C1E72B}"/>
          </ac:spMkLst>
        </pc:spChg>
        <pc:spChg chg="mod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62" creationId="{5B946537-6162-EBE0-D412-C44E59C0886C}"/>
          </ac:spMkLst>
        </pc:spChg>
        <pc:spChg chg="mod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63" creationId="{1F160956-BF73-6BB6-BD8D-AB2D6FA75F83}"/>
          </ac:spMkLst>
        </pc:spChg>
        <pc:spChg chg="mod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64" creationId="{7D5F53B2-1685-86FF-FBC4-ABB1B2FCC548}"/>
          </ac:spMkLst>
        </pc:spChg>
        <pc:spChg chg="mod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65" creationId="{32C60061-0F80-436B-7456-02D6E8136A55}"/>
          </ac:spMkLst>
        </pc:spChg>
        <pc:spChg chg="mod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66" creationId="{9E5C137F-8BA9-7250-268A-A902D68F6551}"/>
          </ac:spMkLst>
        </pc:spChg>
        <pc:spChg chg="mod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67" creationId="{D79A0DA9-1801-0B62-EEA2-10E50C15C35D}"/>
          </ac:spMkLst>
        </pc:spChg>
        <pc:spChg chg="mod">
          <ac:chgData name="koushik sai" userId="9e0dfd8a632373fc" providerId="LiveId" clId="{C49D9765-D862-49B9-B648-7E3E3AC18D5F}" dt="2025-07-03T13:37:48.250" v="335" actId="165"/>
          <ac:spMkLst>
            <pc:docMk/>
            <pc:sldMk cId="1047233933" sldId="257"/>
            <ac:spMk id="68" creationId="{BFEFE8EA-BD2C-42C7-F8E8-40FE20084258}"/>
          </ac:spMkLst>
        </pc:spChg>
        <pc:grpChg chg="mod">
          <ac:chgData name="koushik sai" userId="9e0dfd8a632373fc" providerId="LiveId" clId="{C49D9765-D862-49B9-B648-7E3E3AC18D5F}" dt="2025-07-03T13:37:44.577" v="334" actId="1076"/>
          <ac:grpSpMkLst>
            <pc:docMk/>
            <pc:sldMk cId="1047233933" sldId="257"/>
            <ac:grpSpMk id="4" creationId="{AB54E3F3-B040-BB6F-BB32-2958DD7764CA}"/>
          </ac:grpSpMkLst>
        </pc:grpChg>
        <pc:grpChg chg="del">
          <ac:chgData name="koushik sai" userId="9e0dfd8a632373fc" providerId="LiveId" clId="{C49D9765-D862-49B9-B648-7E3E3AC18D5F}" dt="2025-07-03T13:37:28.457" v="325" actId="478"/>
          <ac:grpSpMkLst>
            <pc:docMk/>
            <pc:sldMk cId="1047233933" sldId="257"/>
            <ac:grpSpMk id="9" creationId="{CD7C7047-321E-D269-5230-8FF95A1C8632}"/>
          </ac:grpSpMkLst>
        </pc:grpChg>
        <pc:grpChg chg="del">
          <ac:chgData name="koushik sai" userId="9e0dfd8a632373fc" providerId="LiveId" clId="{C49D9765-D862-49B9-B648-7E3E3AC18D5F}" dt="2025-07-03T13:37:34.468" v="330" actId="478"/>
          <ac:grpSpMkLst>
            <pc:docMk/>
            <pc:sldMk cId="1047233933" sldId="257"/>
            <ac:grpSpMk id="10" creationId="{5026A4FE-7E29-EC15-DA19-DBE93F27EEB3}"/>
          </ac:grpSpMkLst>
        </pc:grpChg>
        <pc:grpChg chg="del">
          <ac:chgData name="koushik sai" userId="9e0dfd8a632373fc" providerId="LiveId" clId="{C49D9765-D862-49B9-B648-7E3E3AC18D5F}" dt="2025-07-03T13:37:31.563" v="328" actId="478"/>
          <ac:grpSpMkLst>
            <pc:docMk/>
            <pc:sldMk cId="1047233933" sldId="257"/>
            <ac:grpSpMk id="23" creationId="{9B545ABE-218C-ECB1-3469-67383E665C00}"/>
          </ac:grpSpMkLst>
        </pc:grpChg>
        <pc:grpChg chg="del mod">
          <ac:chgData name="koushik sai" userId="9e0dfd8a632373fc" providerId="LiveId" clId="{C49D9765-D862-49B9-B648-7E3E3AC18D5F}" dt="2025-07-03T13:37:24.764" v="323" actId="478"/>
          <ac:grpSpMkLst>
            <pc:docMk/>
            <pc:sldMk cId="1047233933" sldId="257"/>
            <ac:grpSpMk id="27" creationId="{653B0FF5-A3A3-A1DC-3691-ADB3E15AC6FD}"/>
          </ac:grpSpMkLst>
        </pc:grpChg>
        <pc:cxnChg chg="mod">
          <ac:chgData name="koushik sai" userId="9e0dfd8a632373fc" providerId="LiveId" clId="{C49D9765-D862-49B9-B648-7E3E3AC18D5F}" dt="2025-07-03T13:37:51.839" v="336" actId="14100"/>
          <ac:cxnSpMkLst>
            <pc:docMk/>
            <pc:sldMk cId="1047233933" sldId="257"/>
            <ac:cxnSpMk id="11" creationId="{74B96032-C3AC-2C00-1E08-3DEDDBB0F954}"/>
          </ac:cxnSpMkLst>
        </pc:cxnChg>
        <pc:cxnChg chg="del mod">
          <ac:chgData name="koushik sai" userId="9e0dfd8a632373fc" providerId="LiveId" clId="{C49D9765-D862-49B9-B648-7E3E3AC18D5F}" dt="2025-07-03T13:37:38.023" v="333" actId="478"/>
          <ac:cxnSpMkLst>
            <pc:docMk/>
            <pc:sldMk cId="1047233933" sldId="257"/>
            <ac:cxnSpMk id="14" creationId="{56D30351-5D82-DDBF-4B84-16074C12DBD5}"/>
          </ac:cxnSpMkLst>
        </pc:cxnChg>
        <pc:cxnChg chg="del mod">
          <ac:chgData name="koushik sai" userId="9e0dfd8a632373fc" providerId="LiveId" clId="{C49D9765-D862-49B9-B648-7E3E3AC18D5F}" dt="2025-07-03T13:37:29.638" v="326" actId="478"/>
          <ac:cxnSpMkLst>
            <pc:docMk/>
            <pc:sldMk cId="1047233933" sldId="257"/>
            <ac:cxnSpMk id="17" creationId="{60F54565-7D81-9940-6E66-19FA5FED3BF7}"/>
          </ac:cxnSpMkLst>
        </pc:cxnChg>
        <pc:cxnChg chg="del mod">
          <ac:chgData name="koushik sai" userId="9e0dfd8a632373fc" providerId="LiveId" clId="{C49D9765-D862-49B9-B648-7E3E3AC18D5F}" dt="2025-07-03T13:37:26.634" v="324" actId="478"/>
          <ac:cxnSpMkLst>
            <pc:docMk/>
            <pc:sldMk cId="1047233933" sldId="257"/>
            <ac:cxnSpMk id="18" creationId="{1A9823DF-756D-4ED9-7943-BAA5BF60261B}"/>
          </ac:cxnSpMkLst>
        </pc:cxnChg>
        <pc:cxnChg chg="del mod">
          <ac:chgData name="koushik sai" userId="9e0dfd8a632373fc" providerId="LiveId" clId="{C49D9765-D862-49B9-B648-7E3E3AC18D5F}" dt="2025-07-03T13:37:32.914" v="329" actId="478"/>
          <ac:cxnSpMkLst>
            <pc:docMk/>
            <pc:sldMk cId="1047233933" sldId="257"/>
            <ac:cxnSpMk id="19" creationId="{98D652A9-611F-7E69-C162-65FEC9A814EB}"/>
          </ac:cxnSpMkLst>
        </pc:cxnChg>
      </pc:sldChg>
      <pc:sldChg chg="addSp delSp modSp mod">
        <pc:chgData name="koushik sai" userId="9e0dfd8a632373fc" providerId="LiveId" clId="{C49D9765-D862-49B9-B648-7E3E3AC18D5F}" dt="2025-07-03T13:43:50.204" v="350" actId="14100"/>
        <pc:sldMkLst>
          <pc:docMk/>
          <pc:sldMk cId="290835224" sldId="258"/>
        </pc:sldMkLst>
        <pc:spChg chg="del">
          <ac:chgData name="koushik sai" userId="9e0dfd8a632373fc" providerId="LiveId" clId="{C49D9765-D862-49B9-B648-7E3E3AC18D5F}" dt="2025-07-03T13:40:29.226" v="345" actId="478"/>
          <ac:spMkLst>
            <pc:docMk/>
            <pc:sldMk cId="290835224" sldId="258"/>
            <ac:spMk id="2" creationId="{DF92D543-BE53-C5D3-F27F-C1E6197F6D91}"/>
          </ac:spMkLst>
        </pc:spChg>
        <pc:spChg chg="del">
          <ac:chgData name="koushik sai" userId="9e0dfd8a632373fc" providerId="LiveId" clId="{C49D9765-D862-49B9-B648-7E3E3AC18D5F}" dt="2025-07-03T13:40:29.226" v="345" actId="478"/>
          <ac:spMkLst>
            <pc:docMk/>
            <pc:sldMk cId="290835224" sldId="258"/>
            <ac:spMk id="3" creationId="{842733E5-C5AE-742F-7EAF-37A0BE5D0C44}"/>
          </ac:spMkLst>
        </pc:spChg>
        <pc:spChg chg="mod topLvl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31" creationId="{B1F983CD-E3A8-9CFB-7BB3-12ADBE3C8838}"/>
          </ac:spMkLst>
        </pc:spChg>
        <pc:spChg chg="mod topLvl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35" creationId="{2B4AF966-D9FF-20C3-E77C-A076D2EAA88C}"/>
          </ac:spMkLst>
        </pc:spChg>
        <pc:spChg chg="mod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69" creationId="{3A68FBC0-BEFA-B220-743D-944447B5A6D3}"/>
          </ac:spMkLst>
        </pc:spChg>
        <pc:spChg chg="mod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70" creationId="{CBC96821-BE4D-4331-523F-0E4EF0DC007E}"/>
          </ac:spMkLst>
        </pc:spChg>
        <pc:spChg chg="mod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71" creationId="{C8A01952-EBCB-634A-4F86-F61EDC1143EE}"/>
          </ac:spMkLst>
        </pc:spChg>
        <pc:spChg chg="mod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72" creationId="{E168F7A0-2985-2456-53B9-1F46FED1190C}"/>
          </ac:spMkLst>
        </pc:spChg>
        <pc:spChg chg="mod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73" creationId="{CDFE18F0-8D53-ABA9-E191-861F4BDFFD88}"/>
          </ac:spMkLst>
        </pc:spChg>
        <pc:spChg chg="mod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74" creationId="{F3B40D43-8B6F-2B69-E3C2-A2359FCCFCBB}"/>
          </ac:spMkLst>
        </pc:spChg>
        <pc:spChg chg="mod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75" creationId="{0458F72A-66FC-D5EE-FEF5-94418B09DA02}"/>
          </ac:spMkLst>
        </pc:spChg>
        <pc:spChg chg="mod">
          <ac:chgData name="koushik sai" userId="9e0dfd8a632373fc" providerId="LiveId" clId="{C49D9765-D862-49B9-B648-7E3E3AC18D5F}" dt="2025-07-03T13:40:36.703" v="347" actId="165"/>
          <ac:spMkLst>
            <pc:docMk/>
            <pc:sldMk cId="290835224" sldId="258"/>
            <ac:spMk id="76" creationId="{BC03B0D5-49F3-248A-D8A7-553DE8DED28E}"/>
          </ac:spMkLst>
        </pc:spChg>
        <pc:grpChg chg="del">
          <ac:chgData name="koushik sai" userId="9e0dfd8a632373fc" providerId="LiveId" clId="{C49D9765-D862-49B9-B648-7E3E3AC18D5F}" dt="2025-07-03T13:40:29.226" v="345" actId="478"/>
          <ac:grpSpMkLst>
            <pc:docMk/>
            <pc:sldMk cId="290835224" sldId="258"/>
            <ac:grpSpMk id="5" creationId="{CF82E1B3-9976-EA57-BCE9-ED893D0F36D7}"/>
          </ac:grpSpMkLst>
        </pc:grpChg>
        <pc:grpChg chg="del">
          <ac:chgData name="koushik sai" userId="9e0dfd8a632373fc" providerId="LiveId" clId="{C49D9765-D862-49B9-B648-7E3E3AC18D5F}" dt="2025-07-03T13:40:29.226" v="345" actId="478"/>
          <ac:grpSpMkLst>
            <pc:docMk/>
            <pc:sldMk cId="290835224" sldId="258"/>
            <ac:grpSpMk id="9" creationId="{840C26C5-85CB-80AE-0783-10A3863E8958}"/>
          </ac:grpSpMkLst>
        </pc:grpChg>
        <pc:grpChg chg="del">
          <ac:chgData name="koushik sai" userId="9e0dfd8a632373fc" providerId="LiveId" clId="{C49D9765-D862-49B9-B648-7E3E3AC18D5F}" dt="2025-07-03T13:40:29.226" v="345" actId="478"/>
          <ac:grpSpMkLst>
            <pc:docMk/>
            <pc:sldMk cId="290835224" sldId="258"/>
            <ac:grpSpMk id="10" creationId="{C0DF7139-266C-3ABA-13D0-AEE1CE281E59}"/>
          </ac:grpSpMkLst>
        </pc:grpChg>
        <pc:grpChg chg="mod">
          <ac:chgData name="koushik sai" userId="9e0dfd8a632373fc" providerId="LiveId" clId="{C49D9765-D862-49B9-B648-7E3E3AC18D5F}" dt="2025-07-03T13:40:33.909" v="346" actId="1076"/>
          <ac:grpSpMkLst>
            <pc:docMk/>
            <pc:sldMk cId="290835224" sldId="258"/>
            <ac:grpSpMk id="28" creationId="{EFEAA03C-C0AB-D93F-AB8E-070078CED4C3}"/>
          </ac:grpSpMkLst>
        </pc:grpChg>
        <pc:grpChg chg="del">
          <ac:chgData name="koushik sai" userId="9e0dfd8a632373fc" providerId="LiveId" clId="{C49D9765-D862-49B9-B648-7E3E3AC18D5F}" dt="2025-07-03T13:40:26.580" v="344" actId="478"/>
          <ac:grpSpMkLst>
            <pc:docMk/>
            <pc:sldMk cId="290835224" sldId="258"/>
            <ac:grpSpMk id="61" creationId="{3E219680-02EF-0C4C-0730-F163E5250FF0}"/>
          </ac:grpSpMkLst>
        </pc:grpChg>
        <pc:cxnChg chg="del mod">
          <ac:chgData name="koushik sai" userId="9e0dfd8a632373fc" providerId="LiveId" clId="{C49D9765-D862-49B9-B648-7E3E3AC18D5F}" dt="2025-07-03T13:40:29.226" v="345" actId="478"/>
          <ac:cxnSpMkLst>
            <pc:docMk/>
            <pc:sldMk cId="290835224" sldId="258"/>
            <ac:cxnSpMk id="4" creationId="{D8A19DFA-020E-7DA5-1380-CD143555AE57}"/>
          </ac:cxnSpMkLst>
        </pc:cxnChg>
        <pc:cxnChg chg="mod">
          <ac:chgData name="koushik sai" userId="9e0dfd8a632373fc" providerId="LiveId" clId="{C49D9765-D862-49B9-B648-7E3E3AC18D5F}" dt="2025-07-03T13:40:39.678" v="348" actId="14100"/>
          <ac:cxnSpMkLst>
            <pc:docMk/>
            <pc:sldMk cId="290835224" sldId="258"/>
            <ac:cxnSpMk id="11" creationId="{1B58E6B1-7F98-636F-70BE-D3C8C1EDE05E}"/>
          </ac:cxnSpMkLst>
        </pc:cxnChg>
        <pc:cxnChg chg="del mod">
          <ac:chgData name="koushik sai" userId="9e0dfd8a632373fc" providerId="LiveId" clId="{C49D9765-D862-49B9-B648-7E3E3AC18D5F}" dt="2025-07-03T13:40:29.226" v="345" actId="478"/>
          <ac:cxnSpMkLst>
            <pc:docMk/>
            <pc:sldMk cId="290835224" sldId="258"/>
            <ac:cxnSpMk id="14" creationId="{C7232591-C548-830E-5B97-0395408DE362}"/>
          </ac:cxnSpMkLst>
        </pc:cxnChg>
        <pc:cxnChg chg="del mod">
          <ac:chgData name="koushik sai" userId="9e0dfd8a632373fc" providerId="LiveId" clId="{C49D9765-D862-49B9-B648-7E3E3AC18D5F}" dt="2025-07-03T13:40:29.226" v="345" actId="478"/>
          <ac:cxnSpMkLst>
            <pc:docMk/>
            <pc:sldMk cId="290835224" sldId="258"/>
            <ac:cxnSpMk id="17" creationId="{1F3B684F-7A8C-19B8-4A12-8F0E90948034}"/>
          </ac:cxnSpMkLst>
        </pc:cxnChg>
        <pc:cxnChg chg="del mod">
          <ac:chgData name="koushik sai" userId="9e0dfd8a632373fc" providerId="LiveId" clId="{C49D9765-D862-49B9-B648-7E3E3AC18D5F}" dt="2025-07-03T13:40:29.226" v="345" actId="478"/>
          <ac:cxnSpMkLst>
            <pc:docMk/>
            <pc:sldMk cId="290835224" sldId="258"/>
            <ac:cxnSpMk id="18" creationId="{74A80804-409F-5EA7-B1D4-882B3F4EB68C}"/>
          </ac:cxnSpMkLst>
        </pc:cxnChg>
        <pc:cxnChg chg="mod">
          <ac:chgData name="koushik sai" userId="9e0dfd8a632373fc" providerId="LiveId" clId="{C49D9765-D862-49B9-B648-7E3E3AC18D5F}" dt="2025-07-03T13:43:50.204" v="350" actId="14100"/>
          <ac:cxnSpMkLst>
            <pc:docMk/>
            <pc:sldMk cId="290835224" sldId="258"/>
            <ac:cxnSpMk id="66" creationId="{3365FA76-E4DC-9A6E-BC68-E793B82CFECC}"/>
          </ac:cxnSpMkLst>
        </pc:cxnChg>
      </pc:sldChg>
      <pc:sldChg chg="modSp mod">
        <pc:chgData name="koushik sai" userId="9e0dfd8a632373fc" providerId="LiveId" clId="{C49D9765-D862-49B9-B648-7E3E3AC18D5F}" dt="2025-07-03T13:26:49.069" v="17" actId="20577"/>
        <pc:sldMkLst>
          <pc:docMk/>
          <pc:sldMk cId="1815552705" sldId="262"/>
        </pc:sldMkLst>
        <pc:spChg chg="mod">
          <ac:chgData name="koushik sai" userId="9e0dfd8a632373fc" providerId="LiveId" clId="{C49D9765-D862-49B9-B648-7E3E3AC18D5F}" dt="2025-07-03T13:26:49.069" v="17" actId="20577"/>
          <ac:spMkLst>
            <pc:docMk/>
            <pc:sldMk cId="1815552705" sldId="262"/>
            <ac:spMk id="5" creationId="{7F68D632-0F77-8F78-8E60-F54ED4022FB2}"/>
          </ac:spMkLst>
        </pc:spChg>
      </pc:sldChg>
      <pc:sldChg chg="addSp modSp mod">
        <pc:chgData name="koushik sai" userId="9e0dfd8a632373fc" providerId="LiveId" clId="{C49D9765-D862-49B9-B648-7E3E3AC18D5F}" dt="2025-07-03T13:36:42.994" v="317" actId="164"/>
        <pc:sldMkLst>
          <pc:docMk/>
          <pc:sldMk cId="815636005" sldId="263"/>
        </pc:sldMkLst>
        <pc:spChg chg="mod">
          <ac:chgData name="koushik sai" userId="9e0dfd8a632373fc" providerId="LiveId" clId="{C49D9765-D862-49B9-B648-7E3E3AC18D5F}" dt="2025-07-03T13:29:11.319" v="39" actId="20577"/>
          <ac:spMkLst>
            <pc:docMk/>
            <pc:sldMk cId="815636005" sldId="263"/>
            <ac:spMk id="2" creationId="{60699797-54CA-8185-A0F1-2AA47822C41C}"/>
          </ac:spMkLst>
        </pc:spChg>
        <pc:spChg chg="mod">
          <ac:chgData name="koushik sai" userId="9e0dfd8a632373fc" providerId="LiveId" clId="{C49D9765-D862-49B9-B648-7E3E3AC18D5F}" dt="2025-07-03T13:36:42.994" v="317" actId="164"/>
          <ac:spMkLst>
            <pc:docMk/>
            <pc:sldMk cId="815636005" sldId="263"/>
            <ac:spMk id="6" creationId="{74C3AF86-74C7-BE5C-335A-7FE0031CD6BE}"/>
          </ac:spMkLst>
        </pc:spChg>
        <pc:spChg chg="mod">
          <ac:chgData name="koushik sai" userId="9e0dfd8a632373fc" providerId="LiveId" clId="{C49D9765-D862-49B9-B648-7E3E3AC18D5F}" dt="2025-07-03T13:36:42.994" v="317" actId="164"/>
          <ac:spMkLst>
            <pc:docMk/>
            <pc:sldMk cId="815636005" sldId="263"/>
            <ac:spMk id="13" creationId="{8FDC799C-9101-FEA7-6BFC-125DACCEDF4F}"/>
          </ac:spMkLst>
        </pc:spChg>
        <pc:spChg chg="mod">
          <ac:chgData name="koushik sai" userId="9e0dfd8a632373fc" providerId="LiveId" clId="{C49D9765-D862-49B9-B648-7E3E3AC18D5F}" dt="2025-07-03T13:34:17.089" v="244" actId="14100"/>
          <ac:spMkLst>
            <pc:docMk/>
            <pc:sldMk cId="815636005" sldId="263"/>
            <ac:spMk id="39" creationId="{020C28BE-D7D1-E2F6-AD92-C5B3B3F3B292}"/>
          </ac:spMkLst>
        </pc:spChg>
        <pc:spChg chg="mod">
          <ac:chgData name="koushik sai" userId="9e0dfd8a632373fc" providerId="LiveId" clId="{C49D9765-D862-49B9-B648-7E3E3AC18D5F}" dt="2025-07-03T13:34:25.759" v="245" actId="14100"/>
          <ac:spMkLst>
            <pc:docMk/>
            <pc:sldMk cId="815636005" sldId="263"/>
            <ac:spMk id="40" creationId="{700021A1-A6BB-BEF7-F2E1-C361659D90C2}"/>
          </ac:spMkLst>
        </pc:spChg>
        <pc:spChg chg="mod">
          <ac:chgData name="koushik sai" userId="9e0dfd8a632373fc" providerId="LiveId" clId="{C49D9765-D862-49B9-B648-7E3E3AC18D5F}" dt="2025-07-03T13:36:00.209" v="315" actId="14100"/>
          <ac:spMkLst>
            <pc:docMk/>
            <pc:sldMk cId="815636005" sldId="263"/>
            <ac:spMk id="41" creationId="{2F11D9D1-27BC-2859-970F-E5D2AC3A99E9}"/>
          </ac:spMkLst>
        </pc:spChg>
        <pc:spChg chg="mod">
          <ac:chgData name="koushik sai" userId="9e0dfd8a632373fc" providerId="LiveId" clId="{C49D9765-D862-49B9-B648-7E3E3AC18D5F}" dt="2025-07-03T13:36:10.303" v="316" actId="14100"/>
          <ac:spMkLst>
            <pc:docMk/>
            <pc:sldMk cId="815636005" sldId="263"/>
            <ac:spMk id="42" creationId="{B40E99A8-6FE2-6B31-714E-C228194F86D0}"/>
          </ac:spMkLst>
        </pc:spChg>
        <pc:spChg chg="mod">
          <ac:chgData name="koushik sai" userId="9e0dfd8a632373fc" providerId="LiveId" clId="{C49D9765-D862-49B9-B648-7E3E3AC18D5F}" dt="2025-07-03T13:35:12.888" v="255" actId="1076"/>
          <ac:spMkLst>
            <pc:docMk/>
            <pc:sldMk cId="815636005" sldId="263"/>
            <ac:spMk id="43" creationId="{D1017133-6A27-AA04-3027-713501A06380}"/>
          </ac:spMkLst>
        </pc:spChg>
        <pc:grpChg chg="mod">
          <ac:chgData name="koushik sai" userId="9e0dfd8a632373fc" providerId="LiveId" clId="{C49D9765-D862-49B9-B648-7E3E3AC18D5F}" dt="2025-07-03T13:36:42.994" v="317" actId="164"/>
          <ac:grpSpMkLst>
            <pc:docMk/>
            <pc:sldMk cId="815636005" sldId="263"/>
            <ac:grpSpMk id="11" creationId="{662CC917-53EC-0DB6-A0C8-CC5F0EFED0C1}"/>
          </ac:grpSpMkLst>
        </pc:grpChg>
        <pc:grpChg chg="mod">
          <ac:chgData name="koushik sai" userId="9e0dfd8a632373fc" providerId="LiveId" clId="{C49D9765-D862-49B9-B648-7E3E3AC18D5F}" dt="2025-07-03T13:36:42.994" v="317" actId="164"/>
          <ac:grpSpMkLst>
            <pc:docMk/>
            <pc:sldMk cId="815636005" sldId="263"/>
            <ac:grpSpMk id="12" creationId="{ACDFA780-E9B7-0A84-0C67-7BFD0869CA69}"/>
          </ac:grpSpMkLst>
        </pc:grpChg>
        <pc:grpChg chg="mod">
          <ac:chgData name="koushik sai" userId="9e0dfd8a632373fc" providerId="LiveId" clId="{C49D9765-D862-49B9-B648-7E3E3AC18D5F}" dt="2025-07-03T13:36:42.994" v="317" actId="164"/>
          <ac:grpSpMkLst>
            <pc:docMk/>
            <pc:sldMk cId="815636005" sldId="263"/>
            <ac:grpSpMk id="14" creationId="{6B3B6CD5-C9D0-9F33-A59E-85E13097EA44}"/>
          </ac:grpSpMkLst>
        </pc:grpChg>
        <pc:grpChg chg="mod">
          <ac:chgData name="koushik sai" userId="9e0dfd8a632373fc" providerId="LiveId" clId="{C49D9765-D862-49B9-B648-7E3E3AC18D5F}" dt="2025-07-03T13:36:42.994" v="317" actId="164"/>
          <ac:grpSpMkLst>
            <pc:docMk/>
            <pc:sldMk cId="815636005" sldId="263"/>
            <ac:grpSpMk id="27" creationId="{9604909D-ED3C-DD1C-BD7A-6C93F0691D44}"/>
          </ac:grpSpMkLst>
        </pc:grpChg>
        <pc:grpChg chg="add mod">
          <ac:chgData name="koushik sai" userId="9e0dfd8a632373fc" providerId="LiveId" clId="{C49D9765-D862-49B9-B648-7E3E3AC18D5F}" dt="2025-07-03T13:36:42.994" v="317" actId="164"/>
          <ac:grpSpMkLst>
            <pc:docMk/>
            <pc:sldMk cId="815636005" sldId="263"/>
            <ac:grpSpMk id="57" creationId="{5CDD1857-7F90-620A-C397-DA2BCCB45E7D}"/>
          </ac:grpSpMkLst>
        </pc:grpChg>
        <pc:cxnChg chg="mod">
          <ac:chgData name="koushik sai" userId="9e0dfd8a632373fc" providerId="LiveId" clId="{C49D9765-D862-49B9-B648-7E3E3AC18D5F}" dt="2025-07-03T13:36:42.994" v="317" actId="164"/>
          <ac:cxnSpMkLst>
            <pc:docMk/>
            <pc:sldMk cId="815636005" sldId="263"/>
            <ac:cxnSpMk id="18" creationId="{355ACDA9-E3DA-6C19-5ADC-BA678A55E2F1}"/>
          </ac:cxnSpMkLst>
        </pc:cxnChg>
        <pc:cxnChg chg="mod">
          <ac:chgData name="koushik sai" userId="9e0dfd8a632373fc" providerId="LiveId" clId="{C49D9765-D862-49B9-B648-7E3E3AC18D5F}" dt="2025-07-03T13:34:56.351" v="252" actId="14100"/>
          <ac:cxnSpMkLst>
            <pc:docMk/>
            <pc:sldMk cId="815636005" sldId="263"/>
            <ac:cxnSpMk id="20" creationId="{3A37DE95-0547-9146-61FF-06F641554C87}"/>
          </ac:cxnSpMkLst>
        </pc:cxnChg>
        <pc:cxnChg chg="mod">
          <ac:chgData name="koushik sai" userId="9e0dfd8a632373fc" providerId="LiveId" clId="{C49D9765-D862-49B9-B648-7E3E3AC18D5F}" dt="2025-07-03T13:36:42.994" v="317" actId="164"/>
          <ac:cxnSpMkLst>
            <pc:docMk/>
            <pc:sldMk cId="815636005" sldId="263"/>
            <ac:cxnSpMk id="21" creationId="{77773C5A-AE5E-0FF4-9EB4-EE0DD59F3D8A}"/>
          </ac:cxnSpMkLst>
        </pc:cxnChg>
        <pc:cxnChg chg="mod">
          <ac:chgData name="koushik sai" userId="9e0dfd8a632373fc" providerId="LiveId" clId="{C49D9765-D862-49B9-B648-7E3E3AC18D5F}" dt="2025-07-03T13:36:00.209" v="315" actId="14100"/>
          <ac:cxnSpMkLst>
            <pc:docMk/>
            <pc:sldMk cId="815636005" sldId="263"/>
            <ac:cxnSpMk id="22" creationId="{476E6D9E-814A-E1AC-90A6-B76A4F8B5BC7}"/>
          </ac:cxnSpMkLst>
        </pc:cxnChg>
        <pc:cxnChg chg="mod">
          <ac:chgData name="koushik sai" userId="9e0dfd8a632373fc" providerId="LiveId" clId="{C49D9765-D862-49B9-B648-7E3E3AC18D5F}" dt="2025-07-03T13:36:42.994" v="317" actId="164"/>
          <ac:cxnSpMkLst>
            <pc:docMk/>
            <pc:sldMk cId="815636005" sldId="263"/>
            <ac:cxnSpMk id="23" creationId="{E8E820F4-0CDF-6E50-D34D-14FF03A1DA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438" y="2359560"/>
            <a:ext cx="9445625" cy="5019487"/>
          </a:xfrm>
        </p:spPr>
        <p:txBody>
          <a:bodyPr anchor="b"/>
          <a:lstStyle>
            <a:lvl1pPr algn="ctr"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7572618"/>
            <a:ext cx="8334375" cy="3480933"/>
          </a:xfrm>
        </p:spPr>
        <p:txBody>
          <a:bodyPr/>
          <a:lstStyle>
            <a:lvl1pPr marL="0" indent="0" algn="ctr">
              <a:buNone/>
              <a:defRPr sz="2917"/>
            </a:lvl1pPr>
            <a:lvl2pPr marL="555635" indent="0" algn="ctr">
              <a:buNone/>
              <a:defRPr sz="2431"/>
            </a:lvl2pPr>
            <a:lvl3pPr marL="1111270" indent="0" algn="ctr">
              <a:buNone/>
              <a:defRPr sz="2188"/>
            </a:lvl3pPr>
            <a:lvl4pPr marL="1666905" indent="0" algn="ctr">
              <a:buNone/>
              <a:defRPr sz="1944"/>
            </a:lvl4pPr>
            <a:lvl5pPr marL="2222541" indent="0" algn="ctr">
              <a:buNone/>
              <a:defRPr sz="1944"/>
            </a:lvl5pPr>
            <a:lvl6pPr marL="2778176" indent="0" algn="ctr">
              <a:buNone/>
              <a:defRPr sz="1944"/>
            </a:lvl6pPr>
            <a:lvl7pPr marL="3333811" indent="0" algn="ctr">
              <a:buNone/>
              <a:defRPr sz="1944"/>
            </a:lvl7pPr>
            <a:lvl8pPr marL="3889446" indent="0" algn="ctr">
              <a:buNone/>
              <a:defRPr sz="1944"/>
            </a:lvl8pPr>
            <a:lvl9pPr marL="4445081" indent="0" algn="ctr">
              <a:buNone/>
              <a:defRPr sz="19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767608"/>
            <a:ext cx="2396133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5" y="767608"/>
            <a:ext cx="7049492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3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9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3594411"/>
            <a:ext cx="9584531" cy="5997351"/>
          </a:xfrm>
        </p:spPr>
        <p:txBody>
          <a:bodyPr anchor="b"/>
          <a:lstStyle>
            <a:lvl1pPr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9648499"/>
            <a:ext cx="9584531" cy="3153865"/>
          </a:xfrm>
        </p:spPr>
        <p:txBody>
          <a:bodyPr/>
          <a:lstStyle>
            <a:lvl1pPr marL="0" indent="0">
              <a:buNone/>
              <a:defRPr sz="2917">
                <a:solidFill>
                  <a:schemeClr val="tx1"/>
                </a:solidFill>
              </a:defRPr>
            </a:lvl1pPr>
            <a:lvl2pPr marL="555635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2pPr>
            <a:lvl3pPr marL="111127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3pPr>
            <a:lvl4pPr marL="1666905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4pPr>
            <a:lvl5pPr marL="222254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5pPr>
            <a:lvl6pPr marL="277817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6pPr>
            <a:lvl7pPr marL="333381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7pPr>
            <a:lvl8pPr marL="388944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8pPr>
            <a:lvl9pPr marL="444508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3838039"/>
            <a:ext cx="4722813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3838039"/>
            <a:ext cx="4722813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1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767611"/>
            <a:ext cx="958453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3" y="3534334"/>
            <a:ext cx="4701108" cy="1732122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3" y="5266456"/>
            <a:ext cx="4701108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4" y="3534334"/>
            <a:ext cx="4724260" cy="1732122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4" y="5266456"/>
            <a:ext cx="4724260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8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961178"/>
            <a:ext cx="3584070" cy="3364124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2075881"/>
            <a:ext cx="5625703" cy="10245894"/>
          </a:xfrm>
        </p:spPr>
        <p:txBody>
          <a:bodyPr/>
          <a:lstStyle>
            <a:lvl1pPr>
              <a:defRPr sz="3889"/>
            </a:lvl1pPr>
            <a:lvl2pPr>
              <a:defRPr sz="3403"/>
            </a:lvl2pPr>
            <a:lvl3pPr>
              <a:defRPr sz="2917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4325302"/>
            <a:ext cx="3584070" cy="8013158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4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961178"/>
            <a:ext cx="3584070" cy="3364124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2075881"/>
            <a:ext cx="5625703" cy="10245894"/>
          </a:xfrm>
        </p:spPr>
        <p:txBody>
          <a:bodyPr anchor="t"/>
          <a:lstStyle>
            <a:lvl1pPr marL="0" indent="0">
              <a:buNone/>
              <a:defRPr sz="3889"/>
            </a:lvl1pPr>
            <a:lvl2pPr marL="555635" indent="0">
              <a:buNone/>
              <a:defRPr sz="3403"/>
            </a:lvl2pPr>
            <a:lvl3pPr marL="1111270" indent="0">
              <a:buNone/>
              <a:defRPr sz="2917"/>
            </a:lvl3pPr>
            <a:lvl4pPr marL="1666905" indent="0">
              <a:buNone/>
              <a:defRPr sz="2431"/>
            </a:lvl4pPr>
            <a:lvl5pPr marL="2222541" indent="0">
              <a:buNone/>
              <a:defRPr sz="2431"/>
            </a:lvl5pPr>
            <a:lvl6pPr marL="2778176" indent="0">
              <a:buNone/>
              <a:defRPr sz="2431"/>
            </a:lvl6pPr>
            <a:lvl7pPr marL="3333811" indent="0">
              <a:buNone/>
              <a:defRPr sz="2431"/>
            </a:lvl7pPr>
            <a:lvl8pPr marL="3889446" indent="0">
              <a:buNone/>
              <a:defRPr sz="2431"/>
            </a:lvl8pPr>
            <a:lvl9pPr marL="4445081" indent="0">
              <a:buNone/>
              <a:defRPr sz="24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4325302"/>
            <a:ext cx="3584070" cy="8013158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4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767611"/>
            <a:ext cx="958453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3838039"/>
            <a:ext cx="958453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13363052"/>
            <a:ext cx="2500313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13363052"/>
            <a:ext cx="375046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13363052"/>
            <a:ext cx="2500313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9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11270" rtl="0" eaLnBrk="1" latinLnBrk="0" hangingPunct="1">
        <a:lnSpc>
          <a:spcPct val="90000"/>
        </a:lnSpc>
        <a:spcBef>
          <a:spcPct val="0"/>
        </a:spcBef>
        <a:buNone/>
        <a:defRPr sz="5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818" indent="-277818" algn="l" defTabSz="1111270" rtl="0" eaLnBrk="1" latinLnBrk="0" hangingPunct="1">
        <a:lnSpc>
          <a:spcPct val="90000"/>
        </a:lnSpc>
        <a:spcBef>
          <a:spcPts val="1215"/>
        </a:spcBef>
        <a:buFont typeface="Arial" panose="020B0604020202020204" pitchFamily="34" charset="0"/>
        <a:buChar char="•"/>
        <a:defRPr sz="3403" kern="1200">
          <a:solidFill>
            <a:schemeClr val="tx1"/>
          </a:solidFill>
          <a:latin typeface="+mn-lt"/>
          <a:ea typeface="+mn-ea"/>
          <a:cs typeface="+mn-cs"/>
        </a:defRPr>
      </a:lvl1pPr>
      <a:lvl2pPr marL="83345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2pPr>
      <a:lvl3pPr marL="138908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3pPr>
      <a:lvl4pPr marL="194472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50035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305599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61162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4167264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72289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5563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11127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3pPr>
      <a:lvl4pPr marL="166690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22254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277817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33381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388944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44508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135B04-90B2-2B4D-3446-B63B3E00EAD0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8D632-0F77-8F78-8E60-F54ED4022FB2}"/>
              </a:ext>
            </a:extLst>
          </p:cNvPr>
          <p:cNvSpPr txBox="1"/>
          <p:nvPr/>
        </p:nvSpPr>
        <p:spPr>
          <a:xfrm>
            <a:off x="1539240" y="4267200"/>
            <a:ext cx="831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Subroutines for the PBC:</a:t>
            </a:r>
          </a:p>
        </p:txBody>
      </p:sp>
    </p:spTree>
    <p:extLst>
      <p:ext uri="{BB962C8B-B14F-4D97-AF65-F5344CB8AC3E}">
        <p14:creationId xmlns:p14="http://schemas.microsoft.com/office/powerpoint/2010/main" val="18155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AE103-08CB-BD41-6858-0F0A76B6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C7BC3E0E-CD06-E049-E81B-17FC48C951AF}"/>
              </a:ext>
            </a:extLst>
          </p:cNvPr>
          <p:cNvSpPr/>
          <p:nvPr/>
        </p:nvSpPr>
        <p:spPr>
          <a:xfrm>
            <a:off x="4236712" y="768789"/>
            <a:ext cx="2606048" cy="5494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F18CA4-8B13-D31F-651B-A05DDB2B497D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898DE0-D8A5-4AB4-CE44-2F37A2AA1B01}"/>
              </a:ext>
            </a:extLst>
          </p:cNvPr>
          <p:cNvGrpSpPr/>
          <p:nvPr/>
        </p:nvGrpSpPr>
        <p:grpSpPr>
          <a:xfrm>
            <a:off x="3198652" y="3343203"/>
            <a:ext cx="3121365" cy="831004"/>
            <a:chOff x="3195079" y="3299149"/>
            <a:chExt cx="3280051" cy="2724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CAA773-4105-0D53-E59A-CA4B4560B1D0}"/>
                </a:ext>
              </a:extLst>
            </p:cNvPr>
            <p:cNvSpPr txBox="1"/>
            <p:nvPr/>
          </p:nvSpPr>
          <p:spPr>
            <a:xfrm>
              <a:off x="3195079" y="3299151"/>
              <a:ext cx="3280051" cy="27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1</a:t>
              </a:r>
              <a:r>
                <a:rPr lang="en-IN" sz="1600" baseline="30000" dirty="0"/>
                <a:t>st</a:t>
              </a:r>
              <a:r>
                <a:rPr lang="en-IN" sz="1600" dirty="0"/>
                <a:t> segment and save in </a:t>
              </a:r>
              <a:r>
                <a:rPr lang="en-IN" sz="1400" dirty="0" err="1"/>
                <a:t>fvec.ex,fvec.ey,fvec.ez</a:t>
              </a:r>
              <a:endParaRPr lang="en-IN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EF5A3A-A2A9-2B7F-8CE0-845B9051F382}"/>
                </a:ext>
              </a:extLst>
            </p:cNvPr>
            <p:cNvSpPr/>
            <p:nvPr/>
          </p:nvSpPr>
          <p:spPr>
            <a:xfrm>
              <a:off x="3211057" y="3299149"/>
              <a:ext cx="3264072" cy="259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DEC252-8F55-74C8-B040-CF3EF3A52BC0}"/>
              </a:ext>
            </a:extLst>
          </p:cNvPr>
          <p:cNvGrpSpPr/>
          <p:nvPr/>
        </p:nvGrpSpPr>
        <p:grpSpPr>
          <a:xfrm>
            <a:off x="6383037" y="6174774"/>
            <a:ext cx="2463393" cy="1015662"/>
            <a:chOff x="3120345" y="3299149"/>
            <a:chExt cx="2785016" cy="3949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C07E3A-2003-3445-64B0-F684E31E05EE}"/>
                </a:ext>
              </a:extLst>
            </p:cNvPr>
            <p:cNvSpPr txBox="1"/>
            <p:nvPr/>
          </p:nvSpPr>
          <p:spPr>
            <a:xfrm>
              <a:off x="3120345" y="3299149"/>
              <a:ext cx="2785016" cy="394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</a:t>
              </a:r>
              <a:r>
                <a:rPr lang="en-IN" sz="1400" dirty="0" err="1"/>
                <a:t>fpos.ex,fpos.ey,fpos.ez</a:t>
              </a:r>
              <a:endParaRPr lang="en-IN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53B80B-2C33-15BB-870D-9720E98AEF23}"/>
                </a:ext>
              </a:extLst>
            </p:cNvPr>
            <p:cNvSpPr/>
            <p:nvPr/>
          </p:nvSpPr>
          <p:spPr>
            <a:xfrm>
              <a:off x="3211057" y="3299149"/>
              <a:ext cx="2477786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E1DF62-AC9E-E669-8394-D5A576A17865}"/>
              </a:ext>
            </a:extLst>
          </p:cNvPr>
          <p:cNvGrpSpPr/>
          <p:nvPr/>
        </p:nvGrpSpPr>
        <p:grpSpPr>
          <a:xfrm>
            <a:off x="3613636" y="6861166"/>
            <a:ext cx="2097458" cy="553997"/>
            <a:chOff x="2730110" y="3299149"/>
            <a:chExt cx="1280820" cy="21540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793834-4849-265B-B413-7277EA0BDB1C}"/>
                </a:ext>
              </a:extLst>
            </p:cNvPr>
            <p:cNvSpPr txBox="1"/>
            <p:nvPr/>
          </p:nvSpPr>
          <p:spPr>
            <a:xfrm>
              <a:off x="2730110" y="3299149"/>
              <a:ext cx="1280820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</a:t>
              </a:r>
              <a:r>
                <a:rPr lang="en-IN" sz="1400" dirty="0" err="1"/>
                <a:t>fpos.ex,fpos.ey,fpos.ez</a:t>
              </a:r>
              <a:endParaRPr lang="en-IN" sz="1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ECD70B-28C2-3DE0-F210-4030CCA69465}"/>
                </a:ext>
              </a:extLst>
            </p:cNvPr>
            <p:cNvSpPr/>
            <p:nvPr/>
          </p:nvSpPr>
          <p:spPr>
            <a:xfrm>
              <a:off x="2730110" y="3299149"/>
              <a:ext cx="1280820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E8D019-BD6F-63DC-5775-5F652DEFECA7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4646660" y="7415163"/>
            <a:ext cx="15705" cy="897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4F8C8-1591-1D58-7FD3-20DD1C245267}"/>
              </a:ext>
            </a:extLst>
          </p:cNvPr>
          <p:cNvCxnSpPr>
            <a:cxnSpLocks/>
            <a:stCxn id="50" idx="2"/>
            <a:endCxn id="46" idx="0"/>
          </p:cNvCxnSpPr>
          <p:nvPr/>
        </p:nvCxnSpPr>
        <p:spPr>
          <a:xfrm>
            <a:off x="4659074" y="6482458"/>
            <a:ext cx="3291" cy="378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FEE081-4738-F1D7-68A4-F2D71834F99E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4659074" y="4134072"/>
            <a:ext cx="107863" cy="476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A0FCCB-AD06-C071-BF39-1734EA63C200}"/>
              </a:ext>
            </a:extLst>
          </p:cNvPr>
          <p:cNvCxnSpPr>
            <a:cxnSpLocks/>
            <a:stCxn id="50" idx="3"/>
            <a:endCxn id="48" idx="0"/>
          </p:cNvCxnSpPr>
          <p:nvPr/>
        </p:nvCxnSpPr>
        <p:spPr>
          <a:xfrm>
            <a:off x="6104914" y="5546693"/>
            <a:ext cx="1454181" cy="6280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7DE95-0547-9146-61FF-06F641554C87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5658107" y="5753654"/>
            <a:ext cx="930455" cy="28715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28A57-C641-1187-5A51-375D99B9C208}"/>
              </a:ext>
            </a:extLst>
          </p:cNvPr>
          <p:cNvSpPr txBox="1"/>
          <p:nvPr/>
        </p:nvSpPr>
        <p:spPr>
          <a:xfrm>
            <a:off x="4179061" y="6449481"/>
            <a:ext cx="51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48B90-35F6-1F88-4F84-6B037A5C88DB}"/>
              </a:ext>
            </a:extLst>
          </p:cNvPr>
          <p:cNvSpPr txBox="1"/>
          <p:nvPr/>
        </p:nvSpPr>
        <p:spPr>
          <a:xfrm>
            <a:off x="6294120" y="5212077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EE4A7C-F283-7F62-B0A5-648CB5D9782C}"/>
              </a:ext>
            </a:extLst>
          </p:cNvPr>
          <p:cNvGrpSpPr/>
          <p:nvPr/>
        </p:nvGrpSpPr>
        <p:grpSpPr>
          <a:xfrm>
            <a:off x="4119943" y="2036482"/>
            <a:ext cx="1292738" cy="331124"/>
            <a:chOff x="4027187" y="828380"/>
            <a:chExt cx="1540510" cy="3945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DDD97C-C334-BEDA-32A7-E8FA4042352A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38" name="Flowchart: Terminator 37">
              <a:extLst>
                <a:ext uri="{FF2B5EF4-FFF2-40B4-BE49-F238E27FC236}">
                  <a16:creationId xmlns:a16="http://schemas.microsoft.com/office/drawing/2014/main" id="{A7776D3D-711F-30E8-212F-786068AC5AC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DD1857-7F90-620A-C397-DA2BCCB45E7D}"/>
              </a:ext>
            </a:extLst>
          </p:cNvPr>
          <p:cNvGrpSpPr/>
          <p:nvPr/>
        </p:nvGrpSpPr>
        <p:grpSpPr>
          <a:xfrm>
            <a:off x="3483485" y="8313139"/>
            <a:ext cx="4776594" cy="4163098"/>
            <a:chOff x="3483485" y="8313139"/>
            <a:chExt cx="4776594" cy="41630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C3AF86-74C7-BE5C-335A-7FE0031CD6BE}"/>
                </a:ext>
              </a:extLst>
            </p:cNvPr>
            <p:cNvSpPr txBox="1"/>
            <p:nvPr/>
          </p:nvSpPr>
          <p:spPr>
            <a:xfrm>
              <a:off x="4662365" y="10316172"/>
              <a:ext cx="643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yes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2CC917-53EC-0DB6-A0C8-CC5F0EFED0C1}"/>
                </a:ext>
              </a:extLst>
            </p:cNvPr>
            <p:cNvGrpSpPr/>
            <p:nvPr/>
          </p:nvGrpSpPr>
          <p:grpSpPr>
            <a:xfrm>
              <a:off x="3483485" y="8313139"/>
              <a:ext cx="2326350" cy="1936327"/>
              <a:chOff x="3616406" y="5828790"/>
              <a:chExt cx="2528143" cy="193632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1017133-6A27-AA04-3027-713501A06380}"/>
                  </a:ext>
                </a:extLst>
              </p:cNvPr>
              <p:cNvSpPr txBox="1"/>
              <p:nvPr/>
            </p:nvSpPr>
            <p:spPr>
              <a:xfrm>
                <a:off x="3936449" y="6400867"/>
                <a:ext cx="188805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Check if the bead position is moving out of simulation box</a:t>
                </a:r>
              </a:p>
              <a:p>
                <a:pPr algn="ctr"/>
                <a:endParaRPr lang="en-US" sz="1600" dirty="0"/>
              </a:p>
            </p:txBody>
          </p:sp>
          <p:sp>
            <p:nvSpPr>
              <p:cNvPr id="44" name="Diamond 43">
                <a:extLst>
                  <a:ext uri="{FF2B5EF4-FFF2-40B4-BE49-F238E27FC236}">
                    <a16:creationId xmlns:a16="http://schemas.microsoft.com/office/drawing/2014/main" id="{9052413C-B2AD-0F40-A795-2E09BE9EBFA1}"/>
                  </a:ext>
                </a:extLst>
              </p:cNvPr>
              <p:cNvSpPr/>
              <p:nvPr/>
            </p:nvSpPr>
            <p:spPr>
              <a:xfrm>
                <a:off x="3616406" y="5828790"/>
                <a:ext cx="2528143" cy="1936327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DFA780-E9B7-0A84-0C67-7BFD0869CA69}"/>
                </a:ext>
              </a:extLst>
            </p:cNvPr>
            <p:cNvGrpSpPr/>
            <p:nvPr/>
          </p:nvGrpSpPr>
          <p:grpSpPr>
            <a:xfrm>
              <a:off x="6463028" y="10257463"/>
              <a:ext cx="1797051" cy="584774"/>
              <a:chOff x="3741094" y="3353987"/>
              <a:chExt cx="3791866" cy="407326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11D9D1-27BC-2859-970F-E5D2AC3A99E9}"/>
                  </a:ext>
                </a:extLst>
              </p:cNvPr>
              <p:cNvSpPr txBox="1"/>
              <p:nvPr/>
            </p:nvSpPr>
            <p:spPr>
              <a:xfrm>
                <a:off x="3741094" y="3353987"/>
                <a:ext cx="3791866" cy="407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Keep the position unchanged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40E99A8-6FE2-6B31-714E-C228194F86D0}"/>
                  </a:ext>
                </a:extLst>
              </p:cNvPr>
              <p:cNvSpPr/>
              <p:nvPr/>
            </p:nvSpPr>
            <p:spPr>
              <a:xfrm>
                <a:off x="3848259" y="3404813"/>
                <a:ext cx="3513196" cy="328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DC799C-9101-FEA7-6BFC-125DACCEDF4F}"/>
                </a:ext>
              </a:extLst>
            </p:cNvPr>
            <p:cNvSpPr txBox="1"/>
            <p:nvPr/>
          </p:nvSpPr>
          <p:spPr>
            <a:xfrm>
              <a:off x="6092939" y="8906265"/>
              <a:ext cx="643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no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B3B6CD5-C9D0-9F33-A59E-85E13097EA44}"/>
                </a:ext>
              </a:extLst>
            </p:cNvPr>
            <p:cNvGrpSpPr/>
            <p:nvPr/>
          </p:nvGrpSpPr>
          <p:grpSpPr>
            <a:xfrm>
              <a:off x="3491046" y="10846458"/>
              <a:ext cx="2264789" cy="584775"/>
              <a:chOff x="1892343" y="3265593"/>
              <a:chExt cx="3895479" cy="22737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20C28BE-D7D1-E2F6-AD92-C5B3B3F3B292}"/>
                  </a:ext>
                </a:extLst>
              </p:cNvPr>
              <p:cNvSpPr txBox="1"/>
              <p:nvPr/>
            </p:nvSpPr>
            <p:spPr>
              <a:xfrm>
                <a:off x="1892343" y="3265593"/>
                <a:ext cx="3895479" cy="22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Wrap its position around to the opposite side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00021A1-A6BB-BEF7-F2E1-C361659D90C2}"/>
                  </a:ext>
                </a:extLst>
              </p:cNvPr>
              <p:cNvSpPr/>
              <p:nvPr/>
            </p:nvSpPr>
            <p:spPr>
              <a:xfrm>
                <a:off x="1917426" y="3270304"/>
                <a:ext cx="3771419" cy="21454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5ACDA9-E3DA-6C19-5ADC-BA678A55E2F1}"/>
                </a:ext>
              </a:extLst>
            </p:cNvPr>
            <p:cNvCxnSpPr>
              <a:cxnSpLocks/>
              <a:stCxn id="44" idx="2"/>
              <a:endCxn id="40" idx="0"/>
            </p:cNvCxnSpPr>
            <p:nvPr/>
          </p:nvCxnSpPr>
          <p:spPr>
            <a:xfrm flipH="1">
              <a:off x="4601960" y="10249466"/>
              <a:ext cx="44700" cy="609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7773C5A-AE5E-0FF4-9EB4-EE0DD59F3D8A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rot="5400000">
              <a:off x="5525429" y="9874810"/>
              <a:ext cx="894139" cy="2747621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476E6D9E-814A-E1AC-90A6-B76A4F8B5BC7}"/>
                </a:ext>
              </a:extLst>
            </p:cNvPr>
            <p:cNvCxnSpPr>
              <a:cxnSpLocks/>
              <a:stCxn id="44" idx="3"/>
              <a:endCxn id="41" idx="0"/>
            </p:cNvCxnSpPr>
            <p:nvPr/>
          </p:nvCxnSpPr>
          <p:spPr>
            <a:xfrm>
              <a:off x="5809835" y="9281303"/>
              <a:ext cx="1551719" cy="97616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E820F4-0CDF-6E50-D34D-14FF03A1DA4C}"/>
                </a:ext>
              </a:extLst>
            </p:cNvPr>
            <p:cNvCxnSpPr>
              <a:cxnSpLocks/>
              <a:stCxn id="40" idx="2"/>
              <a:endCxn id="36" idx="0"/>
            </p:cNvCxnSpPr>
            <p:nvPr/>
          </p:nvCxnSpPr>
          <p:spPr>
            <a:xfrm flipH="1">
              <a:off x="4562386" y="11410352"/>
              <a:ext cx="39574" cy="7107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604909D-ED3C-DD1C-BD7A-6C93F0691D44}"/>
                </a:ext>
              </a:extLst>
            </p:cNvPr>
            <p:cNvGrpSpPr/>
            <p:nvPr/>
          </p:nvGrpSpPr>
          <p:grpSpPr>
            <a:xfrm>
              <a:off x="4132960" y="12121103"/>
              <a:ext cx="858852" cy="355134"/>
              <a:chOff x="3835797" y="497819"/>
              <a:chExt cx="818753" cy="3385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AC5DD9-7C8A-6B2B-A695-87ECDE13994F}"/>
                  </a:ext>
                </a:extLst>
              </p:cNvPr>
              <p:cNvSpPr txBox="1"/>
              <p:nvPr/>
            </p:nvSpPr>
            <p:spPr>
              <a:xfrm>
                <a:off x="3930650" y="497819"/>
                <a:ext cx="723900" cy="33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78" dirty="0"/>
                  <a:t>End</a:t>
                </a:r>
              </a:p>
            </p:txBody>
          </p:sp>
          <p:sp>
            <p:nvSpPr>
              <p:cNvPr id="36" name="Flowchart: Terminator 35">
                <a:extLst>
                  <a:ext uri="{FF2B5EF4-FFF2-40B4-BE49-F238E27FC236}">
                    <a16:creationId xmlns:a16="http://schemas.microsoft.com/office/drawing/2014/main" id="{FBBCD52D-A366-96B4-3498-974FC55B9587}"/>
                  </a:ext>
                </a:extLst>
              </p:cNvPr>
              <p:cNvSpPr/>
              <p:nvPr/>
            </p:nvSpPr>
            <p:spPr>
              <a:xfrm>
                <a:off x="3835797" y="497819"/>
                <a:ext cx="818753" cy="338554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88"/>
              </a:p>
            </p:txBody>
          </p:sp>
        </p:grp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4CD26-BDA6-DECB-8FCA-78AF6858B618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>
            <a:off x="4754923" y="3004554"/>
            <a:ext cx="4412" cy="338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7E6464-71A2-6190-0257-ECD55C8D9C09}"/>
              </a:ext>
            </a:extLst>
          </p:cNvPr>
          <p:cNvGrpSpPr/>
          <p:nvPr/>
        </p:nvGrpSpPr>
        <p:grpSpPr>
          <a:xfrm>
            <a:off x="3521605" y="2653323"/>
            <a:ext cx="2489414" cy="351231"/>
            <a:chOff x="3120346" y="3299149"/>
            <a:chExt cx="5562986" cy="1365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226302-388B-69D2-793F-C63B00E861D7}"/>
                </a:ext>
              </a:extLst>
            </p:cNvPr>
            <p:cNvSpPr txBox="1"/>
            <p:nvPr/>
          </p:nvSpPr>
          <p:spPr>
            <a:xfrm>
              <a:off x="3120346" y="3299149"/>
              <a:ext cx="5562986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440EE2-D51D-375C-5F3B-6C6A8FE9C413}"/>
                </a:ext>
              </a:extLst>
            </p:cNvPr>
            <p:cNvSpPr/>
            <p:nvPr/>
          </p:nvSpPr>
          <p:spPr>
            <a:xfrm>
              <a:off x="3211057" y="3299149"/>
              <a:ext cx="5330660" cy="136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D62B03-4170-6331-0615-12063A2BFE5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>
            <a:off x="4745105" y="2367606"/>
            <a:ext cx="21207" cy="28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AB4BC9-18EE-9EA2-9695-F62E75BA052B}"/>
              </a:ext>
            </a:extLst>
          </p:cNvPr>
          <p:cNvSpPr txBox="1"/>
          <p:nvPr/>
        </p:nvSpPr>
        <p:spPr>
          <a:xfrm>
            <a:off x="0" y="824670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fmoves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r)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5B5163-6D6E-776B-8E94-476F0A1AF310}"/>
              </a:ext>
            </a:extLst>
          </p:cNvPr>
          <p:cNvGrpSpPr/>
          <p:nvPr/>
        </p:nvGrpSpPr>
        <p:grpSpPr>
          <a:xfrm>
            <a:off x="3213234" y="4610927"/>
            <a:ext cx="2891680" cy="1871531"/>
            <a:chOff x="3213234" y="4610927"/>
            <a:chExt cx="2891680" cy="1871531"/>
          </a:xfrm>
        </p:grpSpPr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2A8F5D00-0FCC-7387-B46C-8F99AB5B146E}"/>
                </a:ext>
              </a:extLst>
            </p:cNvPr>
            <p:cNvSpPr/>
            <p:nvPr/>
          </p:nvSpPr>
          <p:spPr>
            <a:xfrm>
              <a:off x="3213234" y="4610927"/>
              <a:ext cx="2891680" cy="18715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699797-54CA-8185-A0F1-2AA47822C41C}"/>
                </a:ext>
              </a:extLst>
            </p:cNvPr>
            <p:cNvSpPr txBox="1"/>
            <p:nvPr/>
          </p:nvSpPr>
          <p:spPr>
            <a:xfrm>
              <a:off x="3643929" y="5134270"/>
              <a:ext cx="2005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Check if current move direction vector is  same as the specified direction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6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6B94D831-344B-DF82-A64A-340E1EAD3367}"/>
              </a:ext>
            </a:extLst>
          </p:cNvPr>
          <p:cNvSpPr/>
          <p:nvPr/>
        </p:nvSpPr>
        <p:spPr>
          <a:xfrm>
            <a:off x="4127394" y="864429"/>
            <a:ext cx="2826233" cy="5494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85B17D-1F41-40D6-487E-26DF9EC43CBD}"/>
              </a:ext>
            </a:extLst>
          </p:cNvPr>
          <p:cNvGrpSpPr/>
          <p:nvPr/>
        </p:nvGrpSpPr>
        <p:grpSpPr>
          <a:xfrm>
            <a:off x="2945306" y="3730329"/>
            <a:ext cx="3198457" cy="830998"/>
            <a:chOff x="3120343" y="3299149"/>
            <a:chExt cx="3361062" cy="27241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9488C3-CB08-EAE5-652E-7404E84F7AF4}"/>
                </a:ext>
              </a:extLst>
            </p:cNvPr>
            <p:cNvSpPr txBox="1"/>
            <p:nvPr/>
          </p:nvSpPr>
          <p:spPr>
            <a:xfrm>
              <a:off x="3120343" y="3299149"/>
              <a:ext cx="3361062" cy="27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20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 err="1"/>
                <a:t>nvec.ex,nvec.ey,nvec.ez</a:t>
              </a:r>
              <a:endParaRPr lang="en-IN" sz="14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C74386-3096-D23A-E1B2-C2BC63C47219}"/>
                </a:ext>
              </a:extLst>
            </p:cNvPr>
            <p:cNvSpPr/>
            <p:nvPr/>
          </p:nvSpPr>
          <p:spPr>
            <a:xfrm>
              <a:off x="3211058" y="3299149"/>
              <a:ext cx="3270347" cy="2699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8669F1-4D7C-3B61-46F9-80D3B0C86BC4}"/>
              </a:ext>
            </a:extLst>
          </p:cNvPr>
          <p:cNvGrpSpPr/>
          <p:nvPr/>
        </p:nvGrpSpPr>
        <p:grpSpPr>
          <a:xfrm>
            <a:off x="6273720" y="6383763"/>
            <a:ext cx="2255013" cy="553997"/>
            <a:chOff x="3120343" y="3299149"/>
            <a:chExt cx="3878664" cy="21540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9ABF58-39AA-EA9F-02BD-74BA1253B6FF}"/>
                </a:ext>
              </a:extLst>
            </p:cNvPr>
            <p:cNvSpPr txBox="1"/>
            <p:nvPr/>
          </p:nvSpPr>
          <p:spPr>
            <a:xfrm>
              <a:off x="3120343" y="3299149"/>
              <a:ext cx="3878664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</a:t>
              </a:r>
              <a:r>
                <a:rPr lang="en-IN" sz="1400" dirty="0" err="1"/>
                <a:t>npos.ex,npos.ey,npos.ez</a:t>
              </a:r>
              <a:endParaRPr lang="en-IN" sz="14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E55073-865D-1281-16D1-DFEACBF51729}"/>
                </a:ext>
              </a:extLst>
            </p:cNvPr>
            <p:cNvSpPr/>
            <p:nvPr/>
          </p:nvSpPr>
          <p:spPr>
            <a:xfrm>
              <a:off x="3211057" y="3299149"/>
              <a:ext cx="3587993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34B6F9-08E2-9AB2-F38A-92B4BBC2AE20}"/>
              </a:ext>
            </a:extLst>
          </p:cNvPr>
          <p:cNvGrpSpPr/>
          <p:nvPr/>
        </p:nvGrpSpPr>
        <p:grpSpPr>
          <a:xfrm>
            <a:off x="3358389" y="7120763"/>
            <a:ext cx="2214879" cy="584775"/>
            <a:chOff x="2544784" y="3299149"/>
            <a:chExt cx="1352524" cy="2273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D61A09-3FC2-013D-F7AF-3D7FE413E769}"/>
                </a:ext>
              </a:extLst>
            </p:cNvPr>
            <p:cNvSpPr txBox="1"/>
            <p:nvPr/>
          </p:nvSpPr>
          <p:spPr>
            <a:xfrm>
              <a:off x="2544784" y="3299149"/>
              <a:ext cx="1352524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</a:t>
              </a:r>
              <a:r>
                <a:rPr lang="en-IN" sz="1600" dirty="0" err="1"/>
                <a:t>npos.ex,npos.ey,npos.ez</a:t>
              </a:r>
              <a:endParaRPr lang="en-IN" sz="16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D06FCC-6714-DCDD-2C7D-E8C36B51D569}"/>
                </a:ext>
              </a:extLst>
            </p:cNvPr>
            <p:cNvSpPr/>
            <p:nvPr/>
          </p:nvSpPr>
          <p:spPr>
            <a:xfrm>
              <a:off x="2544784" y="3299149"/>
              <a:ext cx="1352524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B96032-C3AC-2C00-1E08-3DEDDBB0F954}"/>
              </a:ext>
            </a:extLst>
          </p:cNvPr>
          <p:cNvCxnSpPr>
            <a:cxnSpLocks/>
            <a:stCxn id="44" idx="2"/>
            <a:endCxn id="68" idx="0"/>
          </p:cNvCxnSpPr>
          <p:nvPr/>
        </p:nvCxnSpPr>
        <p:spPr>
          <a:xfrm>
            <a:off x="4465829" y="7705538"/>
            <a:ext cx="62283" cy="9398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ABB919-3E6E-F069-387C-4A5776DB4212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>
            <a:off x="4380082" y="6692734"/>
            <a:ext cx="85747" cy="42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E2D654-3F98-87A7-C02F-B3889C087111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380082" y="4553859"/>
            <a:ext cx="207616" cy="26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EB66F35-C2B2-C140-AAE5-190D67957F9B}"/>
              </a:ext>
            </a:extLst>
          </p:cNvPr>
          <p:cNvCxnSpPr>
            <a:cxnSpLocks/>
            <a:stCxn id="59" idx="3"/>
            <a:endCxn id="47" idx="0"/>
          </p:cNvCxnSpPr>
          <p:nvPr/>
        </p:nvCxnSpPr>
        <p:spPr>
          <a:xfrm>
            <a:off x="5825922" y="5756969"/>
            <a:ext cx="1543548" cy="6267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76F1DD0-BCDA-6095-1015-F2F60BD0162F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5330211" y="6081302"/>
            <a:ext cx="1187384" cy="28911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99F9CB-97D6-94C3-404C-E3BC95B6ECDA}"/>
              </a:ext>
            </a:extLst>
          </p:cNvPr>
          <p:cNvSpPr txBox="1"/>
          <p:nvPr/>
        </p:nvSpPr>
        <p:spPr>
          <a:xfrm>
            <a:off x="3810078" y="6737794"/>
            <a:ext cx="41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09BDE-38EB-D16E-840A-9EA38992DC7B}"/>
              </a:ext>
            </a:extLst>
          </p:cNvPr>
          <p:cNvSpPr txBox="1"/>
          <p:nvPr/>
        </p:nvSpPr>
        <p:spPr>
          <a:xfrm>
            <a:off x="5911481" y="5391849"/>
            <a:ext cx="62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8E5FB9-1822-4BC4-26C0-9B7166C86DBA}"/>
              </a:ext>
            </a:extLst>
          </p:cNvPr>
          <p:cNvGrpSpPr/>
          <p:nvPr/>
        </p:nvGrpSpPr>
        <p:grpSpPr>
          <a:xfrm>
            <a:off x="3970959" y="2279251"/>
            <a:ext cx="1292738" cy="331125"/>
            <a:chOff x="4027187" y="828379"/>
            <a:chExt cx="1540510" cy="3945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072FB0-6869-C6FE-B71E-0C7AA1247E3B}"/>
                </a:ext>
              </a:extLst>
            </p:cNvPr>
            <p:cNvSpPr txBox="1"/>
            <p:nvPr/>
          </p:nvSpPr>
          <p:spPr>
            <a:xfrm>
              <a:off x="4027187" y="828379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9F555298-16D8-B6F4-FD7A-E7E5CE487F0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89D2D2-2043-FF8D-846D-8058340AEE50}"/>
              </a:ext>
            </a:extLst>
          </p:cNvPr>
          <p:cNvCxnSpPr>
            <a:cxnSpLocks/>
            <a:stCxn id="35" idx="2"/>
            <a:endCxn id="50" idx="0"/>
          </p:cNvCxnSpPr>
          <p:nvPr/>
        </p:nvCxnSpPr>
        <p:spPr>
          <a:xfrm flipH="1">
            <a:off x="4544535" y="3379784"/>
            <a:ext cx="42322" cy="350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B932C-6534-2672-59B1-96BA29E8C319}"/>
              </a:ext>
            </a:extLst>
          </p:cNvPr>
          <p:cNvGrpSpPr/>
          <p:nvPr/>
        </p:nvGrpSpPr>
        <p:grpSpPr>
          <a:xfrm>
            <a:off x="3340360" y="2983795"/>
            <a:ext cx="2452399" cy="395989"/>
            <a:chOff x="3120343" y="3299148"/>
            <a:chExt cx="5480271" cy="15557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C7EC28-706A-9733-47C5-CF927386B084}"/>
                </a:ext>
              </a:extLst>
            </p:cNvPr>
            <p:cNvSpPr txBox="1"/>
            <p:nvPr/>
          </p:nvSpPr>
          <p:spPr>
            <a:xfrm>
              <a:off x="3120343" y="3299150"/>
              <a:ext cx="5480271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968F05-C23A-1CF2-C56B-EF8D262C1D46}"/>
                </a:ext>
              </a:extLst>
            </p:cNvPr>
            <p:cNvSpPr/>
            <p:nvPr/>
          </p:nvSpPr>
          <p:spPr>
            <a:xfrm>
              <a:off x="3211057" y="3299148"/>
              <a:ext cx="5389557" cy="155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1CA5B8-BB44-627C-C399-EDF2DB1BA18A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flipH="1">
            <a:off x="4586857" y="2610376"/>
            <a:ext cx="9264" cy="373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BADAB4-BD91-9AF7-BD2B-723A97F657F5}"/>
              </a:ext>
            </a:extLst>
          </p:cNvPr>
          <p:cNvSpPr txBox="1"/>
          <p:nvPr/>
        </p:nvSpPr>
        <p:spPr>
          <a:xfrm>
            <a:off x="0" y="908429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nmoves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r)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77C17D-AD7C-A220-2BF2-DBBDFC10E7C0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1B2042-3086-7197-A889-2906C196A425}"/>
              </a:ext>
            </a:extLst>
          </p:cNvPr>
          <p:cNvGrpSpPr/>
          <p:nvPr/>
        </p:nvGrpSpPr>
        <p:grpSpPr>
          <a:xfrm>
            <a:off x="2934242" y="4821203"/>
            <a:ext cx="2891680" cy="1871531"/>
            <a:chOff x="3213234" y="4610927"/>
            <a:chExt cx="2891680" cy="1871531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14AF0E18-D001-FD29-D222-A905C12FF251}"/>
                </a:ext>
              </a:extLst>
            </p:cNvPr>
            <p:cNvSpPr/>
            <p:nvPr/>
          </p:nvSpPr>
          <p:spPr>
            <a:xfrm>
              <a:off x="3213234" y="4610927"/>
              <a:ext cx="2891680" cy="18715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66BA4-9F55-53C4-14CB-851C4384E29F}"/>
                </a:ext>
              </a:extLst>
            </p:cNvPr>
            <p:cNvSpPr txBox="1"/>
            <p:nvPr/>
          </p:nvSpPr>
          <p:spPr>
            <a:xfrm>
              <a:off x="3643929" y="5134270"/>
              <a:ext cx="2005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Check if current move direction vector is  same as the direction specified vector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C8D525-16FA-9495-AA9D-41BC8BDE9665}"/>
              </a:ext>
            </a:extLst>
          </p:cNvPr>
          <p:cNvSpPr txBox="1"/>
          <p:nvPr/>
        </p:nvSpPr>
        <p:spPr>
          <a:xfrm>
            <a:off x="4543817" y="10648373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1C6780-42E1-D338-13E8-9A93335BA640}"/>
              </a:ext>
            </a:extLst>
          </p:cNvPr>
          <p:cNvGrpSpPr/>
          <p:nvPr/>
        </p:nvGrpSpPr>
        <p:grpSpPr>
          <a:xfrm>
            <a:off x="3364937" y="8645340"/>
            <a:ext cx="2326350" cy="1936327"/>
            <a:chOff x="3616406" y="5828790"/>
            <a:chExt cx="2528143" cy="193632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79A0DA9-1801-0B62-EEA2-10E50C15C35D}"/>
                </a:ext>
              </a:extLst>
            </p:cNvPr>
            <p:cNvSpPr txBox="1"/>
            <p:nvPr/>
          </p:nvSpPr>
          <p:spPr>
            <a:xfrm>
              <a:off x="3936449" y="6400867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position is moving out of simulation box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BFEFE8EA-BD2C-42C7-F8E8-40FE20084258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442DED-B076-8A92-6DA3-9CEB42D2746B}"/>
              </a:ext>
            </a:extLst>
          </p:cNvPr>
          <p:cNvGrpSpPr/>
          <p:nvPr/>
        </p:nvGrpSpPr>
        <p:grpSpPr>
          <a:xfrm>
            <a:off x="6344480" y="10589664"/>
            <a:ext cx="1797051" cy="584774"/>
            <a:chOff x="3741094" y="3353987"/>
            <a:chExt cx="3791866" cy="40732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2C60061-0F80-436B-7456-02D6E8136A55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E5C137F-8BA9-7250-268A-A902D68F6551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C7BA290-0625-A666-29B7-B422B53D8F5B}"/>
              </a:ext>
            </a:extLst>
          </p:cNvPr>
          <p:cNvSpPr txBox="1"/>
          <p:nvPr/>
        </p:nvSpPr>
        <p:spPr>
          <a:xfrm>
            <a:off x="5974391" y="9238466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92EF27-8C54-3DDB-D19F-CD4E363B3A83}"/>
              </a:ext>
            </a:extLst>
          </p:cNvPr>
          <p:cNvGrpSpPr/>
          <p:nvPr/>
        </p:nvGrpSpPr>
        <p:grpSpPr>
          <a:xfrm>
            <a:off x="3372498" y="11178659"/>
            <a:ext cx="2264789" cy="584775"/>
            <a:chOff x="1892343" y="3265593"/>
            <a:chExt cx="3895479" cy="22737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160956-BF73-6BB6-BD8D-AB2D6FA75F83}"/>
                </a:ext>
              </a:extLst>
            </p:cNvPr>
            <p:cNvSpPr txBox="1"/>
            <p:nvPr/>
          </p:nvSpPr>
          <p:spPr>
            <a:xfrm>
              <a:off x="1892343" y="3265593"/>
              <a:ext cx="3895479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Wrap its position around to the opposite side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D5F53B2-1685-86FF-FBC4-ABB1B2FCC548}"/>
                </a:ext>
              </a:extLst>
            </p:cNvPr>
            <p:cNvSpPr/>
            <p:nvPr/>
          </p:nvSpPr>
          <p:spPr>
            <a:xfrm>
              <a:off x="1917426" y="3270304"/>
              <a:ext cx="3771419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9E4F31-D1B5-72D6-0C59-F7199E7F7310}"/>
              </a:ext>
            </a:extLst>
          </p:cNvPr>
          <p:cNvCxnSpPr>
            <a:cxnSpLocks/>
            <a:stCxn id="68" idx="2"/>
            <a:endCxn id="64" idx="0"/>
          </p:cNvCxnSpPr>
          <p:nvPr/>
        </p:nvCxnSpPr>
        <p:spPr>
          <a:xfrm flipH="1">
            <a:off x="4483412" y="10581667"/>
            <a:ext cx="44700" cy="60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4E4D778-2C3C-B368-AF91-8AD9E3A73BF8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>
            <a:off x="5406881" y="10207011"/>
            <a:ext cx="894139" cy="27476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F13BBF7-FF4A-6DEB-4830-BC2BBDDB31CE}"/>
              </a:ext>
            </a:extLst>
          </p:cNvPr>
          <p:cNvCxnSpPr>
            <a:cxnSpLocks/>
            <a:stCxn id="68" idx="3"/>
            <a:endCxn id="65" idx="0"/>
          </p:cNvCxnSpPr>
          <p:nvPr/>
        </p:nvCxnSpPr>
        <p:spPr>
          <a:xfrm>
            <a:off x="5691287" y="9613504"/>
            <a:ext cx="1551719" cy="9761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E876D0-9F75-6579-86A1-326A68059085}"/>
              </a:ext>
            </a:extLst>
          </p:cNvPr>
          <p:cNvCxnSpPr>
            <a:cxnSpLocks/>
            <a:stCxn id="64" idx="2"/>
            <a:endCxn id="62" idx="0"/>
          </p:cNvCxnSpPr>
          <p:nvPr/>
        </p:nvCxnSpPr>
        <p:spPr>
          <a:xfrm flipH="1">
            <a:off x="4443838" y="11742553"/>
            <a:ext cx="39574" cy="710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048EAC-2B5B-54E8-951F-6BE6DD9502D8}"/>
              </a:ext>
            </a:extLst>
          </p:cNvPr>
          <p:cNvGrpSpPr/>
          <p:nvPr/>
        </p:nvGrpSpPr>
        <p:grpSpPr>
          <a:xfrm>
            <a:off x="4014412" y="12453304"/>
            <a:ext cx="858852" cy="355134"/>
            <a:chOff x="3835797" y="497819"/>
            <a:chExt cx="818753" cy="33855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237296A-0AB2-B6F4-4D13-6485F7C1E72B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62" name="Flowchart: Terminator 61">
              <a:extLst>
                <a:ext uri="{FF2B5EF4-FFF2-40B4-BE49-F238E27FC236}">
                  <a16:creationId xmlns:a16="http://schemas.microsoft.com/office/drawing/2014/main" id="{5B946537-6162-EBE0-D412-C44E59C0886C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</p:spTree>
    <p:extLst>
      <p:ext uri="{BB962C8B-B14F-4D97-AF65-F5344CB8AC3E}">
        <p14:creationId xmlns:p14="http://schemas.microsoft.com/office/powerpoint/2010/main" val="10472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6A69B3DD-992F-CE01-B6AF-D96B93FC4EA1}"/>
              </a:ext>
            </a:extLst>
          </p:cNvPr>
          <p:cNvSpPr/>
          <p:nvPr/>
        </p:nvSpPr>
        <p:spPr>
          <a:xfrm>
            <a:off x="4155312" y="508379"/>
            <a:ext cx="2816352" cy="5494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ECA29-D76D-4B55-D642-1565D6482D02}"/>
              </a:ext>
            </a:extLst>
          </p:cNvPr>
          <p:cNvGrpSpPr/>
          <p:nvPr/>
        </p:nvGrpSpPr>
        <p:grpSpPr>
          <a:xfrm>
            <a:off x="3580430" y="3143531"/>
            <a:ext cx="4255631" cy="584776"/>
            <a:chOff x="3120343" y="3299149"/>
            <a:chExt cx="4471980" cy="1917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FD1E02-8F7A-ADA9-2C34-DBE0ED4EB585}"/>
                </a:ext>
              </a:extLst>
            </p:cNvPr>
            <p:cNvSpPr txBox="1"/>
            <p:nvPr/>
          </p:nvSpPr>
          <p:spPr>
            <a:xfrm>
              <a:off x="3120343" y="3299149"/>
              <a:ext cx="4471980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k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/>
                <a:t>vec1.ex,vec1.ey,vec1.ez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CE4281-3781-8315-C074-8A80D61C9CDF}"/>
                </a:ext>
              </a:extLst>
            </p:cNvPr>
            <p:cNvSpPr/>
            <p:nvPr/>
          </p:nvSpPr>
          <p:spPr>
            <a:xfrm>
              <a:off x="3211056" y="3299149"/>
              <a:ext cx="4204530" cy="180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3B4B49-8B4B-9AA2-B2C4-71F3C3C7128C}"/>
              </a:ext>
            </a:extLst>
          </p:cNvPr>
          <p:cNvGrpSpPr/>
          <p:nvPr/>
        </p:nvGrpSpPr>
        <p:grpSpPr>
          <a:xfrm>
            <a:off x="6304632" y="7379844"/>
            <a:ext cx="2270533" cy="553997"/>
            <a:chOff x="3120343" y="3299149"/>
            <a:chExt cx="3905359" cy="21540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B4E880-1C9F-99C5-ED91-D5D212C5E462}"/>
                </a:ext>
              </a:extLst>
            </p:cNvPr>
            <p:cNvSpPr txBox="1"/>
            <p:nvPr/>
          </p:nvSpPr>
          <p:spPr>
            <a:xfrm>
              <a:off x="3120343" y="3299149"/>
              <a:ext cx="3814647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</a:t>
              </a:r>
              <a:r>
                <a:rPr lang="en-IN" sz="1400" dirty="0" err="1"/>
                <a:t>kpos.ex,kpos.ey,kpos.ez</a:t>
              </a:r>
              <a:endParaRPr lang="en-IN" sz="14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7BBADB-3BC2-ADF2-EE32-BC21BCF67B02}"/>
                </a:ext>
              </a:extLst>
            </p:cNvPr>
            <p:cNvSpPr/>
            <p:nvPr/>
          </p:nvSpPr>
          <p:spPr>
            <a:xfrm>
              <a:off x="3211055" y="3299149"/>
              <a:ext cx="3814647" cy="211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83B0C8-0BAF-D716-6051-E1A951E7A95E}"/>
              </a:ext>
            </a:extLst>
          </p:cNvPr>
          <p:cNvGrpSpPr/>
          <p:nvPr/>
        </p:nvGrpSpPr>
        <p:grpSpPr>
          <a:xfrm>
            <a:off x="3908555" y="7717279"/>
            <a:ext cx="2113994" cy="553997"/>
            <a:chOff x="3210802" y="3299149"/>
            <a:chExt cx="1290918" cy="2154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50C4E1-ADDE-DBF8-14E1-CB5A3EC46F82}"/>
                </a:ext>
              </a:extLst>
            </p:cNvPr>
            <p:cNvSpPr txBox="1"/>
            <p:nvPr/>
          </p:nvSpPr>
          <p:spPr>
            <a:xfrm>
              <a:off x="3210802" y="3299149"/>
              <a:ext cx="1290918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</a:t>
              </a:r>
              <a:r>
                <a:rPr lang="en-IN" sz="1400" dirty="0" err="1"/>
                <a:t>kpos.ex,kpos.ey,kpos.ez</a:t>
              </a:r>
              <a:endParaRPr lang="en-IN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534B54-64A5-61B4-890F-A76D52FBDD80}"/>
                </a:ext>
              </a:extLst>
            </p:cNvPr>
            <p:cNvSpPr/>
            <p:nvPr/>
          </p:nvSpPr>
          <p:spPr>
            <a:xfrm>
              <a:off x="3211057" y="3299149"/>
              <a:ext cx="1233763" cy="2136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8E6B1-7F98-636F-70BE-D3C8C1EDE05E}"/>
              </a:ext>
            </a:extLst>
          </p:cNvPr>
          <p:cNvCxnSpPr>
            <a:cxnSpLocks/>
            <a:stCxn id="51" idx="2"/>
            <a:endCxn id="76" idx="0"/>
          </p:cNvCxnSpPr>
          <p:nvPr/>
        </p:nvCxnSpPr>
        <p:spPr>
          <a:xfrm flipH="1">
            <a:off x="4797427" y="8271276"/>
            <a:ext cx="168125" cy="886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951410-1A30-6869-B370-7EE77E75D71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4919172" y="7273400"/>
            <a:ext cx="20987" cy="44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70D30C-6635-F1AB-C9A1-E8BEF51BCF76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5224303" y="4679323"/>
            <a:ext cx="391432" cy="442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DAA885-96DF-241C-26EB-16C9131C5DCC}"/>
              </a:ext>
            </a:extLst>
          </p:cNvPr>
          <p:cNvCxnSpPr>
            <a:cxnSpLocks/>
            <a:stCxn id="40" idx="3"/>
            <a:endCxn id="54" idx="0"/>
          </p:cNvCxnSpPr>
          <p:nvPr/>
        </p:nvCxnSpPr>
        <p:spPr>
          <a:xfrm>
            <a:off x="6103333" y="6614846"/>
            <a:ext cx="1362935" cy="7649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D68FD8-824B-4AA3-BE86-4A380FEF767B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5858137" y="7005953"/>
            <a:ext cx="690152" cy="25261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5FAF4-1083-EC49-31D3-602C93B43741}"/>
              </a:ext>
            </a:extLst>
          </p:cNvPr>
          <p:cNvSpPr txBox="1"/>
          <p:nvPr/>
        </p:nvSpPr>
        <p:spPr>
          <a:xfrm>
            <a:off x="4327274" y="7293702"/>
            <a:ext cx="53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F016E-17FA-C592-AE0B-38A4F1AD1ED9}"/>
              </a:ext>
            </a:extLst>
          </p:cNvPr>
          <p:cNvSpPr txBox="1"/>
          <p:nvPr/>
        </p:nvSpPr>
        <p:spPr>
          <a:xfrm>
            <a:off x="6296730" y="6316997"/>
            <a:ext cx="44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F3E6E3-E800-E3C6-582B-EE373525CCA0}"/>
              </a:ext>
            </a:extLst>
          </p:cNvPr>
          <p:cNvGrpSpPr/>
          <p:nvPr/>
        </p:nvGrpSpPr>
        <p:grpSpPr>
          <a:xfrm>
            <a:off x="4965552" y="1418316"/>
            <a:ext cx="1292738" cy="331124"/>
            <a:chOff x="4027187" y="828380"/>
            <a:chExt cx="1540510" cy="3945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2AB26-BB38-1E94-11E9-04AC29CC6010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5F23E0FF-31AE-5706-E519-D70DF052BA1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3D7484-23D9-642E-BB9F-90419CE2EB99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>
            <a:off x="5633920" y="2577073"/>
            <a:ext cx="33394" cy="56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F81F86-B3BE-300F-694D-05EAF1EED739}"/>
              </a:ext>
            </a:extLst>
          </p:cNvPr>
          <p:cNvGrpSpPr/>
          <p:nvPr/>
        </p:nvGrpSpPr>
        <p:grpSpPr>
          <a:xfrm>
            <a:off x="4723283" y="2197079"/>
            <a:ext cx="1775550" cy="379994"/>
            <a:chOff x="4289919" y="3299149"/>
            <a:chExt cx="1954683" cy="12381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5A2117-7534-1D80-630C-FF912B5682C5}"/>
                </a:ext>
              </a:extLst>
            </p:cNvPr>
            <p:cNvSpPr txBox="1"/>
            <p:nvPr/>
          </p:nvSpPr>
          <p:spPr>
            <a:xfrm>
              <a:off x="4289919" y="3306065"/>
              <a:ext cx="1954683" cy="110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68F98B-7EDB-8917-8B41-57E725DB9876}"/>
                </a:ext>
              </a:extLst>
            </p:cNvPr>
            <p:cNvSpPr/>
            <p:nvPr/>
          </p:nvSpPr>
          <p:spPr>
            <a:xfrm>
              <a:off x="4361996" y="3299149"/>
              <a:ext cx="1860865" cy="123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994231-593D-69D3-2275-BB026662D34A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5590714" y="1749440"/>
            <a:ext cx="20344" cy="46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43F268-A7C1-16E1-406C-B98AA55EF44F}"/>
              </a:ext>
            </a:extLst>
          </p:cNvPr>
          <p:cNvGrpSpPr/>
          <p:nvPr/>
        </p:nvGrpSpPr>
        <p:grpSpPr>
          <a:xfrm>
            <a:off x="3716159" y="5121338"/>
            <a:ext cx="3014426" cy="601667"/>
            <a:chOff x="3120343" y="3299149"/>
            <a:chExt cx="3502995" cy="19723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0639A-5351-9FAB-C769-A394BF29CA02}"/>
                </a:ext>
              </a:extLst>
            </p:cNvPr>
            <p:cNvSpPr txBox="1"/>
            <p:nvPr/>
          </p:nvSpPr>
          <p:spPr>
            <a:xfrm>
              <a:off x="3120343" y="3299149"/>
              <a:ext cx="3502995" cy="1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Compute the dot product between two vectors(vec1,vec2)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68B075-FFE1-B48C-ACC5-9C0516F39963}"/>
                </a:ext>
              </a:extLst>
            </p:cNvPr>
            <p:cNvSpPr/>
            <p:nvPr/>
          </p:nvSpPr>
          <p:spPr>
            <a:xfrm>
              <a:off x="3211057" y="3299149"/>
              <a:ext cx="3323730" cy="1972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A5CE3B-79B3-7C6B-A485-2CFC47B4927B}"/>
              </a:ext>
            </a:extLst>
          </p:cNvPr>
          <p:cNvGrpSpPr/>
          <p:nvPr/>
        </p:nvGrpSpPr>
        <p:grpSpPr>
          <a:xfrm>
            <a:off x="3751589" y="5956291"/>
            <a:ext cx="2377137" cy="1317109"/>
            <a:chOff x="3588808" y="6448008"/>
            <a:chExt cx="2583336" cy="13171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A1C334-97B1-B87F-23D3-D78021AADE04}"/>
                </a:ext>
              </a:extLst>
            </p:cNvPr>
            <p:cNvSpPr txBox="1"/>
            <p:nvPr/>
          </p:nvSpPr>
          <p:spPr>
            <a:xfrm>
              <a:off x="3588808" y="6857836"/>
              <a:ext cx="258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for a kink move</a:t>
              </a:r>
            </a:p>
            <a:p>
              <a:pPr algn="ctr"/>
              <a:r>
                <a:rPr lang="en-US" sz="1600" dirty="0"/>
                <a:t>(dot product = 0)</a:t>
              </a:r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AF61B4BB-6974-45B1-EEAE-2631EA3FF31C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97283C-5253-47E4-ED11-157143F805DA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flipH="1">
            <a:off x="4940159" y="5723005"/>
            <a:ext cx="284144" cy="233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A2F46F-04F3-202A-3A29-81B35A509056}"/>
              </a:ext>
            </a:extLst>
          </p:cNvPr>
          <p:cNvSpPr txBox="1"/>
          <p:nvPr/>
        </p:nvSpPr>
        <p:spPr>
          <a:xfrm>
            <a:off x="0" y="567474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kmoves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k)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EB3644-FE7A-711E-92DB-38A777E94588}"/>
              </a:ext>
            </a:extLst>
          </p:cNvPr>
          <p:cNvGrpSpPr/>
          <p:nvPr/>
        </p:nvGrpSpPr>
        <p:grpSpPr>
          <a:xfrm>
            <a:off x="3554242" y="4135234"/>
            <a:ext cx="4113632" cy="584776"/>
            <a:chOff x="3120343" y="3299149"/>
            <a:chExt cx="4322763" cy="1917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F0EB50-DD30-2317-58D2-1E3FBFC6786A}"/>
                </a:ext>
              </a:extLst>
            </p:cNvPr>
            <p:cNvSpPr txBox="1"/>
            <p:nvPr/>
          </p:nvSpPr>
          <p:spPr>
            <a:xfrm>
              <a:off x="3120343" y="3299149"/>
              <a:ext cx="4322763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k-1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/>
                <a:t>vec2.ex,vec2.ey,vec2.ez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D12653-14B3-7A49-1629-70FAB59124F0}"/>
                </a:ext>
              </a:extLst>
            </p:cNvPr>
            <p:cNvSpPr/>
            <p:nvPr/>
          </p:nvSpPr>
          <p:spPr>
            <a:xfrm>
              <a:off x="3211057" y="3299149"/>
              <a:ext cx="4151165" cy="178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BD3D70-6562-9103-71C0-FE6391D25185}"/>
              </a:ext>
            </a:extLst>
          </p:cNvPr>
          <p:cNvCxnSpPr>
            <a:cxnSpLocks/>
            <a:stCxn id="56" idx="2"/>
            <a:endCxn id="37" idx="0"/>
          </p:cNvCxnSpPr>
          <p:nvPr/>
        </p:nvCxnSpPr>
        <p:spPr>
          <a:xfrm flipH="1">
            <a:off x="5611058" y="3695310"/>
            <a:ext cx="56256" cy="43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5B5828F-8B7F-4D46-8FF0-332A59657EBC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F983CD-E3A8-9CFB-7BB3-12ADBE3C8838}"/>
              </a:ext>
            </a:extLst>
          </p:cNvPr>
          <p:cNvSpPr txBox="1"/>
          <p:nvPr/>
        </p:nvSpPr>
        <p:spPr>
          <a:xfrm>
            <a:off x="4813132" y="11161204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9E6940-2D4B-645E-78A0-AA7222A21DDF}"/>
              </a:ext>
            </a:extLst>
          </p:cNvPr>
          <p:cNvGrpSpPr/>
          <p:nvPr/>
        </p:nvGrpSpPr>
        <p:grpSpPr>
          <a:xfrm>
            <a:off x="3634252" y="9158171"/>
            <a:ext cx="2326350" cy="1936327"/>
            <a:chOff x="3616406" y="5828790"/>
            <a:chExt cx="2528143" cy="193632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58F72A-66FC-D5EE-FEF5-94418B09DA02}"/>
                </a:ext>
              </a:extLst>
            </p:cNvPr>
            <p:cNvSpPr txBox="1"/>
            <p:nvPr/>
          </p:nvSpPr>
          <p:spPr>
            <a:xfrm>
              <a:off x="3936449" y="6400867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position is moving out of simulation box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BC03B0D5-49F3-248A-D8A7-553DE8DED28E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6D484C-EFB0-206C-D67A-13E08F1885B8}"/>
              </a:ext>
            </a:extLst>
          </p:cNvPr>
          <p:cNvGrpSpPr/>
          <p:nvPr/>
        </p:nvGrpSpPr>
        <p:grpSpPr>
          <a:xfrm>
            <a:off x="6613795" y="11102495"/>
            <a:ext cx="1797051" cy="584774"/>
            <a:chOff x="3741094" y="3353987"/>
            <a:chExt cx="3791866" cy="40732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DFE18F0-8D53-ABA9-E191-861F4BDFFD88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B40D43-8B6F-2B69-E3C2-A2359FCCFCBB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B4AF966-D9FF-20C3-E77C-A076D2EAA88C}"/>
              </a:ext>
            </a:extLst>
          </p:cNvPr>
          <p:cNvSpPr txBox="1"/>
          <p:nvPr/>
        </p:nvSpPr>
        <p:spPr>
          <a:xfrm>
            <a:off x="6243706" y="9751297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E4D741-1D02-3A6A-6E89-F905268A2FE5}"/>
              </a:ext>
            </a:extLst>
          </p:cNvPr>
          <p:cNvGrpSpPr/>
          <p:nvPr/>
        </p:nvGrpSpPr>
        <p:grpSpPr>
          <a:xfrm>
            <a:off x="3641813" y="11691490"/>
            <a:ext cx="2264789" cy="584775"/>
            <a:chOff x="1892343" y="3265593"/>
            <a:chExt cx="3895479" cy="22737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8A01952-EBCB-634A-4F86-F61EDC1143EE}"/>
                </a:ext>
              </a:extLst>
            </p:cNvPr>
            <p:cNvSpPr txBox="1"/>
            <p:nvPr/>
          </p:nvSpPr>
          <p:spPr>
            <a:xfrm>
              <a:off x="1892343" y="3265593"/>
              <a:ext cx="3895479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Wrap its position around to the opposite side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168F7A0-2985-2456-53B9-1F46FED1190C}"/>
                </a:ext>
              </a:extLst>
            </p:cNvPr>
            <p:cNvSpPr/>
            <p:nvPr/>
          </p:nvSpPr>
          <p:spPr>
            <a:xfrm>
              <a:off x="1917426" y="3270304"/>
              <a:ext cx="3771419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FB8D6C-38DF-9839-AA79-FEA33AED821E}"/>
              </a:ext>
            </a:extLst>
          </p:cNvPr>
          <p:cNvCxnSpPr>
            <a:cxnSpLocks/>
            <a:stCxn id="76" idx="2"/>
            <a:endCxn id="72" idx="0"/>
          </p:cNvCxnSpPr>
          <p:nvPr/>
        </p:nvCxnSpPr>
        <p:spPr>
          <a:xfrm flipH="1">
            <a:off x="4752727" y="11094498"/>
            <a:ext cx="44700" cy="609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35F4609-539E-20F6-9A2D-0C398EBA66D5}"/>
              </a:ext>
            </a:extLst>
          </p:cNvPr>
          <p:cNvCxnSpPr>
            <a:cxnSpLocks/>
            <a:stCxn id="74" idx="2"/>
          </p:cNvCxnSpPr>
          <p:nvPr/>
        </p:nvCxnSpPr>
        <p:spPr>
          <a:xfrm rot="5400000">
            <a:off x="5676196" y="10719842"/>
            <a:ext cx="894139" cy="27476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365FA76-E4DC-9A6E-BC68-E793B82CFECC}"/>
              </a:ext>
            </a:extLst>
          </p:cNvPr>
          <p:cNvCxnSpPr>
            <a:cxnSpLocks/>
            <a:stCxn id="76" idx="3"/>
            <a:endCxn id="74" idx="0"/>
          </p:cNvCxnSpPr>
          <p:nvPr/>
        </p:nvCxnSpPr>
        <p:spPr>
          <a:xfrm>
            <a:off x="5960602" y="10126335"/>
            <a:ext cx="1536473" cy="10491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AE8232-AB3A-065E-7677-9E99DCB53F50}"/>
              </a:ext>
            </a:extLst>
          </p:cNvPr>
          <p:cNvCxnSpPr>
            <a:cxnSpLocks/>
            <a:stCxn id="72" idx="2"/>
            <a:endCxn id="70" idx="0"/>
          </p:cNvCxnSpPr>
          <p:nvPr/>
        </p:nvCxnSpPr>
        <p:spPr>
          <a:xfrm flipH="1">
            <a:off x="4713153" y="12255384"/>
            <a:ext cx="39574" cy="710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2840BD-5709-1D9A-7523-01179E23F5B2}"/>
              </a:ext>
            </a:extLst>
          </p:cNvPr>
          <p:cNvGrpSpPr/>
          <p:nvPr/>
        </p:nvGrpSpPr>
        <p:grpSpPr>
          <a:xfrm>
            <a:off x="4283727" y="12966135"/>
            <a:ext cx="858852" cy="355134"/>
            <a:chOff x="3835797" y="497819"/>
            <a:chExt cx="818753" cy="33855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68FBC0-BEFA-B220-743D-944447B5A6D3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70" name="Flowchart: Terminator 69">
              <a:extLst>
                <a:ext uri="{FF2B5EF4-FFF2-40B4-BE49-F238E27FC236}">
                  <a16:creationId xmlns:a16="http://schemas.microsoft.com/office/drawing/2014/main" id="{CBC96821-BE4D-4331-523F-0E4EF0DC007E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</p:spTree>
    <p:extLst>
      <p:ext uri="{BB962C8B-B14F-4D97-AF65-F5344CB8AC3E}">
        <p14:creationId xmlns:p14="http://schemas.microsoft.com/office/powerpoint/2010/main" val="29083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E65A7E81-BA90-5DE1-8752-C2F7FCD91A13}"/>
              </a:ext>
            </a:extLst>
          </p:cNvPr>
          <p:cNvSpPr/>
          <p:nvPr/>
        </p:nvSpPr>
        <p:spPr>
          <a:xfrm>
            <a:off x="4051293" y="1177180"/>
            <a:ext cx="2962965" cy="5494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46943A-D014-6B54-EBB4-E27381D57825}"/>
              </a:ext>
            </a:extLst>
          </p:cNvPr>
          <p:cNvGrpSpPr/>
          <p:nvPr/>
        </p:nvGrpSpPr>
        <p:grpSpPr>
          <a:xfrm>
            <a:off x="3446233" y="4060867"/>
            <a:ext cx="2408356" cy="1513000"/>
            <a:chOff x="3616406" y="6252118"/>
            <a:chExt cx="2617263" cy="151300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616DA3-A823-F4EC-1A38-E5C40586F9C6}"/>
                </a:ext>
              </a:extLst>
            </p:cNvPr>
            <p:cNvSpPr txBox="1"/>
            <p:nvPr/>
          </p:nvSpPr>
          <p:spPr>
            <a:xfrm>
              <a:off x="3650333" y="6604842"/>
              <a:ext cx="2583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if more</a:t>
              </a:r>
            </a:p>
            <a:p>
              <a:pPr algn="ctr"/>
              <a:r>
                <a:rPr lang="en-US" sz="1600" dirty="0"/>
                <a:t> than one bead occupied in the site</a:t>
              </a:r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2E09D68B-F076-5FDC-FAD6-582EE2461312}"/>
                </a:ext>
              </a:extLst>
            </p:cNvPr>
            <p:cNvSpPr/>
            <p:nvPr/>
          </p:nvSpPr>
          <p:spPr>
            <a:xfrm>
              <a:off x="3616406" y="6252118"/>
              <a:ext cx="2528143" cy="15130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CDBA5-2BC3-89AE-1AEA-03DF789D8E9F}"/>
              </a:ext>
            </a:extLst>
          </p:cNvPr>
          <p:cNvGrpSpPr/>
          <p:nvPr/>
        </p:nvGrpSpPr>
        <p:grpSpPr>
          <a:xfrm>
            <a:off x="6332223" y="6377620"/>
            <a:ext cx="2811778" cy="584774"/>
            <a:chOff x="3120345" y="3299149"/>
            <a:chExt cx="4836310" cy="2273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D9BB44-A27C-E38E-5EFF-7EEF42F5A3BB}"/>
                </a:ext>
              </a:extLst>
            </p:cNvPr>
            <p:cNvSpPr txBox="1"/>
            <p:nvPr/>
          </p:nvSpPr>
          <p:spPr>
            <a:xfrm>
              <a:off x="3120345" y="3299149"/>
              <a:ext cx="4836310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Calculate energy change(</a:t>
              </a:r>
              <a:r>
                <a:rPr lang="en-IN" sz="1600" dirty="0" err="1"/>
                <a:t>Ediff</a:t>
              </a:r>
              <a:r>
                <a:rPr lang="en-IN" sz="1600" dirty="0"/>
                <a:t>) with high overlap penalty(Ex)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1F50EC-C537-1961-3F56-E2FD3860049A}"/>
                </a:ext>
              </a:extLst>
            </p:cNvPr>
            <p:cNvSpPr/>
            <p:nvPr/>
          </p:nvSpPr>
          <p:spPr>
            <a:xfrm>
              <a:off x="3211055" y="3299149"/>
              <a:ext cx="4745600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324C45-A36E-7ED7-A27B-EFE1E2CAEEF9}"/>
              </a:ext>
            </a:extLst>
          </p:cNvPr>
          <p:cNvGrpSpPr/>
          <p:nvPr/>
        </p:nvGrpSpPr>
        <p:grpSpPr>
          <a:xfrm>
            <a:off x="3413253" y="5963714"/>
            <a:ext cx="2423618" cy="523222"/>
            <a:chOff x="3233773" y="3309643"/>
            <a:chExt cx="1608988" cy="2034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C6DA21-533E-39C2-B379-30CD193E85B1}"/>
                </a:ext>
              </a:extLst>
            </p:cNvPr>
            <p:cNvSpPr txBox="1"/>
            <p:nvPr/>
          </p:nvSpPr>
          <p:spPr>
            <a:xfrm>
              <a:off x="3241112" y="3309643"/>
              <a:ext cx="1601649" cy="20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Identify the  occupied neighbours for old site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785A39-05C9-DC5C-B315-08055D31834D}"/>
                </a:ext>
              </a:extLst>
            </p:cNvPr>
            <p:cNvSpPr/>
            <p:nvPr/>
          </p:nvSpPr>
          <p:spPr>
            <a:xfrm>
              <a:off x="3233773" y="3309645"/>
              <a:ext cx="1575437" cy="203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847960-F137-D1E7-CEE0-87C615FEADF7}"/>
              </a:ext>
            </a:extLst>
          </p:cNvPr>
          <p:cNvGrpSpPr/>
          <p:nvPr/>
        </p:nvGrpSpPr>
        <p:grpSpPr>
          <a:xfrm>
            <a:off x="3396382" y="7744919"/>
            <a:ext cx="2534045" cy="584775"/>
            <a:chOff x="3202768" y="3265593"/>
            <a:chExt cx="4358605" cy="2273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3EC956-ECB3-11EF-C133-6D6EAEEF389B}"/>
                </a:ext>
              </a:extLst>
            </p:cNvPr>
            <p:cNvSpPr txBox="1"/>
            <p:nvPr/>
          </p:nvSpPr>
          <p:spPr>
            <a:xfrm>
              <a:off x="3202768" y="3265593"/>
              <a:ext cx="4358605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Count the occupied neighbours(</a:t>
              </a:r>
              <a:r>
                <a:rPr lang="en-IN" sz="1600" dirty="0" err="1"/>
                <a:t>oldn</a:t>
              </a:r>
              <a:r>
                <a:rPr lang="en-IN" sz="1600" dirty="0"/>
                <a:t> and </a:t>
              </a:r>
              <a:r>
                <a:rPr lang="en-IN" sz="1600" dirty="0" err="1"/>
                <a:t>newn</a:t>
              </a:r>
              <a:r>
                <a:rPr lang="en-IN" sz="1600" dirty="0"/>
                <a:t>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99BC03-02C2-D941-3B25-0005B8ADC539}"/>
                </a:ext>
              </a:extLst>
            </p:cNvPr>
            <p:cNvSpPr/>
            <p:nvPr/>
          </p:nvSpPr>
          <p:spPr>
            <a:xfrm>
              <a:off x="3211056" y="3270302"/>
              <a:ext cx="4151230" cy="209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1B075C-2468-4D48-AF86-53BA2D1321FA}"/>
              </a:ext>
            </a:extLst>
          </p:cNvPr>
          <p:cNvGrpSpPr/>
          <p:nvPr/>
        </p:nvGrpSpPr>
        <p:grpSpPr>
          <a:xfrm>
            <a:off x="3153328" y="8689213"/>
            <a:ext cx="2892930" cy="615553"/>
            <a:chOff x="811929" y="3265593"/>
            <a:chExt cx="4975893" cy="2393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3A27C9-63B2-B333-77ED-F04F1C4AE2C9}"/>
                </a:ext>
              </a:extLst>
            </p:cNvPr>
            <p:cNvSpPr txBox="1"/>
            <p:nvPr/>
          </p:nvSpPr>
          <p:spPr>
            <a:xfrm>
              <a:off x="811929" y="3265593"/>
              <a:ext cx="4975893" cy="23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Compute energy difference(</a:t>
              </a:r>
              <a:r>
                <a:rPr lang="en-IN" sz="1600" dirty="0" err="1"/>
                <a:t>Ediff</a:t>
              </a:r>
              <a:r>
                <a:rPr lang="en-IN" sz="1600" dirty="0"/>
                <a:t>)</a:t>
              </a:r>
              <a:r>
                <a:rPr lang="en-IN" dirty="0"/>
                <a:t> </a:t>
              </a:r>
              <a:endParaRPr lang="en-IN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0BEE0C-64F3-4AC7-B2CC-AF3FB07C4EDB}"/>
                </a:ext>
              </a:extLst>
            </p:cNvPr>
            <p:cNvSpPr/>
            <p:nvPr/>
          </p:nvSpPr>
          <p:spPr>
            <a:xfrm>
              <a:off x="811929" y="3270304"/>
              <a:ext cx="4876915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BEC8D-A502-B9A5-DAA3-7B5F3F87275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flipH="1">
            <a:off x="4571021" y="8296692"/>
            <a:ext cx="36920" cy="404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2E5D89-4599-D53D-9CFA-389CC018E909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4630590" y="6486933"/>
            <a:ext cx="32816" cy="33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612F65-4C44-1D76-558D-3DE5DF4DB6CC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 flipH="1">
            <a:off x="4599793" y="5573867"/>
            <a:ext cx="9615" cy="38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ED5A1D-1EB9-DF50-CA6E-9AD319F4EE5B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4607940" y="3509490"/>
            <a:ext cx="1468" cy="551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029E6E7-BA44-87D8-CA8A-C5AACA7262A2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>
            <a:off x="5772582" y="4817367"/>
            <a:ext cx="1991899" cy="15602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54A452-E849-88DE-C081-4A4E94FADB33}"/>
              </a:ext>
            </a:extLst>
          </p:cNvPr>
          <p:cNvSpPr txBox="1"/>
          <p:nvPr/>
        </p:nvSpPr>
        <p:spPr>
          <a:xfrm>
            <a:off x="4051293" y="5555388"/>
            <a:ext cx="482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A24A3-EACE-9BB4-381F-C89CA81EE965}"/>
              </a:ext>
            </a:extLst>
          </p:cNvPr>
          <p:cNvSpPr txBox="1"/>
          <p:nvPr/>
        </p:nvSpPr>
        <p:spPr>
          <a:xfrm>
            <a:off x="5961299" y="4495218"/>
            <a:ext cx="51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C95AEE-FA92-5287-7886-6F9E188C4654}"/>
              </a:ext>
            </a:extLst>
          </p:cNvPr>
          <p:cNvGrpSpPr/>
          <p:nvPr/>
        </p:nvGrpSpPr>
        <p:grpSpPr>
          <a:xfrm>
            <a:off x="3984220" y="2396905"/>
            <a:ext cx="1292738" cy="331124"/>
            <a:chOff x="4027186" y="828380"/>
            <a:chExt cx="1540509" cy="3945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661FED-6661-1B97-ABF4-9C23BE2F0B14}"/>
                </a:ext>
              </a:extLst>
            </p:cNvPr>
            <p:cNvSpPr txBox="1"/>
            <p:nvPr/>
          </p:nvSpPr>
          <p:spPr>
            <a:xfrm>
              <a:off x="4027186" y="828380"/>
              <a:ext cx="1540509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41" name="Flowchart: Terminator 40">
              <a:extLst>
                <a:ext uri="{FF2B5EF4-FFF2-40B4-BE49-F238E27FC236}">
                  <a16:creationId xmlns:a16="http://schemas.microsoft.com/office/drawing/2014/main" id="{884315E6-4551-6E58-14A8-C2947C3ADA1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6EC7A2-09BE-9706-24AD-32AF393D18A2}"/>
              </a:ext>
            </a:extLst>
          </p:cNvPr>
          <p:cNvGrpSpPr/>
          <p:nvPr/>
        </p:nvGrpSpPr>
        <p:grpSpPr>
          <a:xfrm>
            <a:off x="4051293" y="10306201"/>
            <a:ext cx="858852" cy="355134"/>
            <a:chOff x="3835797" y="497819"/>
            <a:chExt cx="818753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405F12-E5CA-5758-16DC-6647ACA712B0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EB5128DC-0746-7529-9DE3-1CFE2A0EFA82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7DC45-AFC7-BD16-12B3-CBD565B1E160}"/>
              </a:ext>
            </a:extLst>
          </p:cNvPr>
          <p:cNvGrpSpPr/>
          <p:nvPr/>
        </p:nvGrpSpPr>
        <p:grpSpPr>
          <a:xfrm>
            <a:off x="3696958" y="3137026"/>
            <a:ext cx="1821963" cy="372464"/>
            <a:chOff x="4293916" y="3299149"/>
            <a:chExt cx="4071461" cy="1448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9A747F-5167-1EB6-6EA1-5AB5B30C6DA4}"/>
                </a:ext>
              </a:extLst>
            </p:cNvPr>
            <p:cNvSpPr txBox="1"/>
            <p:nvPr/>
          </p:nvSpPr>
          <p:spPr>
            <a:xfrm>
              <a:off x="4293916" y="3312334"/>
              <a:ext cx="3999130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C4133F-219C-D636-6DA2-BA47498F0F2C}"/>
                </a:ext>
              </a:extLst>
            </p:cNvPr>
            <p:cNvSpPr/>
            <p:nvPr/>
          </p:nvSpPr>
          <p:spPr>
            <a:xfrm>
              <a:off x="4293916" y="3299149"/>
              <a:ext cx="4071461" cy="144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7DB6B6-3AB7-E17E-A869-B8D747A56C61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4607940" y="2728029"/>
            <a:ext cx="1443" cy="40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1E091-65EC-B9C5-9308-18679966E20C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4632609" y="7342156"/>
            <a:ext cx="30796" cy="402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07ACC9-BB84-64DC-C8D8-A99E2414B2DC}"/>
              </a:ext>
            </a:extLst>
          </p:cNvPr>
          <p:cNvGrpSpPr/>
          <p:nvPr/>
        </p:nvGrpSpPr>
        <p:grpSpPr>
          <a:xfrm>
            <a:off x="3446069" y="6818934"/>
            <a:ext cx="2423618" cy="523222"/>
            <a:chOff x="3233773" y="3309643"/>
            <a:chExt cx="1608988" cy="2034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33ED3C-3DCE-CE5B-B31E-27A556104FD0}"/>
                </a:ext>
              </a:extLst>
            </p:cNvPr>
            <p:cNvSpPr txBox="1"/>
            <p:nvPr/>
          </p:nvSpPr>
          <p:spPr>
            <a:xfrm>
              <a:off x="3241112" y="3309643"/>
              <a:ext cx="1601649" cy="20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Identify the  occupied neighbours for new site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442443-F399-1AD3-53EE-E3E3E6331C5E}"/>
                </a:ext>
              </a:extLst>
            </p:cNvPr>
            <p:cNvSpPr/>
            <p:nvPr/>
          </p:nvSpPr>
          <p:spPr>
            <a:xfrm>
              <a:off x="3233773" y="3309645"/>
              <a:ext cx="1575437" cy="203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2A14AF-86A5-FFFD-C905-166F33F83137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 flipH="1">
            <a:off x="4530468" y="9253107"/>
            <a:ext cx="40553" cy="1053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28889D-F4C4-6F66-98D1-EE68C3729035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4722370" y="6811044"/>
            <a:ext cx="2864393" cy="31670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AA832E-7C2B-FD71-7E85-E6F33F91570C}"/>
              </a:ext>
            </a:extLst>
          </p:cNvPr>
          <p:cNvSpPr txBox="1"/>
          <p:nvPr/>
        </p:nvSpPr>
        <p:spPr>
          <a:xfrm>
            <a:off x="0" y="1275882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deltaE</a:t>
            </a:r>
            <a:r>
              <a:rPr lang="en-IN" sz="2000" b="1" dirty="0"/>
              <a:t>(int </a:t>
            </a:r>
            <a:r>
              <a:rPr lang="en-IN" sz="2000" b="1" dirty="0" err="1"/>
              <a:t>olds,int</a:t>
            </a:r>
            <a:r>
              <a:rPr lang="en-IN" sz="2000" b="1" dirty="0"/>
              <a:t> news)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4865C0-0B6F-BD9E-D8C6-5B77E2AA2353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2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14380AD-F891-4090-BB99-40EA6AC65BD0}"/>
              </a:ext>
            </a:extLst>
          </p:cNvPr>
          <p:cNvSpPr/>
          <p:nvPr/>
        </p:nvSpPr>
        <p:spPr>
          <a:xfrm>
            <a:off x="4291363" y="801528"/>
            <a:ext cx="2491401" cy="5494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C43C3D-2023-9D6F-63B5-2C40F0871610}"/>
              </a:ext>
            </a:extLst>
          </p:cNvPr>
          <p:cNvGrpSpPr/>
          <p:nvPr/>
        </p:nvGrpSpPr>
        <p:grpSpPr>
          <a:xfrm>
            <a:off x="2414443" y="4436201"/>
            <a:ext cx="2377137" cy="1317109"/>
            <a:chOff x="3578308" y="6448008"/>
            <a:chExt cx="2583336" cy="13171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A0E6A3-5F9B-E2F1-CCD7-5852227DB086}"/>
                </a:ext>
              </a:extLst>
            </p:cNvPr>
            <p:cNvSpPr txBox="1"/>
            <p:nvPr/>
          </p:nvSpPr>
          <p:spPr>
            <a:xfrm>
              <a:off x="3578308" y="6676114"/>
              <a:ext cx="258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if </a:t>
              </a:r>
            </a:p>
            <a:p>
              <a:pPr algn="ctr"/>
              <a:r>
                <a:rPr lang="en-US" sz="1600" dirty="0"/>
                <a:t>energy change(</a:t>
              </a:r>
              <a:r>
                <a:rPr lang="en-US" sz="1600" dirty="0" err="1"/>
                <a:t>delE</a:t>
              </a:r>
              <a:r>
                <a:rPr lang="en-US" sz="1600" dirty="0"/>
                <a:t>) &lt;=0 </a:t>
              </a: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A018D607-2E85-9C40-C50A-2ED3ADDC9EEE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7DD19D-DF79-CDD5-822B-643B19E2E9CC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3603013" y="3970947"/>
            <a:ext cx="9662" cy="465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52393-F32A-DB8D-7511-E51648AF9721}"/>
              </a:ext>
            </a:extLst>
          </p:cNvPr>
          <p:cNvSpPr txBox="1"/>
          <p:nvPr/>
        </p:nvSpPr>
        <p:spPr>
          <a:xfrm>
            <a:off x="3030719" y="6249933"/>
            <a:ext cx="471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5197FF-A823-E1B9-853E-C041FAFC9E36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3587531" y="2856787"/>
            <a:ext cx="15482" cy="560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15690FD-EF3E-9E96-619D-BBF54BBC4CC8}"/>
              </a:ext>
            </a:extLst>
          </p:cNvPr>
          <p:cNvGrpSpPr/>
          <p:nvPr/>
        </p:nvGrpSpPr>
        <p:grpSpPr>
          <a:xfrm>
            <a:off x="2679126" y="3417747"/>
            <a:ext cx="1957997" cy="637295"/>
            <a:chOff x="3211056" y="3200455"/>
            <a:chExt cx="2779809" cy="169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1F4940E-007C-7062-D998-15816FDFCEEF}"/>
                    </a:ext>
                  </a:extLst>
                </p:cNvPr>
                <p:cNvSpPr txBox="1"/>
                <p:nvPr/>
              </p:nvSpPr>
              <p:spPr>
                <a:xfrm>
                  <a:off x="3283068" y="3203878"/>
                  <a:ext cx="2707797" cy="165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600" dirty="0"/>
                    <a:t>Initialize int </a:t>
                  </a:r>
                  <a:r>
                    <a:rPr lang="en-IN" sz="1600" dirty="0" err="1"/>
                    <a:t>acc</a:t>
                  </a:r>
                  <a:r>
                    <a:rPr lang="en-IN" sz="1600" dirty="0"/>
                    <a:t>;</a:t>
                  </a:r>
                </a:p>
                <a:p>
                  <a:pPr algn="ctr"/>
                  <a:r>
                    <a:rPr lang="en-IN" sz="1600" dirty="0"/>
                    <a:t>double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IN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1F4940E-007C-7062-D998-15816FDFC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068" y="3203878"/>
                  <a:ext cx="2707797" cy="165747"/>
                </a:xfrm>
                <a:prstGeom prst="rect">
                  <a:avLst/>
                </a:prstGeom>
                <a:blipFill>
                  <a:blip r:embed="rId2"/>
                  <a:stretch>
                    <a:fillRect t="-2913" b="-58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8D1688-4D8D-FAB0-144A-3C96EA2D9780}"/>
                </a:ext>
              </a:extLst>
            </p:cNvPr>
            <p:cNvSpPr/>
            <p:nvPr/>
          </p:nvSpPr>
          <p:spPr>
            <a:xfrm>
              <a:off x="3211056" y="3200455"/>
              <a:ext cx="2623322" cy="146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F467BB8-C366-281E-11D0-775BBDC07347}"/>
              </a:ext>
            </a:extLst>
          </p:cNvPr>
          <p:cNvCxnSpPr>
            <a:cxnSpLocks/>
            <a:stCxn id="38" idx="3"/>
            <a:endCxn id="29" idx="0"/>
          </p:cNvCxnSpPr>
          <p:nvPr/>
        </p:nvCxnSpPr>
        <p:spPr>
          <a:xfrm>
            <a:off x="4775849" y="5094756"/>
            <a:ext cx="2815303" cy="2933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7FD153-6927-CAC2-79A1-53A7150D435D}"/>
              </a:ext>
            </a:extLst>
          </p:cNvPr>
          <p:cNvSpPr txBox="1"/>
          <p:nvPr/>
        </p:nvSpPr>
        <p:spPr>
          <a:xfrm>
            <a:off x="4982146" y="4787417"/>
            <a:ext cx="46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7BE0C-7BF6-73B8-BC76-F4E8468033F0}"/>
              </a:ext>
            </a:extLst>
          </p:cNvPr>
          <p:cNvGrpSpPr/>
          <p:nvPr/>
        </p:nvGrpSpPr>
        <p:grpSpPr>
          <a:xfrm>
            <a:off x="6431198" y="6519244"/>
            <a:ext cx="2377137" cy="1317109"/>
            <a:chOff x="3588808" y="6448008"/>
            <a:chExt cx="2583336" cy="1317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72C1FB-1EC0-7C3C-26FD-B71429DDF7FF}"/>
                    </a:ext>
                  </a:extLst>
                </p:cNvPr>
                <p:cNvSpPr txBox="1"/>
                <p:nvPr/>
              </p:nvSpPr>
              <p:spPr>
                <a:xfrm>
                  <a:off x="3588808" y="6791063"/>
                  <a:ext cx="2583336" cy="604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if</a:t>
                  </a:r>
                </a:p>
                <a:p>
                  <a:pPr algn="ctr"/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1600" dirty="0"/>
                    <a:t>) </a:t>
                  </a:r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03DBB645-F94C-E463-E379-4DB9A03B7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808" y="6791063"/>
                  <a:ext cx="2583336" cy="604589"/>
                </a:xfrm>
                <a:prstGeom prst="rect">
                  <a:avLst/>
                </a:prstGeom>
                <a:blipFill>
                  <a:blip r:embed="rId4"/>
                  <a:stretch>
                    <a:fillRect t="-3030" b="-1010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8F11D00C-533E-D7E3-AB33-E41B6E3BA630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98AB7F-E837-63A2-07D8-45D0CA03F411}"/>
              </a:ext>
            </a:extLst>
          </p:cNvPr>
          <p:cNvGrpSpPr/>
          <p:nvPr/>
        </p:nvGrpSpPr>
        <p:grpSpPr>
          <a:xfrm>
            <a:off x="5929301" y="5383106"/>
            <a:ext cx="3323702" cy="694625"/>
            <a:chOff x="3192658" y="3352859"/>
            <a:chExt cx="5058144" cy="385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1CBAA20-A20F-B5FB-1CB6-FD8E57FE2CF7}"/>
                    </a:ext>
                  </a:extLst>
                </p:cNvPr>
                <p:cNvSpPr txBox="1"/>
                <p:nvPr/>
              </p:nvSpPr>
              <p:spPr>
                <a:xfrm>
                  <a:off x="3192658" y="3355638"/>
                  <a:ext cx="5058144" cy="346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Generate acceptance probability(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a14:m>
                  <a:endParaRPr lang="en-IN" sz="1600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/>
                    <a:t>and uniform random number(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1CBAA20-A20F-B5FB-1CB6-FD8E57FE2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58" y="3355638"/>
                  <a:ext cx="5058144" cy="346871"/>
                </a:xfrm>
                <a:prstGeom prst="rect">
                  <a:avLst/>
                </a:prstGeom>
                <a:blipFill>
                  <a:blip r:embed="rId5"/>
                  <a:stretch>
                    <a:fillRect l="-550" t="-1961" b="-98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DC5A3F-9FBD-1B38-F68D-CB7B3BEA2261}"/>
                </a:ext>
              </a:extLst>
            </p:cNvPr>
            <p:cNvSpPr/>
            <p:nvPr/>
          </p:nvSpPr>
          <p:spPr>
            <a:xfrm>
              <a:off x="3279754" y="3352859"/>
              <a:ext cx="4971048" cy="385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3F990-3897-F3F7-BF37-BDA4A3E6995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7619768" y="6077731"/>
            <a:ext cx="0" cy="44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3636B2-1289-8E70-4021-1E318911D5BE}"/>
              </a:ext>
            </a:extLst>
          </p:cNvPr>
          <p:cNvSpPr txBox="1"/>
          <p:nvPr/>
        </p:nvSpPr>
        <p:spPr>
          <a:xfrm>
            <a:off x="7730493" y="7951338"/>
            <a:ext cx="55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EB266F-7751-7D3D-9B41-B62293D93404}"/>
              </a:ext>
            </a:extLst>
          </p:cNvPr>
          <p:cNvGrpSpPr/>
          <p:nvPr/>
        </p:nvGrpSpPr>
        <p:grpSpPr>
          <a:xfrm>
            <a:off x="2962369" y="2525663"/>
            <a:ext cx="1292738" cy="331124"/>
            <a:chOff x="4027187" y="828380"/>
            <a:chExt cx="1540510" cy="3945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FBC1BA-B71E-AAD7-306D-9E00564A3F7A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0197914D-DBF6-9624-CF11-884F966B3037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E88FD1-F877-D472-AC08-52CEA41BBA00}"/>
              </a:ext>
            </a:extLst>
          </p:cNvPr>
          <p:cNvSpPr txBox="1"/>
          <p:nvPr/>
        </p:nvSpPr>
        <p:spPr>
          <a:xfrm>
            <a:off x="5531676" y="6836465"/>
            <a:ext cx="797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BFFF1D-D6B5-53DC-C4D0-7D8A08FD5CD4}"/>
              </a:ext>
            </a:extLst>
          </p:cNvPr>
          <p:cNvSpPr txBox="1"/>
          <p:nvPr/>
        </p:nvSpPr>
        <p:spPr>
          <a:xfrm>
            <a:off x="0" y="863833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metrop</a:t>
            </a:r>
            <a:r>
              <a:rPr lang="en-IN" sz="2000" b="1" dirty="0"/>
              <a:t>(double </a:t>
            </a:r>
            <a:r>
              <a:rPr lang="en-IN" sz="2000" b="1" dirty="0" err="1"/>
              <a:t>delE</a:t>
            </a:r>
            <a:r>
              <a:rPr lang="en-IN" sz="2000" b="1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9BF7B9-9DA5-1B66-50AA-96AACC0967DA}"/>
              </a:ext>
            </a:extLst>
          </p:cNvPr>
          <p:cNvGrpSpPr/>
          <p:nvPr/>
        </p:nvGrpSpPr>
        <p:grpSpPr>
          <a:xfrm>
            <a:off x="2988624" y="9454618"/>
            <a:ext cx="1292738" cy="331124"/>
            <a:chOff x="4027187" y="828380"/>
            <a:chExt cx="1540510" cy="3945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3BA433-159B-55A2-A16F-4035640E8C6C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end</a:t>
              </a:r>
              <a:endParaRPr lang="en-IN" sz="1468" dirty="0"/>
            </a:p>
          </p:txBody>
        </p:sp>
        <p:sp>
          <p:nvSpPr>
            <p:cNvPr id="26" name="Flowchart: Terminator 25">
              <a:extLst>
                <a:ext uri="{FF2B5EF4-FFF2-40B4-BE49-F238E27FC236}">
                  <a16:creationId xmlns:a16="http://schemas.microsoft.com/office/drawing/2014/main" id="{F2092A50-ABCF-33D5-76D4-250C1C2D408C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B1B7C9-F1AB-3E36-F216-E628EDDDE91F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>
            <a:off x="3579879" y="7365423"/>
            <a:ext cx="33907" cy="2089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AB5AE0B-BA8C-8686-41A2-26886BDC1E9B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B59962-A3E9-EC52-8BBE-C6DE30260AC0}"/>
              </a:ext>
            </a:extLst>
          </p:cNvPr>
          <p:cNvGrpSpPr/>
          <p:nvPr/>
        </p:nvGrpSpPr>
        <p:grpSpPr>
          <a:xfrm>
            <a:off x="2709175" y="6969332"/>
            <a:ext cx="1787671" cy="423088"/>
            <a:chOff x="3132447" y="3299152"/>
            <a:chExt cx="2236618" cy="2874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65629E-2C7E-877D-1102-FF7F0F4DBBCE}"/>
                </a:ext>
              </a:extLst>
            </p:cNvPr>
            <p:cNvSpPr txBox="1"/>
            <p:nvPr/>
          </p:nvSpPr>
          <p:spPr>
            <a:xfrm>
              <a:off x="3132447" y="3346832"/>
              <a:ext cx="2236618" cy="239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Move is accepted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CEC0BC-1D72-C522-7E07-60BFBDA3BA40}"/>
                </a:ext>
              </a:extLst>
            </p:cNvPr>
            <p:cNvSpPr/>
            <p:nvPr/>
          </p:nvSpPr>
          <p:spPr>
            <a:xfrm>
              <a:off x="3211055" y="3299152"/>
              <a:ext cx="2021520" cy="26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DCECE0-59CA-2D8D-B651-2AC53897F89B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3579879" y="5753310"/>
            <a:ext cx="32796" cy="1216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0EAF97-8694-867A-9847-25FE125203D5}"/>
              </a:ext>
            </a:extLst>
          </p:cNvPr>
          <p:cNvCxnSpPr>
            <a:cxnSpLocks/>
            <a:stCxn id="32" idx="1"/>
            <a:endCxn id="43" idx="3"/>
          </p:cNvCxnSpPr>
          <p:nvPr/>
        </p:nvCxnSpPr>
        <p:spPr>
          <a:xfrm flipH="1" flipV="1">
            <a:off x="4387753" y="7167378"/>
            <a:ext cx="2068840" cy="1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29E3BD-F248-7BCB-493B-A4AA60BC4EE6}"/>
              </a:ext>
            </a:extLst>
          </p:cNvPr>
          <p:cNvGrpSpPr/>
          <p:nvPr/>
        </p:nvGrpSpPr>
        <p:grpSpPr>
          <a:xfrm>
            <a:off x="6756343" y="8482295"/>
            <a:ext cx="1787671" cy="408734"/>
            <a:chOff x="3132447" y="3299152"/>
            <a:chExt cx="2236618" cy="27769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52B1E6-8F01-FEF4-9173-F522FD829B7F}"/>
                </a:ext>
              </a:extLst>
            </p:cNvPr>
            <p:cNvSpPr txBox="1"/>
            <p:nvPr/>
          </p:nvSpPr>
          <p:spPr>
            <a:xfrm>
              <a:off x="3132447" y="3346832"/>
              <a:ext cx="2236618" cy="230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Move is rejected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186CCC-CDF0-1564-57B8-747FE279619F}"/>
                </a:ext>
              </a:extLst>
            </p:cNvPr>
            <p:cNvSpPr/>
            <p:nvPr/>
          </p:nvSpPr>
          <p:spPr>
            <a:xfrm>
              <a:off x="3211055" y="3299152"/>
              <a:ext cx="2021520" cy="26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6CE443-7C59-F96D-27C2-270DB36BD530}"/>
              </a:ext>
            </a:extLst>
          </p:cNvPr>
          <p:cNvCxnSpPr>
            <a:cxnSpLocks/>
            <a:stCxn id="32" idx="2"/>
            <a:endCxn id="63" idx="0"/>
          </p:cNvCxnSpPr>
          <p:nvPr/>
        </p:nvCxnSpPr>
        <p:spPr>
          <a:xfrm>
            <a:off x="7619768" y="7836353"/>
            <a:ext cx="7279" cy="645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9C190A-286B-5A0B-394A-A01C6A26B031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619954" y="8680340"/>
            <a:ext cx="3199218" cy="41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5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4296F6ED-275D-85B1-B071-C8ECE027B050}"/>
              </a:ext>
            </a:extLst>
          </p:cNvPr>
          <p:cNvSpPr/>
          <p:nvPr/>
        </p:nvSpPr>
        <p:spPr>
          <a:xfrm>
            <a:off x="2316480" y="7393468"/>
            <a:ext cx="6583680" cy="400110"/>
          </a:xfrm>
          <a:prstGeom prst="rect">
            <a:avLst/>
          </a:prstGeom>
          <a:solidFill>
            <a:srgbClr val="DFB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1383AC-46C9-7057-1857-CB0444278989}"/>
              </a:ext>
            </a:extLst>
          </p:cNvPr>
          <p:cNvSpPr/>
          <p:nvPr/>
        </p:nvSpPr>
        <p:spPr>
          <a:xfrm>
            <a:off x="4361714" y="750018"/>
            <a:ext cx="2389070" cy="549414"/>
          </a:xfrm>
          <a:prstGeom prst="ellipse">
            <a:avLst/>
          </a:prstGeom>
          <a:solidFill>
            <a:srgbClr val="DFB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543B98-A9CD-9E00-9516-62557440DDA2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63187-A97D-6B9B-9BD1-4D0FCB764645}"/>
              </a:ext>
            </a:extLst>
          </p:cNvPr>
          <p:cNvSpPr txBox="1"/>
          <p:nvPr/>
        </p:nvSpPr>
        <p:spPr>
          <a:xfrm>
            <a:off x="0" y="824670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  <a:r>
              <a:rPr lang="en-IN" sz="2000" b="1" dirty="0"/>
              <a:t>state()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31FCC7-7280-4C0A-1920-0086FC25279A}"/>
              </a:ext>
            </a:extLst>
          </p:cNvPr>
          <p:cNvGrpSpPr/>
          <p:nvPr/>
        </p:nvGrpSpPr>
        <p:grpSpPr>
          <a:xfrm>
            <a:off x="3413659" y="1963118"/>
            <a:ext cx="3805502" cy="4251990"/>
            <a:chOff x="3124292" y="2162353"/>
            <a:chExt cx="3805502" cy="42519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462565-FD7A-48D6-849E-18C7CADBB974}"/>
                </a:ext>
              </a:extLst>
            </p:cNvPr>
            <p:cNvGrpSpPr/>
            <p:nvPr/>
          </p:nvGrpSpPr>
          <p:grpSpPr>
            <a:xfrm>
              <a:off x="3124292" y="4077254"/>
              <a:ext cx="3805502" cy="584782"/>
              <a:chOff x="4641661" y="3299149"/>
              <a:chExt cx="3998969" cy="19170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2E60C8-7526-0445-D708-5BEFFDD7545B}"/>
                  </a:ext>
                </a:extLst>
              </p:cNvPr>
              <p:cNvSpPr txBox="1"/>
              <p:nvPr/>
            </p:nvSpPr>
            <p:spPr>
              <a:xfrm>
                <a:off x="4641661" y="3299151"/>
                <a:ext cx="3998968" cy="19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Store </a:t>
                </a:r>
                <a:r>
                  <a:rPr lang="en-US" sz="1600" dirty="0" err="1"/>
                  <a:t>x,y,z</a:t>
                </a:r>
                <a:r>
                  <a:rPr lang="en-US" sz="1600" dirty="0"/>
                  <a:t> coordinates in temporary </a:t>
                </a:r>
              </a:p>
              <a:p>
                <a:pPr algn="ctr"/>
                <a:r>
                  <a:rPr lang="en-US" sz="1600" dirty="0"/>
                  <a:t>integer variables and Calculate site index(k)</a:t>
                </a:r>
                <a:endParaRPr lang="en-IN" sz="16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4D3ACC-A9F6-403A-B03A-6296688900F8}"/>
                  </a:ext>
                </a:extLst>
              </p:cNvPr>
              <p:cNvSpPr/>
              <p:nvPr/>
            </p:nvSpPr>
            <p:spPr>
              <a:xfrm>
                <a:off x="4641661" y="3299149"/>
                <a:ext cx="3998969" cy="1917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1717EE-0199-FEDE-206F-B272975AC7F3}"/>
                </a:ext>
              </a:extLst>
            </p:cNvPr>
            <p:cNvCxnSpPr>
              <a:cxnSpLocks/>
              <a:stCxn id="2" idx="2"/>
              <a:endCxn id="59" idx="0"/>
            </p:cNvCxnSpPr>
            <p:nvPr/>
          </p:nvCxnSpPr>
          <p:spPr>
            <a:xfrm>
              <a:off x="5027043" y="5498446"/>
              <a:ext cx="59916" cy="584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2E5FD5-FDD4-FBC2-81A7-C93C6E3308C9}"/>
                </a:ext>
              </a:extLst>
            </p:cNvPr>
            <p:cNvGrpSpPr/>
            <p:nvPr/>
          </p:nvGrpSpPr>
          <p:grpSpPr>
            <a:xfrm>
              <a:off x="4401882" y="2162353"/>
              <a:ext cx="1292738" cy="331124"/>
              <a:chOff x="4027187" y="828380"/>
              <a:chExt cx="1540510" cy="39458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FE783C-D6FA-83F2-DBF8-7C3B0AAB7557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38" name="Flowchart: Terminator 37">
                <a:extLst>
                  <a:ext uri="{FF2B5EF4-FFF2-40B4-BE49-F238E27FC236}">
                    <a16:creationId xmlns:a16="http://schemas.microsoft.com/office/drawing/2014/main" id="{EE2FD40F-7803-BE71-3CDA-12B934D4B828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253A6F-E0BE-948D-551B-C817C7DF32B0}"/>
                </a:ext>
              </a:extLst>
            </p:cNvPr>
            <p:cNvCxnSpPr>
              <a:cxnSpLocks/>
              <a:stCxn id="34" idx="2"/>
              <a:endCxn id="51" idx="0"/>
            </p:cNvCxnSpPr>
            <p:nvPr/>
          </p:nvCxnSpPr>
          <p:spPr>
            <a:xfrm flipH="1">
              <a:off x="5027043" y="3483551"/>
              <a:ext cx="14490" cy="59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4D30EF-07B7-4264-2FD3-0F56E09313F8}"/>
                </a:ext>
              </a:extLst>
            </p:cNvPr>
            <p:cNvSpPr txBox="1"/>
            <p:nvPr/>
          </p:nvSpPr>
          <p:spPr>
            <a:xfrm>
              <a:off x="4087214" y="2934137"/>
              <a:ext cx="1857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all lattice sites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4F3F6A-E137-0217-10BD-6791E7BE0CC5}"/>
                </a:ext>
              </a:extLst>
            </p:cNvPr>
            <p:cNvSpPr/>
            <p:nvPr/>
          </p:nvSpPr>
          <p:spPr>
            <a:xfrm>
              <a:off x="4127807" y="2934137"/>
              <a:ext cx="1827451" cy="549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5F9BE7-D6FA-62A8-C58D-26F79403B645}"/>
                </a:ext>
              </a:extLst>
            </p:cNvPr>
            <p:cNvSpPr txBox="1"/>
            <p:nvPr/>
          </p:nvSpPr>
          <p:spPr>
            <a:xfrm>
              <a:off x="3823402" y="5159892"/>
              <a:ext cx="240728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lattice site details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E475445-449F-0F5D-7E01-18836DA611A9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 flipH="1">
              <a:off x="5015948" y="2493477"/>
              <a:ext cx="11096" cy="4406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B0556F-7A60-65A3-3D3E-4E3A0FFFADE7}"/>
                </a:ext>
              </a:extLst>
            </p:cNvPr>
            <p:cNvGrpSpPr/>
            <p:nvPr/>
          </p:nvGrpSpPr>
          <p:grpSpPr>
            <a:xfrm>
              <a:off x="4461797" y="6083219"/>
              <a:ext cx="1292738" cy="331124"/>
              <a:chOff x="4027187" y="828380"/>
              <a:chExt cx="1540510" cy="3945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406628D-013F-CAB4-7B6E-E32E1459E904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end</a:t>
                </a:r>
                <a:endParaRPr lang="en-IN" sz="1468" dirty="0"/>
              </a:p>
            </p:txBody>
          </p:sp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61A5FD52-BFB8-B95D-CB9A-EDEC7A165E28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C0E18F-3619-B8EB-1A04-C7A51086F497}"/>
                </a:ext>
              </a:extLst>
            </p:cNvPr>
            <p:cNvCxnSpPr>
              <a:cxnSpLocks/>
              <a:stCxn id="51" idx="2"/>
              <a:endCxn id="2" idx="0"/>
            </p:cNvCxnSpPr>
            <p:nvPr/>
          </p:nvCxnSpPr>
          <p:spPr>
            <a:xfrm>
              <a:off x="5027043" y="4662036"/>
              <a:ext cx="0" cy="49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81CDDA-E626-010C-C0D2-BA4944CBE20E}"/>
              </a:ext>
            </a:extLst>
          </p:cNvPr>
          <p:cNvGrpSpPr/>
          <p:nvPr/>
        </p:nvGrpSpPr>
        <p:grpSpPr>
          <a:xfrm>
            <a:off x="4515094" y="10303393"/>
            <a:ext cx="2191786" cy="359087"/>
            <a:chOff x="4720877" y="3251650"/>
            <a:chExt cx="2303214" cy="11771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148BB74-2423-7DC5-20AE-E46E8A34DEC1}"/>
                </a:ext>
              </a:extLst>
            </p:cNvPr>
            <p:cNvSpPr txBox="1"/>
            <p:nvPr/>
          </p:nvSpPr>
          <p:spPr>
            <a:xfrm>
              <a:off x="4736967" y="3258381"/>
              <a:ext cx="2287124" cy="11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bead position </a:t>
              </a:r>
              <a:endParaRPr lang="en-IN" sz="16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E73C0B-BDC4-911D-22F7-8E07FF6DCA1C}"/>
                </a:ext>
              </a:extLst>
            </p:cNvPr>
            <p:cNvSpPr/>
            <p:nvPr/>
          </p:nvSpPr>
          <p:spPr>
            <a:xfrm>
              <a:off x="4720877" y="3251650"/>
              <a:ext cx="2178485" cy="109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C3DC65-A1AD-02AE-B7FD-110740789F29}"/>
              </a:ext>
            </a:extLst>
          </p:cNvPr>
          <p:cNvCxnSpPr>
            <a:cxnSpLocks/>
            <a:stCxn id="122" idx="2"/>
            <a:endCxn id="106" idx="0"/>
          </p:cNvCxnSpPr>
          <p:nvPr/>
        </p:nvCxnSpPr>
        <p:spPr>
          <a:xfrm>
            <a:off x="5567843" y="11273421"/>
            <a:ext cx="34045" cy="31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BF54A23-1B88-B8B9-08E1-D347B107EE69}"/>
              </a:ext>
            </a:extLst>
          </p:cNvPr>
          <p:cNvGrpSpPr/>
          <p:nvPr/>
        </p:nvGrpSpPr>
        <p:grpSpPr>
          <a:xfrm>
            <a:off x="4849999" y="8553862"/>
            <a:ext cx="1292738" cy="331124"/>
            <a:chOff x="4027187" y="828380"/>
            <a:chExt cx="1540510" cy="39458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77D350-96BE-7E89-4143-C0CFF98B7B4C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110" name="Flowchart: Terminator 109">
              <a:extLst>
                <a:ext uri="{FF2B5EF4-FFF2-40B4-BE49-F238E27FC236}">
                  <a16:creationId xmlns:a16="http://schemas.microsoft.com/office/drawing/2014/main" id="{3AE69E48-58C4-75FC-D677-6C583B0BA62B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23ABCA4-2E23-E735-F05F-066396A64C82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5543777" y="9865154"/>
            <a:ext cx="7863" cy="43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3CD71A-B130-F0DC-DD2A-E6F269202243}"/>
              </a:ext>
            </a:extLst>
          </p:cNvPr>
          <p:cNvGrpSpPr/>
          <p:nvPr/>
        </p:nvGrpSpPr>
        <p:grpSpPr>
          <a:xfrm>
            <a:off x="4589458" y="9315740"/>
            <a:ext cx="1868044" cy="584775"/>
            <a:chOff x="3120346" y="3299149"/>
            <a:chExt cx="4174437" cy="22737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1C550C4-0EA8-721E-8082-6C1FE9692DD2}"/>
                </a:ext>
              </a:extLst>
            </p:cNvPr>
            <p:cNvSpPr txBox="1"/>
            <p:nvPr/>
          </p:nvSpPr>
          <p:spPr>
            <a:xfrm>
              <a:off x="3120346" y="3299149"/>
              <a:ext cx="4150801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</a:t>
              </a:r>
              <a:r>
                <a:rPr lang="en-IN" sz="1600" dirty="0" err="1"/>
                <a:t>lear</a:t>
              </a:r>
              <a:r>
                <a:rPr lang="en-IN" sz="1600" dirty="0"/>
                <a:t> old site occupation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1C48B8D-2181-97ED-2C65-CADCA6BF0DCF}"/>
                </a:ext>
              </a:extLst>
            </p:cNvPr>
            <p:cNvSpPr/>
            <p:nvPr/>
          </p:nvSpPr>
          <p:spPr>
            <a:xfrm>
              <a:off x="3211057" y="3299149"/>
              <a:ext cx="4083726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4A90CA-13A1-940E-44E0-2341A9801494}"/>
              </a:ext>
            </a:extLst>
          </p:cNvPr>
          <p:cNvCxnSpPr>
            <a:cxnSpLocks/>
            <a:stCxn id="110" idx="2"/>
            <a:endCxn id="107" idx="0"/>
          </p:cNvCxnSpPr>
          <p:nvPr/>
        </p:nvCxnSpPr>
        <p:spPr>
          <a:xfrm>
            <a:off x="5475161" y="8884986"/>
            <a:ext cx="43031" cy="430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367DF4-1DAB-3774-BA38-7441445DF989}"/>
              </a:ext>
            </a:extLst>
          </p:cNvPr>
          <p:cNvGrpSpPr/>
          <p:nvPr/>
        </p:nvGrpSpPr>
        <p:grpSpPr>
          <a:xfrm>
            <a:off x="4976726" y="11584914"/>
            <a:ext cx="1292738" cy="331124"/>
            <a:chOff x="4027187" y="828380"/>
            <a:chExt cx="1540510" cy="394589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F89984-D39B-E7F6-7B4B-9EAE442A34C4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end</a:t>
              </a:r>
              <a:endParaRPr lang="en-IN" sz="1468" dirty="0"/>
            </a:p>
          </p:txBody>
        </p:sp>
        <p:sp>
          <p:nvSpPr>
            <p:cNvPr id="106" name="Flowchart: Terminator 105">
              <a:extLst>
                <a:ext uri="{FF2B5EF4-FFF2-40B4-BE49-F238E27FC236}">
                  <a16:creationId xmlns:a16="http://schemas.microsoft.com/office/drawing/2014/main" id="{118D4E6A-F5FD-BDC4-5CC9-BB5C17823856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88C703-98A7-B649-A009-41F46DC17490}"/>
              </a:ext>
            </a:extLst>
          </p:cNvPr>
          <p:cNvGrpSpPr/>
          <p:nvPr/>
        </p:nvGrpSpPr>
        <p:grpSpPr>
          <a:xfrm>
            <a:off x="4352618" y="10925221"/>
            <a:ext cx="2532050" cy="348200"/>
            <a:chOff x="4720877" y="3248488"/>
            <a:chExt cx="2660776" cy="11414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29018-3B3A-6B7C-7D76-A8CA1B40AA4C}"/>
                </a:ext>
              </a:extLst>
            </p:cNvPr>
            <p:cNvSpPr txBox="1"/>
            <p:nvPr/>
          </p:nvSpPr>
          <p:spPr>
            <a:xfrm>
              <a:off x="4720877" y="3248488"/>
              <a:ext cx="2660776" cy="11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new site occupation </a:t>
              </a:r>
              <a:endParaRPr lang="en-IN" sz="16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9644BBE-494B-429B-25EB-4C33CC3D161D}"/>
                </a:ext>
              </a:extLst>
            </p:cNvPr>
            <p:cNvSpPr/>
            <p:nvPr/>
          </p:nvSpPr>
          <p:spPr>
            <a:xfrm>
              <a:off x="4720877" y="3251650"/>
              <a:ext cx="2554011" cy="110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75ACDBB-2406-BB7F-A2B2-60C86142808E}"/>
              </a:ext>
            </a:extLst>
          </p:cNvPr>
          <p:cNvCxnSpPr>
            <a:cxnSpLocks/>
            <a:stCxn id="112" idx="2"/>
            <a:endCxn id="122" idx="0"/>
          </p:cNvCxnSpPr>
          <p:nvPr/>
        </p:nvCxnSpPr>
        <p:spPr>
          <a:xfrm>
            <a:off x="5551640" y="10638104"/>
            <a:ext cx="16203" cy="29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A5C9FAF-B9BC-BCA0-110B-6CA09CAC56E4}"/>
              </a:ext>
            </a:extLst>
          </p:cNvPr>
          <p:cNvSpPr txBox="1"/>
          <p:nvPr/>
        </p:nvSpPr>
        <p:spPr>
          <a:xfrm>
            <a:off x="31117" y="7393468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accmov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bnum,int</a:t>
            </a:r>
            <a:r>
              <a:rPr lang="en-IN" sz="2000" b="1" dirty="0"/>
              <a:t> </a:t>
            </a:r>
            <a:r>
              <a:rPr lang="en-IN" sz="2000" b="1" dirty="0" err="1"/>
              <a:t>pcalc,int</a:t>
            </a:r>
            <a:r>
              <a:rPr lang="en-IN" sz="2000" b="1" dirty="0"/>
              <a:t> </a:t>
            </a:r>
            <a:r>
              <a:rPr lang="en-IN" sz="2000" b="1" dirty="0" err="1"/>
              <a:t>scalc,struct</a:t>
            </a:r>
            <a:r>
              <a:rPr lang="en-IN" sz="2000" b="1" dirty="0"/>
              <a:t> </a:t>
            </a:r>
            <a:r>
              <a:rPr lang="en-IN" sz="2000" b="1" dirty="0" err="1"/>
              <a:t>vec</a:t>
            </a:r>
            <a:r>
              <a:rPr lang="en-IN" sz="2000" b="1" dirty="0"/>
              <a:t> </a:t>
            </a:r>
            <a:r>
              <a:rPr lang="en-IN" sz="2000" b="1" dirty="0" err="1"/>
              <a:t>mpos</a:t>
            </a:r>
            <a:r>
              <a:rPr lang="en-IN" sz="2000" b="1" dirty="0"/>
              <a:t>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B14084E-D916-5A15-D531-AA596D2B4B97}"/>
              </a:ext>
            </a:extLst>
          </p:cNvPr>
          <p:cNvCxnSpPr>
            <a:cxnSpLocks/>
          </p:cNvCxnSpPr>
          <p:nvPr/>
        </p:nvCxnSpPr>
        <p:spPr>
          <a:xfrm>
            <a:off x="1729409" y="6619461"/>
            <a:ext cx="7792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A0673-839E-CCF2-A0C0-1C5A8E4B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D05E1F9-5CAA-D5C7-B5BD-471E5A2EF4E1}"/>
              </a:ext>
            </a:extLst>
          </p:cNvPr>
          <p:cNvSpPr/>
          <p:nvPr/>
        </p:nvSpPr>
        <p:spPr>
          <a:xfrm>
            <a:off x="3524078" y="7248094"/>
            <a:ext cx="4030237" cy="4292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33AB4B-7765-74DE-691C-D6C51EEC3DFD}"/>
              </a:ext>
            </a:extLst>
          </p:cNvPr>
          <p:cNvSpPr/>
          <p:nvPr/>
        </p:nvSpPr>
        <p:spPr>
          <a:xfrm>
            <a:off x="3528858" y="824670"/>
            <a:ext cx="4030237" cy="4292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ABFCEE-F033-F652-FAAB-A566EDDF5541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E4CC9D-8D9F-A3E9-0955-6B27C8B73752}"/>
              </a:ext>
            </a:extLst>
          </p:cNvPr>
          <p:cNvSpPr txBox="1"/>
          <p:nvPr/>
        </p:nvSpPr>
        <p:spPr>
          <a:xfrm>
            <a:off x="0" y="824670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fmeval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dindex,int</a:t>
            </a:r>
            <a:r>
              <a:rPr lang="en-IN" sz="2000" b="1" dirty="0"/>
              <a:t> </a:t>
            </a:r>
            <a:r>
              <a:rPr lang="en-IN" sz="2000" b="1" dirty="0" err="1"/>
              <a:t>fcalc</a:t>
            </a:r>
            <a:r>
              <a:rPr lang="en-IN" sz="2000" b="1" dirty="0"/>
              <a:t>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86A7FFF-BD6A-68E4-83EB-A6675ADB264B}"/>
              </a:ext>
            </a:extLst>
          </p:cNvPr>
          <p:cNvGrpSpPr/>
          <p:nvPr/>
        </p:nvGrpSpPr>
        <p:grpSpPr>
          <a:xfrm>
            <a:off x="2956957" y="1749810"/>
            <a:ext cx="3623185" cy="4395007"/>
            <a:chOff x="2956957" y="1749810"/>
            <a:chExt cx="3623185" cy="43950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BDA1A9-5C53-6300-1892-B9BCC40CBE83}"/>
                </a:ext>
              </a:extLst>
            </p:cNvPr>
            <p:cNvGrpSpPr/>
            <p:nvPr/>
          </p:nvGrpSpPr>
          <p:grpSpPr>
            <a:xfrm>
              <a:off x="2986822" y="2477994"/>
              <a:ext cx="3593320" cy="544094"/>
              <a:chOff x="3195079" y="3299149"/>
              <a:chExt cx="3610573" cy="1733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A02CBE-FC5C-DA5E-31C7-B570BFFF01B2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fmoves</a:t>
                </a:r>
                <a:r>
                  <a:rPr lang="en-IN" sz="1400" dirty="0"/>
                  <a:t>(</a:t>
                </a:r>
                <a:r>
                  <a:rPr lang="en-IN" sz="1400" dirty="0" err="1"/>
                  <a:t>cnum,dindex</a:t>
                </a:r>
                <a:r>
                  <a:rPr lang="en-IN" sz="1400" dirty="0"/>
                  <a:t>) to move and update the position of 1</a:t>
                </a:r>
                <a:r>
                  <a:rPr lang="en-IN" sz="1400" baseline="30000" dirty="0"/>
                  <a:t>st</a:t>
                </a:r>
                <a:r>
                  <a:rPr lang="en-IN" sz="1400" dirty="0"/>
                  <a:t> bead in specified direction 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9360F69-D442-1742-382B-5C65ABE6696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73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085CDDD-0125-42E2-57B3-FCC7DCC9787E}"/>
                </a:ext>
              </a:extLst>
            </p:cNvPr>
            <p:cNvCxnSpPr>
              <a:cxnSpLocks/>
              <a:stCxn id="34" idx="2"/>
              <a:endCxn id="73" idx="0"/>
            </p:cNvCxnSpPr>
            <p:nvPr/>
          </p:nvCxnSpPr>
          <p:spPr>
            <a:xfrm>
              <a:off x="4716803" y="3934024"/>
              <a:ext cx="7787" cy="6389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0C9DA9-3278-707F-9CB6-80BD407B28C9}"/>
                </a:ext>
              </a:extLst>
            </p:cNvPr>
            <p:cNvCxnSpPr>
              <a:cxnSpLocks/>
              <a:stCxn id="73" idx="2"/>
              <a:endCxn id="36" idx="0"/>
            </p:cNvCxnSpPr>
            <p:nvPr/>
          </p:nvCxnSpPr>
          <p:spPr>
            <a:xfrm flipH="1">
              <a:off x="4716801" y="5117115"/>
              <a:ext cx="7789" cy="672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E7A30E8-53D9-FA25-3922-56FA2ABFD19B}"/>
                </a:ext>
              </a:extLst>
            </p:cNvPr>
            <p:cNvGrpSpPr/>
            <p:nvPr/>
          </p:nvGrpSpPr>
          <p:grpSpPr>
            <a:xfrm>
              <a:off x="4145064" y="1749810"/>
              <a:ext cx="1292738" cy="331124"/>
              <a:chOff x="4027187" y="828380"/>
              <a:chExt cx="1540510" cy="39458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D59FA6-B21F-D3CC-77C2-44F53C5D60DE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38" name="Flowchart: Terminator 37">
                <a:extLst>
                  <a:ext uri="{FF2B5EF4-FFF2-40B4-BE49-F238E27FC236}">
                    <a16:creationId xmlns:a16="http://schemas.microsoft.com/office/drawing/2014/main" id="{DA5345C0-059E-BFE5-C45F-17F87B87CACD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0F11A5-9BEE-B490-0FF1-713831D8DAEA}"/>
                </a:ext>
              </a:extLst>
            </p:cNvPr>
            <p:cNvGrpSpPr/>
            <p:nvPr/>
          </p:nvGrpSpPr>
          <p:grpSpPr>
            <a:xfrm>
              <a:off x="4287375" y="5789683"/>
              <a:ext cx="858852" cy="355134"/>
              <a:chOff x="3835797" y="497819"/>
              <a:chExt cx="818753" cy="3385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3DC429-1725-DCC1-EDFC-D2D38B34DADC}"/>
                  </a:ext>
                </a:extLst>
              </p:cNvPr>
              <p:cNvSpPr txBox="1"/>
              <p:nvPr/>
            </p:nvSpPr>
            <p:spPr>
              <a:xfrm>
                <a:off x="3930650" y="497819"/>
                <a:ext cx="723900" cy="33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78" dirty="0"/>
                  <a:t>End</a:t>
                </a:r>
              </a:p>
            </p:txBody>
          </p:sp>
          <p:sp>
            <p:nvSpPr>
              <p:cNvPr id="36" name="Flowchart: Terminator 35">
                <a:extLst>
                  <a:ext uri="{FF2B5EF4-FFF2-40B4-BE49-F238E27FC236}">
                    <a16:creationId xmlns:a16="http://schemas.microsoft.com/office/drawing/2014/main" id="{58BF0E97-A0A6-ED49-367C-A57174F92B73}"/>
                  </a:ext>
                </a:extLst>
              </p:cNvPr>
              <p:cNvSpPr/>
              <p:nvPr/>
            </p:nvSpPr>
            <p:spPr>
              <a:xfrm>
                <a:off x="3835797" y="497819"/>
                <a:ext cx="818753" cy="338554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88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D81B817-A7DD-C0AF-FF22-ED1EF29EA763}"/>
                </a:ext>
              </a:extLst>
            </p:cNvPr>
            <p:cNvCxnSpPr>
              <a:cxnSpLocks/>
              <a:stCxn id="52" idx="2"/>
              <a:endCxn id="33" idx="0"/>
            </p:cNvCxnSpPr>
            <p:nvPr/>
          </p:nvCxnSpPr>
          <p:spPr>
            <a:xfrm flipH="1">
              <a:off x="4728192" y="3022088"/>
              <a:ext cx="63241" cy="3625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721DF3-3555-D23F-D305-B636A7D176CE}"/>
                </a:ext>
              </a:extLst>
            </p:cNvPr>
            <p:cNvGrpSpPr/>
            <p:nvPr/>
          </p:nvGrpSpPr>
          <p:grpSpPr>
            <a:xfrm>
              <a:off x="3483485" y="3384610"/>
              <a:ext cx="2489414" cy="584775"/>
              <a:chOff x="3120346" y="3299149"/>
              <a:chExt cx="5562986" cy="22737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2F653B-BD68-3680-D380-828254ED2641}"/>
                  </a:ext>
                </a:extLst>
              </p:cNvPr>
              <p:cNvSpPr txBox="1"/>
              <p:nvPr/>
            </p:nvSpPr>
            <p:spPr>
              <a:xfrm>
                <a:off x="3120346" y="3299149"/>
                <a:ext cx="5562986" cy="22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Compute the new site index (</a:t>
                </a:r>
                <a:r>
                  <a:rPr lang="en-IN" sz="1600" dirty="0" err="1"/>
                  <a:t>scalc</a:t>
                </a:r>
                <a:r>
                  <a:rPr lang="en-IN" sz="1600" dirty="0"/>
                  <a:t>)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F57552D-C7D8-1A26-C681-FDC3AA882EA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5330660" cy="2136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1B0153-33D6-9A4F-E4E1-6C04023EDFBF}"/>
                </a:ext>
              </a:extLst>
            </p:cNvPr>
            <p:cNvCxnSpPr>
              <a:cxnSpLocks/>
              <a:stCxn id="38" idx="2"/>
              <a:endCxn id="51" idx="0"/>
            </p:cNvCxnSpPr>
            <p:nvPr/>
          </p:nvCxnSpPr>
          <p:spPr>
            <a:xfrm>
              <a:off x="4770226" y="2080934"/>
              <a:ext cx="13256" cy="39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ABF97A9-4362-F93F-328E-DFA7058D6806}"/>
                </a:ext>
              </a:extLst>
            </p:cNvPr>
            <p:cNvGrpSpPr/>
            <p:nvPr/>
          </p:nvGrpSpPr>
          <p:grpSpPr>
            <a:xfrm>
              <a:off x="2956957" y="4573021"/>
              <a:ext cx="3519689" cy="603992"/>
              <a:chOff x="3195079" y="3299149"/>
              <a:chExt cx="3610573" cy="16674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CC157E-AA78-5C69-6055-12A3AACAD8DF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deltaE</a:t>
                </a:r>
                <a:r>
                  <a:rPr lang="en-IN" sz="1400" dirty="0"/>
                  <a:t>(</a:t>
                </a:r>
                <a:r>
                  <a:rPr lang="en-IN" sz="1400" dirty="0" err="1"/>
                  <a:t>fcalc,scalc</a:t>
                </a:r>
                <a:r>
                  <a:rPr lang="en-IN" sz="1400" dirty="0"/>
                  <a:t>) to determine the energy change associated with 1</a:t>
                </a:r>
                <a:r>
                  <a:rPr lang="en-IN" sz="1400" baseline="30000" dirty="0"/>
                  <a:t>st</a:t>
                </a:r>
                <a:r>
                  <a:rPr lang="en-IN" sz="1400" dirty="0"/>
                  <a:t> bead move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911437-0327-854B-DA09-6C1E3DBE430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50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11A1D-DCB2-0033-795E-FB91EDAFD182}"/>
              </a:ext>
            </a:extLst>
          </p:cNvPr>
          <p:cNvCxnSpPr>
            <a:cxnSpLocks/>
          </p:cNvCxnSpPr>
          <p:nvPr/>
        </p:nvCxnSpPr>
        <p:spPr>
          <a:xfrm>
            <a:off x="1729409" y="6619461"/>
            <a:ext cx="7792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4A77666-2568-53E8-A713-EC96F58A0EB6}"/>
              </a:ext>
            </a:extLst>
          </p:cNvPr>
          <p:cNvGrpSpPr/>
          <p:nvPr/>
        </p:nvGrpSpPr>
        <p:grpSpPr>
          <a:xfrm>
            <a:off x="2972533" y="8272858"/>
            <a:ext cx="3653376" cy="4395007"/>
            <a:chOff x="2926766" y="1749810"/>
            <a:chExt cx="3653376" cy="43950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BA8CBC6-98C4-DBED-6BC8-A64EF46662E1}"/>
                </a:ext>
              </a:extLst>
            </p:cNvPr>
            <p:cNvGrpSpPr/>
            <p:nvPr/>
          </p:nvGrpSpPr>
          <p:grpSpPr>
            <a:xfrm>
              <a:off x="2986822" y="2477994"/>
              <a:ext cx="3593320" cy="544094"/>
              <a:chOff x="3195079" y="3299149"/>
              <a:chExt cx="3610573" cy="173394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5803AAB-5EF0-9DF4-4C76-00B4A495B07F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nmoves</a:t>
                </a:r>
                <a:r>
                  <a:rPr lang="en-IN" sz="1400" dirty="0"/>
                  <a:t>(</a:t>
                </a:r>
                <a:r>
                  <a:rPr lang="en-IN" sz="1400" dirty="0" err="1"/>
                  <a:t>cnum,dindex</a:t>
                </a:r>
                <a:r>
                  <a:rPr lang="en-IN" sz="1400" dirty="0"/>
                  <a:t>) to move and update the position of 20</a:t>
                </a:r>
                <a:r>
                  <a:rPr lang="en-IN" sz="1400" baseline="30000" dirty="0"/>
                  <a:t>th </a:t>
                </a:r>
                <a:r>
                  <a:rPr lang="en-IN" sz="1400" dirty="0"/>
                  <a:t>bead in specified direction  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5BD3A7-F597-6412-3B6D-BC93DF71FE2A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73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7A16D92-2A83-5568-7B6A-4E04089C8217}"/>
                </a:ext>
              </a:extLst>
            </p:cNvPr>
            <p:cNvCxnSpPr>
              <a:cxnSpLocks/>
              <a:stCxn id="91" idx="2"/>
              <a:endCxn id="89" idx="0"/>
            </p:cNvCxnSpPr>
            <p:nvPr/>
          </p:nvCxnSpPr>
          <p:spPr>
            <a:xfrm flipH="1">
              <a:off x="4659973" y="3934024"/>
              <a:ext cx="56830" cy="63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C9DD9AA-57E3-D781-5B88-7F1A7DEB80A1}"/>
                </a:ext>
              </a:extLst>
            </p:cNvPr>
            <p:cNvCxnSpPr>
              <a:cxnSpLocks/>
              <a:stCxn id="89" idx="2"/>
              <a:endCxn id="93" idx="0"/>
            </p:cNvCxnSpPr>
            <p:nvPr/>
          </p:nvCxnSpPr>
          <p:spPr>
            <a:xfrm>
              <a:off x="4659973" y="5117134"/>
              <a:ext cx="56828" cy="6725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158D56-2773-A2EF-38D3-F26C09EC8556}"/>
                </a:ext>
              </a:extLst>
            </p:cNvPr>
            <p:cNvGrpSpPr/>
            <p:nvPr/>
          </p:nvGrpSpPr>
          <p:grpSpPr>
            <a:xfrm>
              <a:off x="4145064" y="1749810"/>
              <a:ext cx="1292738" cy="331124"/>
              <a:chOff x="4027187" y="828380"/>
              <a:chExt cx="1540510" cy="394589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7C93DDE-A43A-250A-4679-9C346D50BDFE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95" name="Flowchart: Terminator 94">
                <a:extLst>
                  <a:ext uri="{FF2B5EF4-FFF2-40B4-BE49-F238E27FC236}">
                    <a16:creationId xmlns:a16="http://schemas.microsoft.com/office/drawing/2014/main" id="{E19E0C23-ADA5-31DB-362B-AF058573F931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1956191-D9C7-0612-6199-01037A4BE71B}"/>
                </a:ext>
              </a:extLst>
            </p:cNvPr>
            <p:cNvGrpSpPr/>
            <p:nvPr/>
          </p:nvGrpSpPr>
          <p:grpSpPr>
            <a:xfrm>
              <a:off x="4287375" y="5789683"/>
              <a:ext cx="858852" cy="355134"/>
              <a:chOff x="3835797" y="497819"/>
              <a:chExt cx="818753" cy="33855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0A66A18-2510-427F-9F74-17E6C9CA5A60}"/>
                  </a:ext>
                </a:extLst>
              </p:cNvPr>
              <p:cNvSpPr txBox="1"/>
              <p:nvPr/>
            </p:nvSpPr>
            <p:spPr>
              <a:xfrm>
                <a:off x="3930650" y="497819"/>
                <a:ext cx="723900" cy="33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78" dirty="0"/>
                  <a:t>End</a:t>
                </a:r>
              </a:p>
            </p:txBody>
          </p:sp>
          <p:sp>
            <p:nvSpPr>
              <p:cNvPr id="93" name="Flowchart: Terminator 92">
                <a:extLst>
                  <a:ext uri="{FF2B5EF4-FFF2-40B4-BE49-F238E27FC236}">
                    <a16:creationId xmlns:a16="http://schemas.microsoft.com/office/drawing/2014/main" id="{23848967-53B0-F091-88DD-4B74668E8628}"/>
                  </a:ext>
                </a:extLst>
              </p:cNvPr>
              <p:cNvSpPr/>
              <p:nvPr/>
            </p:nvSpPr>
            <p:spPr>
              <a:xfrm>
                <a:off x="3835797" y="497819"/>
                <a:ext cx="818753" cy="338554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88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09D440E-D3D8-80F4-FD78-05B966F98B7C}"/>
                </a:ext>
              </a:extLst>
            </p:cNvPr>
            <p:cNvCxnSpPr>
              <a:cxnSpLocks/>
              <a:stCxn id="97" idx="2"/>
              <a:endCxn id="90" idx="0"/>
            </p:cNvCxnSpPr>
            <p:nvPr/>
          </p:nvCxnSpPr>
          <p:spPr>
            <a:xfrm flipH="1">
              <a:off x="4728192" y="3022088"/>
              <a:ext cx="63241" cy="3625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78EDAAB-F108-B4F1-03E6-72255F2BA034}"/>
                </a:ext>
              </a:extLst>
            </p:cNvPr>
            <p:cNvGrpSpPr/>
            <p:nvPr/>
          </p:nvGrpSpPr>
          <p:grpSpPr>
            <a:xfrm>
              <a:off x="3483485" y="3384610"/>
              <a:ext cx="2489414" cy="584775"/>
              <a:chOff x="3120346" y="3299149"/>
              <a:chExt cx="5562986" cy="227373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F5DE89-2D9D-4FD6-9BAE-3864190047B7}"/>
                  </a:ext>
                </a:extLst>
              </p:cNvPr>
              <p:cNvSpPr txBox="1"/>
              <p:nvPr/>
            </p:nvSpPr>
            <p:spPr>
              <a:xfrm>
                <a:off x="3120346" y="3299149"/>
                <a:ext cx="5562986" cy="22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Compute the new site index (</a:t>
                </a:r>
                <a:r>
                  <a:rPr lang="en-IN" sz="1600" dirty="0" err="1"/>
                  <a:t>scalc</a:t>
                </a:r>
                <a:r>
                  <a:rPr lang="en-IN" sz="1600" dirty="0"/>
                  <a:t>)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4F1D72E-D97F-D321-71D6-996C47D9D32A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5330660" cy="2136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D542AA-0AF8-423C-B4F6-12083B0CA2BB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>
              <a:off x="4770226" y="2080934"/>
              <a:ext cx="13256" cy="39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277AFEA-B535-B397-CBCA-BEB2EA9DC8FA}"/>
                </a:ext>
              </a:extLst>
            </p:cNvPr>
            <p:cNvGrpSpPr/>
            <p:nvPr/>
          </p:nvGrpSpPr>
          <p:grpSpPr>
            <a:xfrm>
              <a:off x="2926766" y="4557974"/>
              <a:ext cx="3420648" cy="559160"/>
              <a:chOff x="3164109" y="3294990"/>
              <a:chExt cx="3508975" cy="15436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E6F7A1-53CD-29E0-5BED-A37E56F37945}"/>
                  </a:ext>
                </a:extLst>
              </p:cNvPr>
              <p:cNvSpPr txBox="1"/>
              <p:nvPr/>
            </p:nvSpPr>
            <p:spPr>
              <a:xfrm>
                <a:off x="3164109" y="3294990"/>
                <a:ext cx="3508975" cy="144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deltaE</a:t>
                </a:r>
                <a:r>
                  <a:rPr lang="en-IN" sz="1400" dirty="0"/>
                  <a:t>(</a:t>
                </a:r>
                <a:r>
                  <a:rPr lang="en-IN" sz="1400" dirty="0" err="1"/>
                  <a:t>lcalc,scalc</a:t>
                </a:r>
                <a:r>
                  <a:rPr lang="en-IN" sz="1400" dirty="0"/>
                  <a:t>) to determine energy change associated with last bead move 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11B029E-A3BA-9E2F-E574-541EBA3D2CF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462026" cy="150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479FF6-5FF7-54B5-F03E-18E7B07D42D0}"/>
              </a:ext>
            </a:extLst>
          </p:cNvPr>
          <p:cNvSpPr txBox="1"/>
          <p:nvPr/>
        </p:nvSpPr>
        <p:spPr>
          <a:xfrm>
            <a:off x="39480" y="7301460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lmeval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dindex,int</a:t>
            </a:r>
            <a:r>
              <a:rPr lang="en-IN" sz="2000" b="1" dirty="0"/>
              <a:t> </a:t>
            </a:r>
            <a:r>
              <a:rPr lang="en-IN" sz="2000" b="1" dirty="0" err="1"/>
              <a:t>lcalc</a:t>
            </a:r>
            <a:r>
              <a:rPr lang="en-IN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24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709</TotalTime>
  <Words>649</Words>
  <Application>Microsoft Office PowerPoint</Application>
  <PresentationFormat>Custom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koushik sai</dc:creator>
  <cp:lastModifiedBy>koushik sai</cp:lastModifiedBy>
  <cp:revision>2</cp:revision>
  <dcterms:created xsi:type="dcterms:W3CDTF">2025-06-30T10:26:22Z</dcterms:created>
  <dcterms:modified xsi:type="dcterms:W3CDTF">2025-07-03T13:46:17Z</dcterms:modified>
</cp:coreProperties>
</file>