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3" r:id="rId2"/>
    <p:sldId id="311" r:id="rId3"/>
    <p:sldId id="281" r:id="rId4"/>
    <p:sldId id="259" r:id="rId5"/>
    <p:sldId id="298" r:id="rId6"/>
    <p:sldId id="260" r:id="rId7"/>
    <p:sldId id="261" r:id="rId8"/>
    <p:sldId id="270" r:id="rId9"/>
    <p:sldId id="271" r:id="rId10"/>
    <p:sldId id="272" r:id="rId11"/>
    <p:sldId id="278" r:id="rId12"/>
    <p:sldId id="276" r:id="rId13"/>
    <p:sldId id="277" r:id="rId14"/>
    <p:sldId id="280" r:id="rId15"/>
    <p:sldId id="265" r:id="rId16"/>
    <p:sldId id="279" r:id="rId17"/>
    <p:sldId id="312" r:id="rId18"/>
    <p:sldId id="310" r:id="rId19"/>
    <p:sldId id="273" r:id="rId20"/>
    <p:sldId id="266" r:id="rId21"/>
    <p:sldId id="267" r:id="rId22"/>
    <p:sldId id="302" r:id="rId23"/>
    <p:sldId id="264" r:id="rId24"/>
    <p:sldId id="263" r:id="rId25"/>
    <p:sldId id="274" r:id="rId26"/>
    <p:sldId id="268" r:id="rId27"/>
    <p:sldId id="262"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ushik sai" initials="ks" lastIdx="1" clrIdx="0">
    <p:extLst>
      <p:ext uri="{19B8F6BF-5375-455C-9EA6-DF929625EA0E}">
        <p15:presenceInfo xmlns:p15="http://schemas.microsoft.com/office/powerpoint/2012/main" userId="9e0dfd8a632373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ushik sai" userId="9e0dfd8a632373fc" providerId="LiveId" clId="{3778962A-A939-45B8-AE42-246CD4869634}"/>
    <pc:docChg chg="undo custSel addSld delSld modSld sldOrd">
      <pc:chgData name="koushik sai" userId="9e0dfd8a632373fc" providerId="LiveId" clId="{3778962A-A939-45B8-AE42-246CD4869634}" dt="2025-07-11T05:29:30.559" v="6744" actId="20577"/>
      <pc:docMkLst>
        <pc:docMk/>
      </pc:docMkLst>
      <pc:sldChg chg="delSp del mod">
        <pc:chgData name="koushik sai" userId="9e0dfd8a632373fc" providerId="LiveId" clId="{3778962A-A939-45B8-AE42-246CD4869634}" dt="2025-07-10T08:42:28.515" v="3269" actId="47"/>
        <pc:sldMkLst>
          <pc:docMk/>
          <pc:sldMk cId="3982786166" sldId="256"/>
        </pc:sldMkLst>
        <pc:spChg chg="del">
          <ac:chgData name="koushik sai" userId="9e0dfd8a632373fc" providerId="LiveId" clId="{3778962A-A939-45B8-AE42-246CD4869634}" dt="2025-07-10T08:35:24.225" v="3164" actId="478"/>
          <ac:spMkLst>
            <pc:docMk/>
            <pc:sldMk cId="3982786166" sldId="256"/>
            <ac:spMk id="3" creationId="{E8AE6883-6596-80A4-0B3B-E6B0C7A29A27}"/>
          </ac:spMkLst>
        </pc:spChg>
      </pc:sldChg>
      <pc:sldChg chg="add del">
        <pc:chgData name="koushik sai" userId="9e0dfd8a632373fc" providerId="LiveId" clId="{3778962A-A939-45B8-AE42-246CD4869634}" dt="2025-07-10T17:31:32.663" v="5304" actId="47"/>
        <pc:sldMkLst>
          <pc:docMk/>
          <pc:sldMk cId="1567886568" sldId="257"/>
        </pc:sldMkLst>
      </pc:sldChg>
      <pc:sldChg chg="delSp modSp mod ord">
        <pc:chgData name="koushik sai" userId="9e0dfd8a632373fc" providerId="LiveId" clId="{3778962A-A939-45B8-AE42-246CD4869634}" dt="2025-07-11T05:00:52.056" v="6695" actId="5793"/>
        <pc:sldMkLst>
          <pc:docMk/>
          <pc:sldMk cId="2565534276" sldId="259"/>
        </pc:sldMkLst>
        <pc:spChg chg="del mod">
          <ac:chgData name="koushik sai" userId="9e0dfd8a632373fc" providerId="LiveId" clId="{3778962A-A939-45B8-AE42-246CD4869634}" dt="2025-07-10T09:14:57.943" v="3351" actId="478"/>
          <ac:spMkLst>
            <pc:docMk/>
            <pc:sldMk cId="2565534276" sldId="259"/>
            <ac:spMk id="3" creationId="{4F0F7684-D1D9-BA62-B7F7-FA0C04F7EEAA}"/>
          </ac:spMkLst>
        </pc:spChg>
        <pc:spChg chg="del">
          <ac:chgData name="koushik sai" userId="9e0dfd8a632373fc" providerId="LiveId" clId="{3778962A-A939-45B8-AE42-246CD4869634}" dt="2025-07-11T03:50:19.388" v="6607" actId="478"/>
          <ac:spMkLst>
            <pc:docMk/>
            <pc:sldMk cId="2565534276" sldId="259"/>
            <ac:spMk id="3" creationId="{95E4CE08-0A68-C3EA-8965-7773EC905F0D}"/>
          </ac:spMkLst>
        </pc:spChg>
        <pc:spChg chg="del">
          <ac:chgData name="koushik sai" userId="9e0dfd8a632373fc" providerId="LiveId" clId="{3778962A-A939-45B8-AE42-246CD4869634}" dt="2025-07-10T10:57:11.870" v="3701" actId="478"/>
          <ac:spMkLst>
            <pc:docMk/>
            <pc:sldMk cId="2565534276" sldId="259"/>
            <ac:spMk id="4" creationId="{B0A1B44E-FF55-B28F-E511-F7020B72BF7E}"/>
          </ac:spMkLst>
        </pc:spChg>
        <pc:spChg chg="del">
          <ac:chgData name="koushik sai" userId="9e0dfd8a632373fc" providerId="LiveId" clId="{3778962A-A939-45B8-AE42-246CD4869634}" dt="2025-07-10T07:22:44.162" v="3159" actId="478"/>
          <ac:spMkLst>
            <pc:docMk/>
            <pc:sldMk cId="2565534276" sldId="259"/>
            <ac:spMk id="9" creationId="{00DAB52F-4FB8-8966-7D05-EAC7698C44D5}"/>
          </ac:spMkLst>
        </pc:spChg>
        <pc:spChg chg="mod">
          <ac:chgData name="koushik sai" userId="9e0dfd8a632373fc" providerId="LiveId" clId="{3778962A-A939-45B8-AE42-246CD4869634}" dt="2025-07-11T05:00:52.056" v="6695" actId="5793"/>
          <ac:spMkLst>
            <pc:docMk/>
            <pc:sldMk cId="2565534276" sldId="259"/>
            <ac:spMk id="10" creationId="{702C0CDA-337D-592C-3A66-A8E7DDE1420A}"/>
          </ac:spMkLst>
        </pc:spChg>
      </pc:sldChg>
      <pc:sldChg chg="delSp modSp mod">
        <pc:chgData name="koushik sai" userId="9e0dfd8a632373fc" providerId="LiveId" clId="{3778962A-A939-45B8-AE42-246CD4869634}" dt="2025-07-10T10:57:15.910" v="3702" actId="478"/>
        <pc:sldMkLst>
          <pc:docMk/>
          <pc:sldMk cId="407717189" sldId="260"/>
        </pc:sldMkLst>
        <pc:spChg chg="del">
          <ac:chgData name="koushik sai" userId="9e0dfd8a632373fc" providerId="LiveId" clId="{3778962A-A939-45B8-AE42-246CD4869634}" dt="2025-07-10T07:22:40.901" v="3158" actId="478"/>
          <ac:spMkLst>
            <pc:docMk/>
            <pc:sldMk cId="407717189" sldId="260"/>
            <ac:spMk id="3" creationId="{F65E7085-0ADB-D7BC-72A6-2EB02E45FE68}"/>
          </ac:spMkLst>
        </pc:spChg>
        <pc:spChg chg="del">
          <ac:chgData name="koushik sai" userId="9e0dfd8a632373fc" providerId="LiveId" clId="{3778962A-A939-45B8-AE42-246CD4869634}" dt="2025-07-10T10:57:15.910" v="3702" actId="478"/>
          <ac:spMkLst>
            <pc:docMk/>
            <pc:sldMk cId="407717189" sldId="260"/>
            <ac:spMk id="4" creationId="{5C7F24A4-15BE-C50C-A24C-C2F6F2A7ACCF}"/>
          </ac:spMkLst>
        </pc:spChg>
        <pc:graphicFrameChg chg="mod">
          <ac:chgData name="koushik sai" userId="9e0dfd8a632373fc" providerId="LiveId" clId="{3778962A-A939-45B8-AE42-246CD4869634}" dt="2025-07-09T13:33:15.588" v="3" actId="20577"/>
          <ac:graphicFrameMkLst>
            <pc:docMk/>
            <pc:sldMk cId="407717189" sldId="260"/>
            <ac:graphicFrameMk id="13" creationId="{41A06F82-8355-C89A-75A9-523F578B34C4}"/>
          </ac:graphicFrameMkLst>
        </pc:graphicFrameChg>
      </pc:sldChg>
      <pc:sldChg chg="addSp delSp modSp mod modAnim">
        <pc:chgData name="koushik sai" userId="9e0dfd8a632373fc" providerId="LiveId" clId="{3778962A-A939-45B8-AE42-246CD4869634}" dt="2025-07-10T13:54:51.484" v="4339"/>
        <pc:sldMkLst>
          <pc:docMk/>
          <pc:sldMk cId="2597039991" sldId="261"/>
        </pc:sldMkLst>
        <pc:spChg chg="mod">
          <ac:chgData name="koushik sai" userId="9e0dfd8a632373fc" providerId="LiveId" clId="{3778962A-A939-45B8-AE42-246CD4869634}" dt="2025-07-10T13:38:28.549" v="3956" actId="20577"/>
          <ac:spMkLst>
            <pc:docMk/>
            <pc:sldMk cId="2597039991" sldId="261"/>
            <ac:spMk id="2" creationId="{C325A0F9-8112-C583-DFCC-D90758C76C61}"/>
          </ac:spMkLst>
        </pc:spChg>
        <pc:spChg chg="add mod ord">
          <ac:chgData name="koushik sai" userId="9e0dfd8a632373fc" providerId="LiveId" clId="{3778962A-A939-45B8-AE42-246CD4869634}" dt="2025-07-10T13:54:43.953" v="4338" actId="164"/>
          <ac:spMkLst>
            <pc:docMk/>
            <pc:sldMk cId="2597039991" sldId="261"/>
            <ac:spMk id="3" creationId="{A176EC34-FB3F-5059-B2F1-5FF485608C5E}"/>
          </ac:spMkLst>
        </pc:spChg>
        <pc:spChg chg="del">
          <ac:chgData name="koushik sai" userId="9e0dfd8a632373fc" providerId="LiveId" clId="{3778962A-A939-45B8-AE42-246CD4869634}" dt="2025-07-10T07:22:34.287" v="3157" actId="478"/>
          <ac:spMkLst>
            <pc:docMk/>
            <pc:sldMk cId="2597039991" sldId="261"/>
            <ac:spMk id="3" creationId="{FB5BC1C6-DF46-11A8-EFEE-C049067400C3}"/>
          </ac:spMkLst>
        </pc:spChg>
        <pc:spChg chg="add mod">
          <ac:chgData name="koushik sai" userId="9e0dfd8a632373fc" providerId="LiveId" clId="{3778962A-A939-45B8-AE42-246CD4869634}" dt="2025-07-10T13:54:43.953" v="4338" actId="164"/>
          <ac:spMkLst>
            <pc:docMk/>
            <pc:sldMk cId="2597039991" sldId="261"/>
            <ac:spMk id="4" creationId="{082B5191-D41F-7030-BE63-C972E1BBE7AA}"/>
          </ac:spMkLst>
        </pc:spChg>
        <pc:spChg chg="del">
          <ac:chgData name="koushik sai" userId="9e0dfd8a632373fc" providerId="LiveId" clId="{3778962A-A939-45B8-AE42-246CD4869634}" dt="2025-07-10T10:57:18.860" v="3703" actId="478"/>
          <ac:spMkLst>
            <pc:docMk/>
            <pc:sldMk cId="2597039991" sldId="261"/>
            <ac:spMk id="4" creationId="{7A9F34F5-2A85-C624-4642-81DF804E5425}"/>
          </ac:spMkLst>
        </pc:spChg>
        <pc:spChg chg="mod">
          <ac:chgData name="koushik sai" userId="9e0dfd8a632373fc" providerId="LiveId" clId="{3778962A-A939-45B8-AE42-246CD4869634}" dt="2025-07-10T13:54:06.546" v="4333" actId="20577"/>
          <ac:spMkLst>
            <pc:docMk/>
            <pc:sldMk cId="2597039991" sldId="261"/>
            <ac:spMk id="8" creationId="{7C480EAD-7D95-0049-3482-E10EDF65EBD1}"/>
          </ac:spMkLst>
        </pc:spChg>
        <pc:grpChg chg="add mod">
          <ac:chgData name="koushik sai" userId="9e0dfd8a632373fc" providerId="LiveId" clId="{3778962A-A939-45B8-AE42-246CD4869634}" dt="2025-07-10T13:54:43.953" v="4338" actId="164"/>
          <ac:grpSpMkLst>
            <pc:docMk/>
            <pc:sldMk cId="2597039991" sldId="261"/>
            <ac:grpSpMk id="6" creationId="{CC760FDC-239D-EAE5-D4C6-D4B32D1727BE}"/>
          </ac:grpSpMkLst>
        </pc:grpChg>
      </pc:sldChg>
      <pc:sldChg chg="delSp modSp mod ord addAnim delAnim">
        <pc:chgData name="koushik sai" userId="9e0dfd8a632373fc" providerId="LiveId" clId="{3778962A-A939-45B8-AE42-246CD4869634}" dt="2025-07-10T13:56:29.903" v="4341"/>
        <pc:sldMkLst>
          <pc:docMk/>
          <pc:sldMk cId="4235828481" sldId="262"/>
        </pc:sldMkLst>
        <pc:spChg chg="del">
          <ac:chgData name="koushik sai" userId="9e0dfd8a632373fc" providerId="LiveId" clId="{3778962A-A939-45B8-AE42-246CD4869634}" dt="2025-07-10T07:22:27.999" v="3156" actId="478"/>
          <ac:spMkLst>
            <pc:docMk/>
            <pc:sldMk cId="4235828481" sldId="262"/>
            <ac:spMk id="5" creationId="{D2E53805-B8A9-43D5-E1D4-653BBD9046E7}"/>
          </ac:spMkLst>
        </pc:spChg>
        <pc:spChg chg="del">
          <ac:chgData name="koushik sai" userId="9e0dfd8a632373fc" providerId="LiveId" clId="{3778962A-A939-45B8-AE42-246CD4869634}" dt="2025-07-10T10:57:21.940" v="3704" actId="478"/>
          <ac:spMkLst>
            <pc:docMk/>
            <pc:sldMk cId="4235828481" sldId="262"/>
            <ac:spMk id="6" creationId="{501952F8-EC09-2807-3F6E-E885321DE808}"/>
          </ac:spMkLst>
        </pc:spChg>
        <pc:spChg chg="mod">
          <ac:chgData name="koushik sai" userId="9e0dfd8a632373fc" providerId="LiveId" clId="{3778962A-A939-45B8-AE42-246CD4869634}" dt="2025-07-10T09:32:40.588" v="3525" actId="1076"/>
          <ac:spMkLst>
            <pc:docMk/>
            <pc:sldMk cId="4235828481" sldId="262"/>
            <ac:spMk id="8" creationId="{4A27AE6A-C263-03E6-B6B8-D66AF683EE97}"/>
          </ac:spMkLst>
        </pc:spChg>
        <pc:graphicFrameChg chg="mod modGraphic">
          <ac:chgData name="koushik sai" userId="9e0dfd8a632373fc" providerId="LiveId" clId="{3778962A-A939-45B8-AE42-246CD4869634}" dt="2025-07-10T13:29:28.741" v="3911" actId="6549"/>
          <ac:graphicFrameMkLst>
            <pc:docMk/>
            <pc:sldMk cId="4235828481" sldId="262"/>
            <ac:graphicFrameMk id="10" creationId="{52ABF0BB-AD2E-51F9-2FD9-E34C3B92B0C3}"/>
          </ac:graphicFrameMkLst>
        </pc:graphicFrameChg>
      </pc:sldChg>
      <pc:sldChg chg="delSp modSp mod ord">
        <pc:chgData name="koushik sai" userId="9e0dfd8a632373fc" providerId="LiveId" clId="{3778962A-A939-45B8-AE42-246CD4869634}" dt="2025-07-10T15:50:28.020" v="4364"/>
        <pc:sldMkLst>
          <pc:docMk/>
          <pc:sldMk cId="1961466031" sldId="264"/>
        </pc:sldMkLst>
        <pc:spChg chg="mod">
          <ac:chgData name="koushik sai" userId="9e0dfd8a632373fc" providerId="LiveId" clId="{3778962A-A939-45B8-AE42-246CD4869634}" dt="2025-07-09T18:25:18.993" v="531" actId="20577"/>
          <ac:spMkLst>
            <pc:docMk/>
            <pc:sldMk cId="1961466031" sldId="264"/>
            <ac:spMk id="2" creationId="{4D5FEEE3-AC46-E0D7-16ED-918D92ED058A}"/>
          </ac:spMkLst>
        </pc:spChg>
        <pc:spChg chg="del">
          <ac:chgData name="koushik sai" userId="9e0dfd8a632373fc" providerId="LiveId" clId="{3778962A-A939-45B8-AE42-246CD4869634}" dt="2025-07-10T10:58:02.565" v="3712" actId="478"/>
          <ac:spMkLst>
            <pc:docMk/>
            <pc:sldMk cId="1961466031" sldId="264"/>
            <ac:spMk id="3" creationId="{7F3698D6-36F1-5205-C103-3DD3C9BEA761}"/>
          </ac:spMkLst>
        </pc:spChg>
        <pc:spChg chg="del">
          <ac:chgData name="koushik sai" userId="9e0dfd8a632373fc" providerId="LiveId" clId="{3778962A-A939-45B8-AE42-246CD4869634}" dt="2025-07-10T07:22:09.304" v="3152" actId="478"/>
          <ac:spMkLst>
            <pc:docMk/>
            <pc:sldMk cId="1961466031" sldId="264"/>
            <ac:spMk id="8" creationId="{705BDF0A-7D6D-7291-0388-DE6BDEDE41C1}"/>
          </ac:spMkLst>
        </pc:spChg>
        <pc:spChg chg="mod">
          <ac:chgData name="koushik sai" userId="9e0dfd8a632373fc" providerId="LiveId" clId="{3778962A-A939-45B8-AE42-246CD4869634}" dt="2025-07-09T18:25:06.870" v="529" actId="1076"/>
          <ac:spMkLst>
            <pc:docMk/>
            <pc:sldMk cId="1961466031" sldId="264"/>
            <ac:spMk id="1025" creationId="{4DFEEA04-4E52-68A5-D016-58C38092946E}"/>
          </ac:spMkLst>
        </pc:spChg>
      </pc:sldChg>
      <pc:sldChg chg="addSp delSp modSp mod ord">
        <pc:chgData name="koushik sai" userId="9e0dfd8a632373fc" providerId="LiveId" clId="{3778962A-A939-45B8-AE42-246CD4869634}" dt="2025-07-10T10:57:56.685" v="3710" actId="478"/>
        <pc:sldMkLst>
          <pc:docMk/>
          <pc:sldMk cId="2952089152" sldId="265"/>
        </pc:sldMkLst>
        <pc:spChg chg="mod">
          <ac:chgData name="koushik sai" userId="9e0dfd8a632373fc" providerId="LiveId" clId="{3778962A-A939-45B8-AE42-246CD4869634}" dt="2025-07-10T06:09:42.923" v="2070" actId="20577"/>
          <ac:spMkLst>
            <pc:docMk/>
            <pc:sldMk cId="2952089152" sldId="265"/>
            <ac:spMk id="2" creationId="{704B123D-5EB4-AEDB-23FC-35BBB8FD7825}"/>
          </ac:spMkLst>
        </pc:spChg>
        <pc:spChg chg="del">
          <ac:chgData name="koushik sai" userId="9e0dfd8a632373fc" providerId="LiveId" clId="{3778962A-A939-45B8-AE42-246CD4869634}" dt="2025-07-10T07:00:52.432" v="3105" actId="478"/>
          <ac:spMkLst>
            <pc:docMk/>
            <pc:sldMk cId="2952089152" sldId="265"/>
            <ac:spMk id="3" creationId="{412B439B-430A-FE2B-8B25-8F968CF8FA16}"/>
          </ac:spMkLst>
        </pc:spChg>
        <pc:spChg chg="mod">
          <ac:chgData name="koushik sai" userId="9e0dfd8a632373fc" providerId="LiveId" clId="{3778962A-A939-45B8-AE42-246CD4869634}" dt="2025-07-10T07:08:47.292" v="3115" actId="1076"/>
          <ac:spMkLst>
            <pc:docMk/>
            <pc:sldMk cId="2952089152" sldId="265"/>
            <ac:spMk id="11" creationId="{5C1D5F7F-0679-5108-432F-76A68AD572E5}"/>
          </ac:spMkLst>
        </pc:spChg>
        <pc:spChg chg="mod">
          <ac:chgData name="koushik sai" userId="9e0dfd8a632373fc" providerId="LiveId" clId="{3778962A-A939-45B8-AE42-246CD4869634}" dt="2025-07-10T07:08:46.331" v="3114" actId="1076"/>
          <ac:spMkLst>
            <pc:docMk/>
            <pc:sldMk cId="2952089152" sldId="265"/>
            <ac:spMk id="13" creationId="{FCF7BDFD-A523-7EE8-9C45-7E6931AB433A}"/>
          </ac:spMkLst>
        </pc:spChg>
        <pc:spChg chg="add del mod">
          <ac:chgData name="koushik sai" userId="9e0dfd8a632373fc" providerId="LiveId" clId="{3778962A-A939-45B8-AE42-246CD4869634}" dt="2025-07-10T07:08:29.840" v="3112" actId="478"/>
          <ac:spMkLst>
            <pc:docMk/>
            <pc:sldMk cId="2952089152" sldId="265"/>
            <ac:spMk id="14" creationId="{0BACC093-0730-7132-2652-B0C5068BD4DB}"/>
          </ac:spMkLst>
        </pc:spChg>
        <pc:spChg chg="add mod">
          <ac:chgData name="koushik sai" userId="9e0dfd8a632373fc" providerId="LiveId" clId="{3778962A-A939-45B8-AE42-246CD4869634}" dt="2025-07-10T07:15:29.435" v="3145" actId="14100"/>
          <ac:spMkLst>
            <pc:docMk/>
            <pc:sldMk cId="2952089152" sldId="265"/>
            <ac:spMk id="15" creationId="{5D5B1BD8-7978-8C4F-768A-5749EC25F7C7}"/>
          </ac:spMkLst>
        </pc:spChg>
        <pc:spChg chg="del">
          <ac:chgData name="koushik sai" userId="9e0dfd8a632373fc" providerId="LiveId" clId="{3778962A-A939-45B8-AE42-246CD4869634}" dt="2025-07-10T10:57:56.685" v="3710" actId="478"/>
          <ac:spMkLst>
            <pc:docMk/>
            <pc:sldMk cId="2952089152" sldId="265"/>
            <ac:spMk id="16" creationId="{64ED6D1D-E84B-47A4-DEFF-52AA139B92DD}"/>
          </ac:spMkLst>
        </pc:spChg>
        <pc:spChg chg="mod">
          <ac:chgData name="koushik sai" userId="9e0dfd8a632373fc" providerId="LiveId" clId="{3778962A-A939-45B8-AE42-246CD4869634}" dt="2025-07-10T06:53:21.157" v="3082" actId="14100"/>
          <ac:spMkLst>
            <pc:docMk/>
            <pc:sldMk cId="2952089152" sldId="265"/>
            <ac:spMk id="1040" creationId="{4058E5C0-7D8D-4898-AEE3-FA2949934C71}"/>
          </ac:spMkLst>
        </pc:spChg>
        <pc:spChg chg="mod">
          <ac:chgData name="koushik sai" userId="9e0dfd8a632373fc" providerId="LiveId" clId="{3778962A-A939-45B8-AE42-246CD4869634}" dt="2025-07-10T06:53:45.994" v="3102" actId="1076"/>
          <ac:spMkLst>
            <pc:docMk/>
            <pc:sldMk cId="2952089152" sldId="265"/>
            <ac:spMk id="1041" creationId="{73A2A5D0-DBE5-6BE4-C581-21178F291E1B}"/>
          </ac:spMkLst>
        </pc:spChg>
      </pc:sldChg>
      <pc:sldChg chg="delSp mod ord">
        <pc:chgData name="koushik sai" userId="9e0dfd8a632373fc" providerId="LiveId" clId="{3778962A-A939-45B8-AE42-246CD4869634}" dt="2025-07-10T07:23:06.624" v="3163"/>
        <pc:sldMkLst>
          <pc:docMk/>
          <pc:sldMk cId="831886293" sldId="266"/>
        </pc:sldMkLst>
        <pc:spChg chg="del">
          <ac:chgData name="koushik sai" userId="9e0dfd8a632373fc" providerId="LiveId" clId="{3778962A-A939-45B8-AE42-246CD4869634}" dt="2025-07-10T07:22:13.778" v="3153" actId="478"/>
          <ac:spMkLst>
            <pc:docMk/>
            <pc:sldMk cId="831886293" sldId="266"/>
            <ac:spMk id="8" creationId="{74B6C8AF-11AA-8521-1E47-3DB9B35DF2F3}"/>
          </ac:spMkLst>
        </pc:spChg>
      </pc:sldChg>
      <pc:sldChg chg="delSp modSp mod ord">
        <pc:chgData name="koushik sai" userId="9e0dfd8a632373fc" providerId="LiveId" clId="{3778962A-A939-45B8-AE42-246CD4869634}" dt="2025-07-10T07:23:04.815" v="3161"/>
        <pc:sldMkLst>
          <pc:docMk/>
          <pc:sldMk cId="171343085" sldId="267"/>
        </pc:sldMkLst>
        <pc:spChg chg="del mod">
          <ac:chgData name="koushik sai" userId="9e0dfd8a632373fc" providerId="LiveId" clId="{3778962A-A939-45B8-AE42-246CD4869634}" dt="2025-07-10T07:22:16.596" v="3155" actId="478"/>
          <ac:spMkLst>
            <pc:docMk/>
            <pc:sldMk cId="171343085" sldId="267"/>
            <ac:spMk id="8" creationId="{7AF8BDF7-AF3D-430D-7339-AF605DF94AA1}"/>
          </ac:spMkLst>
        </pc:spChg>
      </pc:sldChg>
      <pc:sldChg chg="ord">
        <pc:chgData name="koushik sai" userId="9e0dfd8a632373fc" providerId="LiveId" clId="{3778962A-A939-45B8-AE42-246CD4869634}" dt="2025-07-10T06:41:56.835" v="3051"/>
        <pc:sldMkLst>
          <pc:docMk/>
          <pc:sldMk cId="3334538126" sldId="268"/>
        </pc:sldMkLst>
      </pc:sldChg>
      <pc:sldChg chg="modSp mod ord">
        <pc:chgData name="koushik sai" userId="9e0dfd8a632373fc" providerId="LiveId" clId="{3778962A-A939-45B8-AE42-246CD4869634}" dt="2025-07-10T15:43:10.732" v="4362"/>
        <pc:sldMkLst>
          <pc:docMk/>
          <pc:sldMk cId="3443566151" sldId="269"/>
        </pc:sldMkLst>
        <pc:spChg chg="mod">
          <ac:chgData name="koushik sai" userId="9e0dfd8a632373fc" providerId="LiveId" clId="{3778962A-A939-45B8-AE42-246CD4869634}" dt="2025-07-10T06:11:13.398" v="2071" actId="1076"/>
          <ac:spMkLst>
            <pc:docMk/>
            <pc:sldMk cId="3443566151" sldId="269"/>
            <ac:spMk id="5" creationId="{4A0EB99C-E70C-B84D-CC58-9BC4664392CE}"/>
          </ac:spMkLst>
        </pc:spChg>
      </pc:sldChg>
      <pc:sldChg chg="delSp modSp mod">
        <pc:chgData name="koushik sai" userId="9e0dfd8a632373fc" providerId="LiveId" clId="{3778962A-A939-45B8-AE42-246CD4869634}" dt="2025-07-10T14:03:16.887" v="4347" actId="478"/>
        <pc:sldMkLst>
          <pc:docMk/>
          <pc:sldMk cId="2969965466" sldId="270"/>
        </pc:sldMkLst>
        <pc:spChg chg="del">
          <ac:chgData name="koushik sai" userId="9e0dfd8a632373fc" providerId="LiveId" clId="{3778962A-A939-45B8-AE42-246CD4869634}" dt="2025-07-10T14:03:16.887" v="4347" actId="478"/>
          <ac:spMkLst>
            <pc:docMk/>
            <pc:sldMk cId="2969965466" sldId="270"/>
            <ac:spMk id="2" creationId="{BEAE919E-EF50-B5F0-A3CE-8F1994103686}"/>
          </ac:spMkLst>
        </pc:spChg>
        <pc:spChg chg="del">
          <ac:chgData name="koushik sai" userId="9e0dfd8a632373fc" providerId="LiveId" clId="{3778962A-A939-45B8-AE42-246CD4869634}" dt="2025-07-10T07:21:49.484" v="3148" actId="478"/>
          <ac:spMkLst>
            <pc:docMk/>
            <pc:sldMk cId="2969965466" sldId="270"/>
            <ac:spMk id="4" creationId="{6B196418-8CFD-E81C-CF85-8D241146FF29}"/>
          </ac:spMkLst>
        </pc:spChg>
        <pc:spChg chg="mod">
          <ac:chgData name="koushik sai" userId="9e0dfd8a632373fc" providerId="LiveId" clId="{3778962A-A939-45B8-AE42-246CD4869634}" dt="2025-07-10T14:00:16.779" v="4344" actId="207"/>
          <ac:spMkLst>
            <pc:docMk/>
            <pc:sldMk cId="2969965466" sldId="270"/>
            <ac:spMk id="26" creationId="{F5BAE4C4-E633-8B2C-CBCD-0E03E0AAB9A0}"/>
          </ac:spMkLst>
        </pc:spChg>
      </pc:sldChg>
      <pc:sldChg chg="delSp modSp mod">
        <pc:chgData name="koushik sai" userId="9e0dfd8a632373fc" providerId="LiveId" clId="{3778962A-A939-45B8-AE42-246CD4869634}" dt="2025-07-10T14:00:46.456" v="4345" actId="207"/>
        <pc:sldMkLst>
          <pc:docMk/>
          <pc:sldMk cId="3845757303" sldId="271"/>
        </pc:sldMkLst>
        <pc:spChg chg="del">
          <ac:chgData name="koushik sai" userId="9e0dfd8a632373fc" providerId="LiveId" clId="{3778962A-A939-45B8-AE42-246CD4869634}" dt="2025-07-10T10:57:29.775" v="3706" actId="478"/>
          <ac:spMkLst>
            <pc:docMk/>
            <pc:sldMk cId="3845757303" sldId="271"/>
            <ac:spMk id="2" creationId="{436A837F-7175-3048-EBB1-AC6FC55C821C}"/>
          </ac:spMkLst>
        </pc:spChg>
        <pc:spChg chg="del">
          <ac:chgData name="koushik sai" userId="9e0dfd8a632373fc" providerId="LiveId" clId="{3778962A-A939-45B8-AE42-246CD4869634}" dt="2025-07-10T07:21:46.290" v="3147" actId="478"/>
          <ac:spMkLst>
            <pc:docMk/>
            <pc:sldMk cId="3845757303" sldId="271"/>
            <ac:spMk id="4" creationId="{9F19928C-760A-4B6F-A1AE-F08AD48634CB}"/>
          </ac:spMkLst>
        </pc:spChg>
        <pc:spChg chg="mod">
          <ac:chgData name="koushik sai" userId="9e0dfd8a632373fc" providerId="LiveId" clId="{3778962A-A939-45B8-AE42-246CD4869634}" dt="2025-07-10T14:00:46.456" v="4345" actId="207"/>
          <ac:spMkLst>
            <pc:docMk/>
            <pc:sldMk cId="3845757303" sldId="271"/>
            <ac:spMk id="6" creationId="{3E664325-BB5B-AF2F-D6D6-A58591A06E65}"/>
          </ac:spMkLst>
        </pc:spChg>
      </pc:sldChg>
      <pc:sldChg chg="delSp modSp mod">
        <pc:chgData name="koushik sai" userId="9e0dfd8a632373fc" providerId="LiveId" clId="{3778962A-A939-45B8-AE42-246CD4869634}" dt="2025-07-10T14:00:54.652" v="4346" actId="207"/>
        <pc:sldMkLst>
          <pc:docMk/>
          <pc:sldMk cId="4132331503" sldId="272"/>
        </pc:sldMkLst>
        <pc:spChg chg="del">
          <ac:chgData name="koushik sai" userId="9e0dfd8a632373fc" providerId="LiveId" clId="{3778962A-A939-45B8-AE42-246CD4869634}" dt="2025-07-10T10:57:26.394" v="3705" actId="478"/>
          <ac:spMkLst>
            <pc:docMk/>
            <pc:sldMk cId="4132331503" sldId="272"/>
            <ac:spMk id="2" creationId="{BA645B50-0D28-1F5F-B234-D6BF28C05C23}"/>
          </ac:spMkLst>
        </pc:spChg>
        <pc:spChg chg="del">
          <ac:chgData name="koushik sai" userId="9e0dfd8a632373fc" providerId="LiveId" clId="{3778962A-A939-45B8-AE42-246CD4869634}" dt="2025-07-10T07:21:52.220" v="3149" actId="478"/>
          <ac:spMkLst>
            <pc:docMk/>
            <pc:sldMk cId="4132331503" sldId="272"/>
            <ac:spMk id="4" creationId="{7D23E574-68A0-EC8C-F125-3CF4E36D28C5}"/>
          </ac:spMkLst>
        </pc:spChg>
        <pc:spChg chg="mod">
          <ac:chgData name="koushik sai" userId="9e0dfd8a632373fc" providerId="LiveId" clId="{3778962A-A939-45B8-AE42-246CD4869634}" dt="2025-07-10T14:00:54.652" v="4346" actId="207"/>
          <ac:spMkLst>
            <pc:docMk/>
            <pc:sldMk cId="4132331503" sldId="272"/>
            <ac:spMk id="117" creationId="{C4990091-92D3-7EB2-C53C-A7ED2FCBF0D3}"/>
          </ac:spMkLst>
        </pc:spChg>
      </pc:sldChg>
      <pc:sldChg chg="delSp mod">
        <pc:chgData name="koushik sai" userId="9e0dfd8a632373fc" providerId="LiveId" clId="{3778962A-A939-45B8-AE42-246CD4869634}" dt="2025-07-11T03:51:18.810" v="6614" actId="478"/>
        <pc:sldMkLst>
          <pc:docMk/>
          <pc:sldMk cId="2381136198" sldId="273"/>
        </pc:sldMkLst>
        <pc:spChg chg="del">
          <ac:chgData name="koushik sai" userId="9e0dfd8a632373fc" providerId="LiveId" clId="{3778962A-A939-45B8-AE42-246CD4869634}" dt="2025-07-10T08:49:05.290" v="3297" actId="478"/>
          <ac:spMkLst>
            <pc:docMk/>
            <pc:sldMk cId="2381136198" sldId="273"/>
            <ac:spMk id="2" creationId="{0FBDA074-ABA7-2ADB-3454-672C978F5663}"/>
          </ac:spMkLst>
        </pc:spChg>
        <pc:spChg chg="del">
          <ac:chgData name="koushik sai" userId="9e0dfd8a632373fc" providerId="LiveId" clId="{3778962A-A939-45B8-AE42-246CD4869634}" dt="2025-07-11T03:51:18.810" v="6614" actId="478"/>
          <ac:spMkLst>
            <pc:docMk/>
            <pc:sldMk cId="2381136198" sldId="273"/>
            <ac:spMk id="2" creationId="{8F016DB2-A947-EC88-495A-BB8A6DC7DA45}"/>
          </ac:spMkLst>
        </pc:spChg>
      </pc:sldChg>
      <pc:sldChg chg="del">
        <pc:chgData name="koushik sai" userId="9e0dfd8a632373fc" providerId="LiveId" clId="{3778962A-A939-45B8-AE42-246CD4869634}" dt="2025-07-10T07:19:12.433" v="3146" actId="47"/>
        <pc:sldMkLst>
          <pc:docMk/>
          <pc:sldMk cId="406384291" sldId="275"/>
        </pc:sldMkLst>
      </pc:sldChg>
      <pc:sldChg chg="delSp modSp add mod ord delAnim">
        <pc:chgData name="koushik sai" userId="9e0dfd8a632373fc" providerId="LiveId" clId="{3778962A-A939-45B8-AE42-246CD4869634}" dt="2025-07-11T03:50:56.502" v="6609" actId="478"/>
        <pc:sldMkLst>
          <pc:docMk/>
          <pc:sldMk cId="3583408758" sldId="276"/>
        </pc:sldMkLst>
        <pc:spChg chg="mod">
          <ac:chgData name="koushik sai" userId="9e0dfd8a632373fc" providerId="LiveId" clId="{3778962A-A939-45B8-AE42-246CD4869634}" dt="2025-07-09T18:19:07.193" v="75" actId="20577"/>
          <ac:spMkLst>
            <pc:docMk/>
            <pc:sldMk cId="3583408758" sldId="276"/>
            <ac:spMk id="2" creationId="{445C5F4E-4B7A-73DB-F3F9-A3819303831E}"/>
          </ac:spMkLst>
        </pc:spChg>
        <pc:spChg chg="del">
          <ac:chgData name="koushik sai" userId="9e0dfd8a632373fc" providerId="LiveId" clId="{3778962A-A939-45B8-AE42-246CD4869634}" dt="2025-07-10T10:57:44.787" v="3707" actId="478"/>
          <ac:spMkLst>
            <pc:docMk/>
            <pc:sldMk cId="3583408758" sldId="276"/>
            <ac:spMk id="3" creationId="{219F6296-2A5D-2D1E-F18E-F5E07DAB14D5}"/>
          </ac:spMkLst>
        </pc:spChg>
        <pc:spChg chg="del">
          <ac:chgData name="koushik sai" userId="9e0dfd8a632373fc" providerId="LiveId" clId="{3778962A-A939-45B8-AE42-246CD4869634}" dt="2025-07-11T03:50:56.502" v="6609" actId="478"/>
          <ac:spMkLst>
            <pc:docMk/>
            <pc:sldMk cId="3583408758" sldId="276"/>
            <ac:spMk id="3" creationId="{94E4F028-2E7D-7ACD-89F4-8D576D15E04A}"/>
          </ac:spMkLst>
        </pc:spChg>
        <pc:spChg chg="mod">
          <ac:chgData name="koushik sai" userId="9e0dfd8a632373fc" providerId="LiveId" clId="{3778962A-A939-45B8-AE42-246CD4869634}" dt="2025-07-09T18:34:05.023" v="672" actId="20577"/>
          <ac:spMkLst>
            <pc:docMk/>
            <pc:sldMk cId="3583408758" sldId="276"/>
            <ac:spMk id="4" creationId="{5B752E91-F757-F7A8-7475-F436A9C16C19}"/>
          </ac:spMkLst>
        </pc:spChg>
        <pc:spChg chg="mod">
          <ac:chgData name="koushik sai" userId="9e0dfd8a632373fc" providerId="LiveId" clId="{3778962A-A939-45B8-AE42-246CD4869634}" dt="2025-07-09T18:21:11.126" v="457" actId="115"/>
          <ac:spMkLst>
            <pc:docMk/>
            <pc:sldMk cId="3583408758" sldId="276"/>
            <ac:spMk id="7" creationId="{1D213D84-3794-CB63-7ACF-695BBE385239}"/>
          </ac:spMkLst>
        </pc:spChg>
        <pc:spChg chg="del">
          <ac:chgData name="koushik sai" userId="9e0dfd8a632373fc" providerId="LiveId" clId="{3778962A-A939-45B8-AE42-246CD4869634}" dt="2025-07-10T07:22:01.372" v="3151" actId="478"/>
          <ac:spMkLst>
            <pc:docMk/>
            <pc:sldMk cId="3583408758" sldId="276"/>
            <ac:spMk id="14" creationId="{478DE46D-5E54-A7C9-195D-2507410A910D}"/>
          </ac:spMkLst>
        </pc:spChg>
      </pc:sldChg>
      <pc:sldChg chg="delSp modSp add mod">
        <pc:chgData name="koushik sai" userId="9e0dfd8a632373fc" providerId="LiveId" clId="{3778962A-A939-45B8-AE42-246CD4869634}" dt="2025-07-11T03:50:59.225" v="6610" actId="478"/>
        <pc:sldMkLst>
          <pc:docMk/>
          <pc:sldMk cId="3939089524" sldId="277"/>
        </pc:sldMkLst>
        <pc:spChg chg="mod">
          <ac:chgData name="koushik sai" userId="9e0dfd8a632373fc" providerId="LiveId" clId="{3778962A-A939-45B8-AE42-246CD4869634}" dt="2025-07-09T18:25:30.577" v="571" actId="20577"/>
          <ac:spMkLst>
            <pc:docMk/>
            <pc:sldMk cId="3939089524" sldId="277"/>
            <ac:spMk id="2" creationId="{5CB6FFE8-6D50-D032-101E-696A6CBEF54F}"/>
          </ac:spMkLst>
        </pc:spChg>
        <pc:spChg chg="del">
          <ac:chgData name="koushik sai" userId="9e0dfd8a632373fc" providerId="LiveId" clId="{3778962A-A939-45B8-AE42-246CD4869634}" dt="2025-07-11T03:50:59.225" v="6610" actId="478"/>
          <ac:spMkLst>
            <pc:docMk/>
            <pc:sldMk cId="3939089524" sldId="277"/>
            <ac:spMk id="3" creationId="{63483ED9-86A9-9641-7A7C-C52E35A0E191}"/>
          </ac:spMkLst>
        </pc:spChg>
        <pc:spChg chg="del">
          <ac:chgData name="koushik sai" userId="9e0dfd8a632373fc" providerId="LiveId" clId="{3778962A-A939-45B8-AE42-246CD4869634}" dt="2025-07-10T10:57:48.941" v="3708" actId="478"/>
          <ac:spMkLst>
            <pc:docMk/>
            <pc:sldMk cId="3939089524" sldId="277"/>
            <ac:spMk id="3" creationId="{B5AD158A-69A7-3DDC-C3B4-65CE4CE588B8}"/>
          </ac:spMkLst>
        </pc:spChg>
        <pc:spChg chg="mod">
          <ac:chgData name="koushik sai" userId="9e0dfd8a632373fc" providerId="LiveId" clId="{3778962A-A939-45B8-AE42-246CD4869634}" dt="2025-07-11T02:27:33.656" v="6493" actId="20577"/>
          <ac:spMkLst>
            <pc:docMk/>
            <pc:sldMk cId="3939089524" sldId="277"/>
            <ac:spMk id="4" creationId="{E219E0A0-03CC-BFB0-E28C-6B508053A3BC}"/>
          </ac:spMkLst>
        </pc:spChg>
        <pc:spChg chg="del mod">
          <ac:chgData name="koushik sai" userId="9e0dfd8a632373fc" providerId="LiveId" clId="{3778962A-A939-45B8-AE42-246CD4869634}" dt="2025-07-10T06:08:51.650" v="2028" actId="478"/>
          <ac:spMkLst>
            <pc:docMk/>
            <pc:sldMk cId="3939089524" sldId="277"/>
            <ac:spMk id="14" creationId="{A6C9C538-F463-B1C2-7710-0F389C9E3DCE}"/>
          </ac:spMkLst>
        </pc:spChg>
      </pc:sldChg>
      <pc:sldChg chg="new del">
        <pc:chgData name="koushik sai" userId="9e0dfd8a632373fc" providerId="LiveId" clId="{3778962A-A939-45B8-AE42-246CD4869634}" dt="2025-07-09T23:18:36.939" v="1511" actId="47"/>
        <pc:sldMkLst>
          <pc:docMk/>
          <pc:sldMk cId="1221318729" sldId="278"/>
        </pc:sldMkLst>
      </pc:sldChg>
      <pc:sldChg chg="addSp delSp modSp add mod">
        <pc:chgData name="koushik sai" userId="9e0dfd8a632373fc" providerId="LiveId" clId="{3778962A-A939-45B8-AE42-246CD4869634}" dt="2025-07-11T02:23:38.247" v="6474" actId="478"/>
        <pc:sldMkLst>
          <pc:docMk/>
          <pc:sldMk cId="4289178502" sldId="278"/>
        </pc:sldMkLst>
        <pc:spChg chg="mod">
          <ac:chgData name="koushik sai" userId="9e0dfd8a632373fc" providerId="LiveId" clId="{3778962A-A939-45B8-AE42-246CD4869634}" dt="2025-07-09T23:25:26.976" v="1557" actId="20577"/>
          <ac:spMkLst>
            <pc:docMk/>
            <pc:sldMk cId="4289178502" sldId="278"/>
            <ac:spMk id="2" creationId="{83663878-5340-102B-23D8-8A2798D164A0}"/>
          </ac:spMkLst>
        </pc:spChg>
        <pc:spChg chg="del">
          <ac:chgData name="koushik sai" userId="9e0dfd8a632373fc" providerId="LiveId" clId="{3778962A-A939-45B8-AE42-246CD4869634}" dt="2025-07-10T07:21:57.958" v="3150" actId="478"/>
          <ac:spMkLst>
            <pc:docMk/>
            <pc:sldMk cId="4289178502" sldId="278"/>
            <ac:spMk id="3" creationId="{3F8B2FDC-321D-56D5-BDED-744956EE5780}"/>
          </ac:spMkLst>
        </pc:spChg>
        <pc:spChg chg="del mod">
          <ac:chgData name="koushik sai" userId="9e0dfd8a632373fc" providerId="LiveId" clId="{3778962A-A939-45B8-AE42-246CD4869634}" dt="2025-07-10T05:06:52.445" v="1732"/>
          <ac:spMkLst>
            <pc:docMk/>
            <pc:sldMk cId="4289178502" sldId="278"/>
            <ac:spMk id="5" creationId="{AE557688-2212-B0DB-68D3-0E5CF756C8E3}"/>
          </ac:spMkLst>
        </pc:spChg>
        <pc:spChg chg="del">
          <ac:chgData name="koushik sai" userId="9e0dfd8a632373fc" providerId="LiveId" clId="{3778962A-A939-45B8-AE42-246CD4869634}" dt="2025-07-10T05:02:07.689" v="1559" actId="478"/>
          <ac:spMkLst>
            <pc:docMk/>
            <pc:sldMk cId="4289178502" sldId="278"/>
            <ac:spMk id="6" creationId="{3F5A9F0B-CB98-8384-FE68-83101DCB406C}"/>
          </ac:spMkLst>
        </pc:spChg>
        <pc:spChg chg="del">
          <ac:chgData name="koushik sai" userId="9e0dfd8a632373fc" providerId="LiveId" clId="{3778962A-A939-45B8-AE42-246CD4869634}" dt="2025-07-10T05:02:07.689" v="1559" actId="478"/>
          <ac:spMkLst>
            <pc:docMk/>
            <pc:sldMk cId="4289178502" sldId="278"/>
            <ac:spMk id="7" creationId="{3E3BB93C-232C-FFC1-7906-6E1B0D51E1AC}"/>
          </ac:spMkLst>
        </pc:spChg>
        <pc:spChg chg="del">
          <ac:chgData name="koushik sai" userId="9e0dfd8a632373fc" providerId="LiveId" clId="{3778962A-A939-45B8-AE42-246CD4869634}" dt="2025-07-11T02:23:38.247" v="6474" actId="478"/>
          <ac:spMkLst>
            <pc:docMk/>
            <pc:sldMk cId="4289178502" sldId="278"/>
            <ac:spMk id="8" creationId="{994A626F-00CF-B9C8-F855-C630F1F29309}"/>
          </ac:spMkLst>
        </pc:spChg>
        <pc:graphicFrameChg chg="add mod modGraphic">
          <ac:chgData name="koushik sai" userId="9e0dfd8a632373fc" providerId="LiveId" clId="{3778962A-A939-45B8-AE42-246CD4869634}" dt="2025-07-10T17:17:07.483" v="5259" actId="20577"/>
          <ac:graphicFrameMkLst>
            <pc:docMk/>
            <pc:sldMk cId="4289178502" sldId="278"/>
            <ac:graphicFrameMk id="4" creationId="{30EF4287-600A-67E3-620A-A2F5C39FA28F}"/>
          </ac:graphicFrameMkLst>
        </pc:graphicFrameChg>
      </pc:sldChg>
      <pc:sldChg chg="addSp delSp modSp add mod ord">
        <pc:chgData name="koushik sai" userId="9e0dfd8a632373fc" providerId="LiveId" clId="{3778962A-A939-45B8-AE42-246CD4869634}" dt="2025-07-10T14:11:55.601" v="4348" actId="20577"/>
        <pc:sldMkLst>
          <pc:docMk/>
          <pc:sldMk cId="97097191" sldId="279"/>
        </pc:sldMkLst>
        <pc:spChg chg="mod">
          <ac:chgData name="koushik sai" userId="9e0dfd8a632373fc" providerId="LiveId" clId="{3778962A-A939-45B8-AE42-246CD4869634}" dt="2025-07-10T05:39:57.294" v="1880" actId="20577"/>
          <ac:spMkLst>
            <pc:docMk/>
            <pc:sldMk cId="97097191" sldId="279"/>
            <ac:spMk id="2" creationId="{CED3EB27-763C-3496-136D-9FAFA5A157E3}"/>
          </ac:spMkLst>
        </pc:spChg>
        <pc:spChg chg="mod">
          <ac:chgData name="koushik sai" userId="9e0dfd8a632373fc" providerId="LiveId" clId="{3778962A-A939-45B8-AE42-246CD4869634}" dt="2025-07-10T05:29:17.028" v="1740"/>
          <ac:spMkLst>
            <pc:docMk/>
            <pc:sldMk cId="97097191" sldId="279"/>
            <ac:spMk id="4" creationId="{C26D64BC-54DD-FE2C-007E-AE810C397F2C}"/>
          </ac:spMkLst>
        </pc:spChg>
        <pc:spChg chg="del">
          <ac:chgData name="koushik sai" userId="9e0dfd8a632373fc" providerId="LiveId" clId="{3778962A-A939-45B8-AE42-246CD4869634}" dt="2025-07-10T05:42:18.215" v="1938" actId="478"/>
          <ac:spMkLst>
            <pc:docMk/>
            <pc:sldMk cId="97097191" sldId="279"/>
            <ac:spMk id="8" creationId="{F3B03756-0DEC-BDA7-0A0D-3FC0FAE70168}"/>
          </ac:spMkLst>
        </pc:spChg>
        <pc:spChg chg="del mod">
          <ac:chgData name="koushik sai" userId="9e0dfd8a632373fc" providerId="LiveId" clId="{3778962A-A939-45B8-AE42-246CD4869634}" dt="2025-07-10T05:30:03.132" v="1750" actId="478"/>
          <ac:spMkLst>
            <pc:docMk/>
            <pc:sldMk cId="97097191" sldId="279"/>
            <ac:spMk id="14" creationId="{61901C86-1069-7AB3-0FD8-65EA501ECFC1}"/>
          </ac:spMkLst>
        </pc:spChg>
        <pc:spChg chg="mod">
          <ac:chgData name="koushik sai" userId="9e0dfd8a632373fc" providerId="LiveId" clId="{3778962A-A939-45B8-AE42-246CD4869634}" dt="2025-07-10T05:29:17.028" v="1740"/>
          <ac:spMkLst>
            <pc:docMk/>
            <pc:sldMk cId="97097191" sldId="279"/>
            <ac:spMk id="18" creationId="{4D4AD11F-06E6-7D31-D21B-D2A797A07691}"/>
          </ac:spMkLst>
        </pc:spChg>
        <pc:spChg chg="mod">
          <ac:chgData name="koushik sai" userId="9e0dfd8a632373fc" providerId="LiveId" clId="{3778962A-A939-45B8-AE42-246CD4869634}" dt="2025-07-10T05:29:17.028" v="1740"/>
          <ac:spMkLst>
            <pc:docMk/>
            <pc:sldMk cId="97097191" sldId="279"/>
            <ac:spMk id="29" creationId="{623B2048-187E-8876-327D-F11A3F5C8740}"/>
          </ac:spMkLst>
        </pc:spChg>
        <pc:spChg chg="mod">
          <ac:chgData name="koushik sai" userId="9e0dfd8a632373fc" providerId="LiveId" clId="{3778962A-A939-45B8-AE42-246CD4869634}" dt="2025-07-10T05:29:17.028" v="1740"/>
          <ac:spMkLst>
            <pc:docMk/>
            <pc:sldMk cId="97097191" sldId="279"/>
            <ac:spMk id="30" creationId="{0A3F8532-58D4-BF87-514D-A5B858C1C4D1}"/>
          </ac:spMkLst>
        </pc:spChg>
        <pc:spChg chg="mod">
          <ac:chgData name="koushik sai" userId="9e0dfd8a632373fc" providerId="LiveId" clId="{3778962A-A939-45B8-AE42-246CD4869634}" dt="2025-07-10T05:29:17.028" v="1740"/>
          <ac:spMkLst>
            <pc:docMk/>
            <pc:sldMk cId="97097191" sldId="279"/>
            <ac:spMk id="31" creationId="{151C18B7-B7C2-0834-FFE9-8A0F93D2E215}"/>
          </ac:spMkLst>
        </pc:spChg>
        <pc:spChg chg="mod">
          <ac:chgData name="koushik sai" userId="9e0dfd8a632373fc" providerId="LiveId" clId="{3778962A-A939-45B8-AE42-246CD4869634}" dt="2025-07-10T05:29:17.028" v="1740"/>
          <ac:spMkLst>
            <pc:docMk/>
            <pc:sldMk cId="97097191" sldId="279"/>
            <ac:spMk id="1024" creationId="{1243745D-5875-0656-076E-4117A7B58645}"/>
          </ac:spMkLst>
        </pc:spChg>
        <pc:spChg chg="mod">
          <ac:chgData name="koushik sai" userId="9e0dfd8a632373fc" providerId="LiveId" clId="{3778962A-A939-45B8-AE42-246CD4869634}" dt="2025-07-10T05:44:54.959" v="1979" actId="20577"/>
          <ac:spMkLst>
            <pc:docMk/>
            <pc:sldMk cId="97097191" sldId="279"/>
            <ac:spMk id="1025" creationId="{6626C064-BD59-6CE3-AA44-6E18E795B17F}"/>
          </ac:spMkLst>
        </pc:spChg>
        <pc:spChg chg="mod">
          <ac:chgData name="koushik sai" userId="9e0dfd8a632373fc" providerId="LiveId" clId="{3778962A-A939-45B8-AE42-246CD4869634}" dt="2025-07-10T05:29:17.028" v="1740"/>
          <ac:spMkLst>
            <pc:docMk/>
            <pc:sldMk cId="97097191" sldId="279"/>
            <ac:spMk id="1027" creationId="{0B969129-A8F3-D060-043D-01FFEC0C608C}"/>
          </ac:spMkLst>
        </pc:spChg>
        <pc:spChg chg="mod">
          <ac:chgData name="koushik sai" userId="9e0dfd8a632373fc" providerId="LiveId" clId="{3778962A-A939-45B8-AE42-246CD4869634}" dt="2025-07-10T05:29:17.028" v="1740"/>
          <ac:spMkLst>
            <pc:docMk/>
            <pc:sldMk cId="97097191" sldId="279"/>
            <ac:spMk id="1034" creationId="{B595DE1E-5601-E374-C4E8-0D437C7D3DFC}"/>
          </ac:spMkLst>
        </pc:spChg>
        <pc:spChg chg="mod">
          <ac:chgData name="koushik sai" userId="9e0dfd8a632373fc" providerId="LiveId" clId="{3778962A-A939-45B8-AE42-246CD4869634}" dt="2025-07-10T05:29:17.028" v="1740"/>
          <ac:spMkLst>
            <pc:docMk/>
            <pc:sldMk cId="97097191" sldId="279"/>
            <ac:spMk id="1036" creationId="{EADD953E-7DE7-B574-5866-A7437545F237}"/>
          </ac:spMkLst>
        </pc:spChg>
        <pc:spChg chg="mod">
          <ac:chgData name="koushik sai" userId="9e0dfd8a632373fc" providerId="LiveId" clId="{3778962A-A939-45B8-AE42-246CD4869634}" dt="2025-07-10T05:29:17.028" v="1740"/>
          <ac:spMkLst>
            <pc:docMk/>
            <pc:sldMk cId="97097191" sldId="279"/>
            <ac:spMk id="1037" creationId="{BBDB3D5C-D8CB-BF6F-F4DA-F96C0414177D}"/>
          </ac:spMkLst>
        </pc:spChg>
        <pc:spChg chg="del mod topLvl">
          <ac:chgData name="koushik sai" userId="9e0dfd8a632373fc" providerId="LiveId" clId="{3778962A-A939-45B8-AE42-246CD4869634}" dt="2025-07-10T05:30:46.361" v="1759" actId="478"/>
          <ac:spMkLst>
            <pc:docMk/>
            <pc:sldMk cId="97097191" sldId="279"/>
            <ac:spMk id="1039" creationId="{0ADCC2A4-31A3-7BF0-4C8A-39B99846F487}"/>
          </ac:spMkLst>
        </pc:spChg>
        <pc:spChg chg="mod topLvl">
          <ac:chgData name="koushik sai" userId="9e0dfd8a632373fc" providerId="LiveId" clId="{3778962A-A939-45B8-AE42-246CD4869634}" dt="2025-07-10T05:42:23.237" v="1939" actId="165"/>
          <ac:spMkLst>
            <pc:docMk/>
            <pc:sldMk cId="97097191" sldId="279"/>
            <ac:spMk id="1042" creationId="{9715415D-10A6-A265-53A1-BA109A323112}"/>
          </ac:spMkLst>
        </pc:spChg>
        <pc:spChg chg="mod topLvl">
          <ac:chgData name="koushik sai" userId="9e0dfd8a632373fc" providerId="LiveId" clId="{3778962A-A939-45B8-AE42-246CD4869634}" dt="2025-07-10T05:42:23.237" v="1939" actId="165"/>
          <ac:spMkLst>
            <pc:docMk/>
            <pc:sldMk cId="97097191" sldId="279"/>
            <ac:spMk id="1046" creationId="{A5AFF020-CE11-16FE-80D4-D239016A2E14}"/>
          </ac:spMkLst>
        </pc:spChg>
        <pc:spChg chg="mod topLvl">
          <ac:chgData name="koushik sai" userId="9e0dfd8a632373fc" providerId="LiveId" clId="{3778962A-A939-45B8-AE42-246CD4869634}" dt="2025-07-10T05:42:23.237" v="1939" actId="165"/>
          <ac:spMkLst>
            <pc:docMk/>
            <pc:sldMk cId="97097191" sldId="279"/>
            <ac:spMk id="1050" creationId="{D5354937-AD8F-06D9-0774-C07451348E63}"/>
          </ac:spMkLst>
        </pc:spChg>
        <pc:spChg chg="mod">
          <ac:chgData name="koushik sai" userId="9e0dfd8a632373fc" providerId="LiveId" clId="{3778962A-A939-45B8-AE42-246CD4869634}" dt="2025-07-10T05:41:53.952" v="1931" actId="164"/>
          <ac:spMkLst>
            <pc:docMk/>
            <pc:sldMk cId="97097191" sldId="279"/>
            <ac:spMk id="1052" creationId="{D00A0082-80C6-56F0-C39D-5BA723192AC6}"/>
          </ac:spMkLst>
        </pc:spChg>
        <pc:spChg chg="mod">
          <ac:chgData name="koushik sai" userId="9e0dfd8a632373fc" providerId="LiveId" clId="{3778962A-A939-45B8-AE42-246CD4869634}" dt="2025-07-10T05:36:25.787" v="1823" actId="14100"/>
          <ac:spMkLst>
            <pc:docMk/>
            <pc:sldMk cId="97097191" sldId="279"/>
            <ac:spMk id="1061" creationId="{4BD4F09A-8885-1B3F-6FE0-0FAC0524390C}"/>
          </ac:spMkLst>
        </pc:spChg>
        <pc:spChg chg="mod">
          <ac:chgData name="koushik sai" userId="9e0dfd8a632373fc" providerId="LiveId" clId="{3778962A-A939-45B8-AE42-246CD4869634}" dt="2025-07-10T05:42:23.237" v="1939" actId="165"/>
          <ac:spMkLst>
            <pc:docMk/>
            <pc:sldMk cId="97097191" sldId="279"/>
            <ac:spMk id="1062" creationId="{90BC2E12-9E1C-BABD-E851-C0F05748E916}"/>
          </ac:spMkLst>
        </pc:spChg>
        <pc:spChg chg="mod">
          <ac:chgData name="koushik sai" userId="9e0dfd8a632373fc" providerId="LiveId" clId="{3778962A-A939-45B8-AE42-246CD4869634}" dt="2025-07-10T05:42:23.237" v="1939" actId="165"/>
          <ac:spMkLst>
            <pc:docMk/>
            <pc:sldMk cId="97097191" sldId="279"/>
            <ac:spMk id="1063" creationId="{B0F1D547-FA05-D660-340A-76F430E00F9E}"/>
          </ac:spMkLst>
        </pc:spChg>
        <pc:spChg chg="mod">
          <ac:chgData name="koushik sai" userId="9e0dfd8a632373fc" providerId="LiveId" clId="{3778962A-A939-45B8-AE42-246CD4869634}" dt="2025-07-10T05:35:50.004" v="1817" actId="14100"/>
          <ac:spMkLst>
            <pc:docMk/>
            <pc:sldMk cId="97097191" sldId="279"/>
            <ac:spMk id="1064" creationId="{2CDD124A-5AE9-633A-D3C6-06E4CB6E056D}"/>
          </ac:spMkLst>
        </pc:spChg>
        <pc:spChg chg="mod">
          <ac:chgData name="koushik sai" userId="9e0dfd8a632373fc" providerId="LiveId" clId="{3778962A-A939-45B8-AE42-246CD4869634}" dt="2025-07-10T05:42:23.237" v="1939" actId="165"/>
          <ac:spMkLst>
            <pc:docMk/>
            <pc:sldMk cId="97097191" sldId="279"/>
            <ac:spMk id="1065" creationId="{4C667956-3EF3-71CA-81E2-2B8F70CDA2D6}"/>
          </ac:spMkLst>
        </pc:spChg>
        <pc:spChg chg="mod">
          <ac:chgData name="koushik sai" userId="9e0dfd8a632373fc" providerId="LiveId" clId="{3778962A-A939-45B8-AE42-246CD4869634}" dt="2025-07-10T05:36:01.578" v="1819" actId="14100"/>
          <ac:spMkLst>
            <pc:docMk/>
            <pc:sldMk cId="97097191" sldId="279"/>
            <ac:spMk id="1066" creationId="{CE42E857-8E06-3855-6871-0E3F616CDFDB}"/>
          </ac:spMkLst>
        </pc:spChg>
        <pc:spChg chg="mod">
          <ac:chgData name="koushik sai" userId="9e0dfd8a632373fc" providerId="LiveId" clId="{3778962A-A939-45B8-AE42-246CD4869634}" dt="2025-07-10T05:31:56.792" v="1778" actId="1076"/>
          <ac:spMkLst>
            <pc:docMk/>
            <pc:sldMk cId="97097191" sldId="279"/>
            <ac:spMk id="1067" creationId="{2A70D1B3-B4A4-EA25-BF21-67A7359FBB25}"/>
          </ac:spMkLst>
        </pc:spChg>
        <pc:spChg chg="mod">
          <ac:chgData name="koushik sai" userId="9e0dfd8a632373fc" providerId="LiveId" clId="{3778962A-A939-45B8-AE42-246CD4869634}" dt="2025-07-10T05:42:23.237" v="1939" actId="165"/>
          <ac:spMkLst>
            <pc:docMk/>
            <pc:sldMk cId="97097191" sldId="279"/>
            <ac:spMk id="1068" creationId="{32892741-719C-55EB-3B7F-7EB3FF9E35DE}"/>
          </ac:spMkLst>
        </pc:spChg>
        <pc:spChg chg="mod">
          <ac:chgData name="koushik sai" userId="9e0dfd8a632373fc" providerId="LiveId" clId="{3778962A-A939-45B8-AE42-246CD4869634}" dt="2025-07-10T05:37:08.163" v="1828" actId="14100"/>
          <ac:spMkLst>
            <pc:docMk/>
            <pc:sldMk cId="97097191" sldId="279"/>
            <ac:spMk id="1069" creationId="{5D778762-D7A9-2C3B-90E3-1CB2A6497187}"/>
          </ac:spMkLst>
        </pc:spChg>
        <pc:spChg chg="mod">
          <ac:chgData name="koushik sai" userId="9e0dfd8a632373fc" providerId="LiveId" clId="{3778962A-A939-45B8-AE42-246CD4869634}" dt="2025-07-10T05:39:34.451" v="1856" actId="165"/>
          <ac:spMkLst>
            <pc:docMk/>
            <pc:sldMk cId="97097191" sldId="279"/>
            <ac:spMk id="1070" creationId="{036BB4BD-3372-593E-2FA3-35C975089D80}"/>
          </ac:spMkLst>
        </pc:spChg>
        <pc:spChg chg="mod">
          <ac:chgData name="koushik sai" userId="9e0dfd8a632373fc" providerId="LiveId" clId="{3778962A-A939-45B8-AE42-246CD4869634}" dt="2025-07-10T05:37:41.195" v="1833" actId="1076"/>
          <ac:spMkLst>
            <pc:docMk/>
            <pc:sldMk cId="97097191" sldId="279"/>
            <ac:spMk id="1071" creationId="{00E8F68D-5220-8019-3B9C-F5A9C795083B}"/>
          </ac:spMkLst>
        </pc:spChg>
        <pc:spChg chg="mod">
          <ac:chgData name="koushik sai" userId="9e0dfd8a632373fc" providerId="LiveId" clId="{3778962A-A939-45B8-AE42-246CD4869634}" dt="2025-07-10T05:42:23.237" v="1939" actId="165"/>
          <ac:spMkLst>
            <pc:docMk/>
            <pc:sldMk cId="97097191" sldId="279"/>
            <ac:spMk id="1072" creationId="{3846878E-99BF-97BC-B02E-74FBCD22F817}"/>
          </ac:spMkLst>
        </pc:spChg>
        <pc:spChg chg="mod">
          <ac:chgData name="koushik sai" userId="9e0dfd8a632373fc" providerId="LiveId" clId="{3778962A-A939-45B8-AE42-246CD4869634}" dt="2025-07-10T14:11:55.601" v="4348" actId="20577"/>
          <ac:spMkLst>
            <pc:docMk/>
            <pc:sldMk cId="97097191" sldId="279"/>
            <ac:spMk id="1073" creationId="{AA9C342C-9849-56E2-BA35-A02DA1CC4B7D}"/>
          </ac:spMkLst>
        </pc:spChg>
        <pc:spChg chg="mod">
          <ac:chgData name="koushik sai" userId="9e0dfd8a632373fc" providerId="LiveId" clId="{3778962A-A939-45B8-AE42-246CD4869634}" dt="2025-07-10T05:42:23.237" v="1939" actId="165"/>
          <ac:spMkLst>
            <pc:docMk/>
            <pc:sldMk cId="97097191" sldId="279"/>
            <ac:spMk id="1074" creationId="{973441AA-C081-A016-76DC-2B29D79125EB}"/>
          </ac:spMkLst>
        </pc:spChg>
        <pc:spChg chg="mod">
          <ac:chgData name="koushik sai" userId="9e0dfd8a632373fc" providerId="LiveId" clId="{3778962A-A939-45B8-AE42-246CD4869634}" dt="2025-07-10T05:34:49.230" v="1808" actId="20577"/>
          <ac:spMkLst>
            <pc:docMk/>
            <pc:sldMk cId="97097191" sldId="279"/>
            <ac:spMk id="1075" creationId="{4691774E-7B7C-092E-CFA9-90F6DDBD14D1}"/>
          </ac:spMkLst>
        </pc:spChg>
        <pc:spChg chg="mod">
          <ac:chgData name="koushik sai" userId="9e0dfd8a632373fc" providerId="LiveId" clId="{3778962A-A939-45B8-AE42-246CD4869634}" dt="2025-07-10T05:42:23.237" v="1939" actId="165"/>
          <ac:spMkLst>
            <pc:docMk/>
            <pc:sldMk cId="97097191" sldId="279"/>
            <ac:spMk id="1076" creationId="{5C2BC0A8-8FE8-E78A-FF14-AD74461EDB6A}"/>
          </ac:spMkLst>
        </pc:spChg>
        <pc:spChg chg="add mod">
          <ac:chgData name="koushik sai" userId="9e0dfd8a632373fc" providerId="LiveId" clId="{3778962A-A939-45B8-AE42-246CD4869634}" dt="2025-07-10T05:44:41.963" v="1975" actId="1076"/>
          <ac:spMkLst>
            <pc:docMk/>
            <pc:sldMk cId="97097191" sldId="279"/>
            <ac:spMk id="1098" creationId="{A6D2BA8C-5D70-0202-A33A-BFD1B9C48026}"/>
          </ac:spMkLst>
        </pc:spChg>
        <pc:spChg chg="del">
          <ac:chgData name="koushik sai" userId="9e0dfd8a632373fc" providerId="LiveId" clId="{3778962A-A939-45B8-AE42-246CD4869634}" dt="2025-07-10T10:57:59.319" v="3711" actId="478"/>
          <ac:spMkLst>
            <pc:docMk/>
            <pc:sldMk cId="97097191" sldId="279"/>
            <ac:spMk id="1099" creationId="{2A4C9191-9E9D-ED1E-7246-8FD31E58B8A8}"/>
          </ac:spMkLst>
        </pc:spChg>
        <pc:grpChg chg="mod">
          <ac:chgData name="koushik sai" userId="9e0dfd8a632373fc" providerId="LiveId" clId="{3778962A-A939-45B8-AE42-246CD4869634}" dt="2025-07-10T05:29:30.079" v="1744" actId="14100"/>
          <ac:grpSpMkLst>
            <pc:docMk/>
            <pc:sldMk cId="97097191" sldId="279"/>
            <ac:grpSpMk id="3" creationId="{50AD1D05-AE46-D477-5024-3D7A66060F71}"/>
          </ac:grpSpMkLst>
        </pc:grpChg>
        <pc:grpChg chg="mod">
          <ac:chgData name="koushik sai" userId="9e0dfd8a632373fc" providerId="LiveId" clId="{3778962A-A939-45B8-AE42-246CD4869634}" dt="2025-07-10T05:30:14.503" v="1753" actId="1076"/>
          <ac:grpSpMkLst>
            <pc:docMk/>
            <pc:sldMk cId="97097191" sldId="279"/>
            <ac:grpSpMk id="1038" creationId="{DAB4D9A2-1E5E-C803-E33A-E7262C30DA4B}"/>
          </ac:grpSpMkLst>
        </pc:grpChg>
        <pc:grpChg chg="mod">
          <ac:chgData name="koushik sai" userId="9e0dfd8a632373fc" providerId="LiveId" clId="{3778962A-A939-45B8-AE42-246CD4869634}" dt="2025-07-10T05:41:53.952" v="1931" actId="164"/>
          <ac:grpSpMkLst>
            <pc:docMk/>
            <pc:sldMk cId="97097191" sldId="279"/>
            <ac:grpSpMk id="1040" creationId="{370F752B-928F-0BE1-DEFA-3B3B077F08AE}"/>
          </ac:grpSpMkLst>
        </pc:grpChg>
        <pc:grpChg chg="mod">
          <ac:chgData name="koushik sai" userId="9e0dfd8a632373fc" providerId="LiveId" clId="{3778962A-A939-45B8-AE42-246CD4869634}" dt="2025-07-10T05:34:16.947" v="1802" actId="1076"/>
          <ac:grpSpMkLst>
            <pc:docMk/>
            <pc:sldMk cId="97097191" sldId="279"/>
            <ac:grpSpMk id="1044" creationId="{4CF5615D-7E8E-DD32-D672-4036298BC675}"/>
          </ac:grpSpMkLst>
        </pc:grpChg>
        <pc:grpChg chg="mod">
          <ac:chgData name="koushik sai" userId="9e0dfd8a632373fc" providerId="LiveId" clId="{3778962A-A939-45B8-AE42-246CD4869634}" dt="2025-07-10T05:41:53.952" v="1931" actId="164"/>
          <ac:grpSpMkLst>
            <pc:docMk/>
            <pc:sldMk cId="97097191" sldId="279"/>
            <ac:grpSpMk id="1047" creationId="{0755C47E-5712-C39A-17DF-4DA11E699FFC}"/>
          </ac:grpSpMkLst>
        </pc:grpChg>
        <pc:grpChg chg="mod">
          <ac:chgData name="koushik sai" userId="9e0dfd8a632373fc" providerId="LiveId" clId="{3778962A-A939-45B8-AE42-246CD4869634}" dt="2025-07-10T05:42:29.663" v="1941" actId="1076"/>
          <ac:grpSpMkLst>
            <pc:docMk/>
            <pc:sldMk cId="97097191" sldId="279"/>
            <ac:grpSpMk id="1048" creationId="{918CDDCE-AB29-F9BE-F1DB-A71E5815AB9E}"/>
          </ac:grpSpMkLst>
        </pc:grpChg>
        <pc:grpChg chg="mod">
          <ac:chgData name="koushik sai" userId="9e0dfd8a632373fc" providerId="LiveId" clId="{3778962A-A939-45B8-AE42-246CD4869634}" dt="2025-07-10T05:47:53.810" v="1991" actId="1076"/>
          <ac:grpSpMkLst>
            <pc:docMk/>
            <pc:sldMk cId="97097191" sldId="279"/>
            <ac:grpSpMk id="1051" creationId="{0B96D126-6137-99E4-8455-5B586D231363}"/>
          </ac:grpSpMkLst>
        </pc:grpChg>
        <pc:grpChg chg="mod">
          <ac:chgData name="koushik sai" userId="9e0dfd8a632373fc" providerId="LiveId" clId="{3778962A-A939-45B8-AE42-246CD4869634}" dt="2025-07-10T05:42:38.580" v="1943" actId="1076"/>
          <ac:grpSpMkLst>
            <pc:docMk/>
            <pc:sldMk cId="97097191" sldId="279"/>
            <ac:grpSpMk id="1053" creationId="{2D4EC0E4-404A-1DE1-99F1-565C5654EB7B}"/>
          </ac:grpSpMkLst>
        </pc:grpChg>
        <pc:grpChg chg="mod">
          <ac:chgData name="koushik sai" userId="9e0dfd8a632373fc" providerId="LiveId" clId="{3778962A-A939-45B8-AE42-246CD4869634}" dt="2025-07-10T05:41:53.952" v="1931" actId="164"/>
          <ac:grpSpMkLst>
            <pc:docMk/>
            <pc:sldMk cId="97097191" sldId="279"/>
            <ac:grpSpMk id="1055" creationId="{94204DE3-9950-D48A-2A2E-60CF6EC16799}"/>
          </ac:grpSpMkLst>
        </pc:grpChg>
        <pc:grpChg chg="mod">
          <ac:chgData name="koushik sai" userId="9e0dfd8a632373fc" providerId="LiveId" clId="{3778962A-A939-45B8-AE42-246CD4869634}" dt="2025-07-10T05:41:53.952" v="1931" actId="164"/>
          <ac:grpSpMkLst>
            <pc:docMk/>
            <pc:sldMk cId="97097191" sldId="279"/>
            <ac:grpSpMk id="1058" creationId="{D885D648-EFEB-67DC-69E7-7B9F9E0D97C2}"/>
          </ac:grpSpMkLst>
        </pc:grpChg>
        <pc:grpChg chg="add mod">
          <ac:chgData name="koushik sai" userId="9e0dfd8a632373fc" providerId="LiveId" clId="{3778962A-A939-45B8-AE42-246CD4869634}" dt="2025-07-10T05:31:05.269" v="1764" actId="14100"/>
          <ac:grpSpMkLst>
            <pc:docMk/>
            <pc:sldMk cId="97097191" sldId="279"/>
            <ac:grpSpMk id="1077" creationId="{CA4A855E-E707-BA3C-7A14-8A25976C144D}"/>
          </ac:grpSpMkLst>
        </pc:grpChg>
        <pc:grpChg chg="add mod">
          <ac:chgData name="koushik sai" userId="9e0dfd8a632373fc" providerId="LiveId" clId="{3778962A-A939-45B8-AE42-246CD4869634}" dt="2025-07-10T05:39:23.374" v="1855" actId="1076"/>
          <ac:grpSpMkLst>
            <pc:docMk/>
            <pc:sldMk cId="97097191" sldId="279"/>
            <ac:grpSpMk id="1096" creationId="{0EA5F669-B3F4-CBA8-FDBC-282D2496EF7A}"/>
          </ac:grpSpMkLst>
        </pc:grpChg>
        <pc:grpChg chg="mod">
          <ac:chgData name="koushik sai" userId="9e0dfd8a632373fc" providerId="LiveId" clId="{3778962A-A939-45B8-AE42-246CD4869634}" dt="2025-07-10T05:42:02.335" v="1932" actId="1076"/>
          <ac:grpSpMkLst>
            <pc:docMk/>
            <pc:sldMk cId="97097191" sldId="279"/>
            <ac:grpSpMk id="1097" creationId="{CC8E1F93-2985-D168-E312-8BA49F233E17}"/>
          </ac:grpSpMkLst>
        </pc:grpChg>
        <pc:cxnChg chg="mod">
          <ac:chgData name="koushik sai" userId="9e0dfd8a632373fc" providerId="LiveId" clId="{3778962A-A939-45B8-AE42-246CD4869634}" dt="2025-07-10T05:30:39.771" v="1756" actId="1076"/>
          <ac:cxnSpMkLst>
            <pc:docMk/>
            <pc:sldMk cId="97097191" sldId="279"/>
            <ac:cxnSpMk id="12" creationId="{DA451EBF-8BF2-ED6B-2608-D69FB16EBFC6}"/>
          </ac:cxnSpMkLst>
        </pc:cxnChg>
        <pc:cxnChg chg="mod">
          <ac:chgData name="koushik sai" userId="9e0dfd8a632373fc" providerId="LiveId" clId="{3778962A-A939-45B8-AE42-246CD4869634}" dt="2025-07-10T05:47:24.601" v="1984" actId="13822"/>
          <ac:cxnSpMkLst>
            <pc:docMk/>
            <pc:sldMk cId="97097191" sldId="279"/>
            <ac:cxnSpMk id="1041" creationId="{82D28F89-1161-5CC2-9265-20CB84B895E8}"/>
          </ac:cxnSpMkLst>
        </pc:cxnChg>
        <pc:cxnChg chg="mod">
          <ac:chgData name="koushik sai" userId="9e0dfd8a632373fc" providerId="LiveId" clId="{3778962A-A939-45B8-AE42-246CD4869634}" dt="2025-07-10T05:47:53.810" v="1991" actId="1076"/>
          <ac:cxnSpMkLst>
            <pc:docMk/>
            <pc:sldMk cId="97097191" sldId="279"/>
            <ac:cxnSpMk id="1043" creationId="{53620B57-152B-B46C-7754-F4E06D3A7E5B}"/>
          </ac:cxnSpMkLst>
        </pc:cxnChg>
        <pc:cxnChg chg="del mod">
          <ac:chgData name="koushik sai" userId="9e0dfd8a632373fc" providerId="LiveId" clId="{3778962A-A939-45B8-AE42-246CD4869634}" dt="2025-07-10T05:38:36.790" v="1845" actId="478"/>
          <ac:cxnSpMkLst>
            <pc:docMk/>
            <pc:sldMk cId="97097191" sldId="279"/>
            <ac:cxnSpMk id="1045" creationId="{17A3E3C5-5B5C-87E7-14C0-89B7EA36B932}"/>
          </ac:cxnSpMkLst>
        </pc:cxnChg>
        <pc:cxnChg chg="mod">
          <ac:chgData name="koushik sai" userId="9e0dfd8a632373fc" providerId="LiveId" clId="{3778962A-A939-45B8-AE42-246CD4869634}" dt="2025-07-10T05:47:33.806" v="1986" actId="13822"/>
          <ac:cxnSpMkLst>
            <pc:docMk/>
            <pc:sldMk cId="97097191" sldId="279"/>
            <ac:cxnSpMk id="1049" creationId="{64FE9138-C66D-6B69-B948-63B7E14C9FAE}"/>
          </ac:cxnSpMkLst>
        </pc:cxnChg>
        <pc:cxnChg chg="mod">
          <ac:chgData name="koushik sai" userId="9e0dfd8a632373fc" providerId="LiveId" clId="{3778962A-A939-45B8-AE42-246CD4869634}" dt="2025-07-10T05:47:37.403" v="1987" actId="13822"/>
          <ac:cxnSpMkLst>
            <pc:docMk/>
            <pc:sldMk cId="97097191" sldId="279"/>
            <ac:cxnSpMk id="1054" creationId="{E0F3FB73-63E1-EB4E-F220-1A8707202A9E}"/>
          </ac:cxnSpMkLst>
        </pc:cxnChg>
        <pc:cxnChg chg="mod">
          <ac:chgData name="koushik sai" userId="9e0dfd8a632373fc" providerId="LiveId" clId="{3778962A-A939-45B8-AE42-246CD4869634}" dt="2025-07-10T05:47:18.056" v="1982"/>
          <ac:cxnSpMkLst>
            <pc:docMk/>
            <pc:sldMk cId="97097191" sldId="279"/>
            <ac:cxnSpMk id="1056" creationId="{6BAAAA1E-1FCE-E106-79AC-283F0ED9D56C}"/>
          </ac:cxnSpMkLst>
        </pc:cxnChg>
        <pc:cxnChg chg="mod">
          <ac:chgData name="koushik sai" userId="9e0dfd8a632373fc" providerId="LiveId" clId="{3778962A-A939-45B8-AE42-246CD4869634}" dt="2025-07-10T05:47:10.937" v="1980" actId="13822"/>
          <ac:cxnSpMkLst>
            <pc:docMk/>
            <pc:sldMk cId="97097191" sldId="279"/>
            <ac:cxnSpMk id="1057" creationId="{B027A338-2DD0-5A6D-FD61-1677EA0C9E26}"/>
          </ac:cxnSpMkLst>
        </pc:cxnChg>
        <pc:cxnChg chg="mod">
          <ac:chgData name="koushik sai" userId="9e0dfd8a632373fc" providerId="LiveId" clId="{3778962A-A939-45B8-AE42-246CD4869634}" dt="2025-07-10T05:47:50.172" v="1990" actId="13822"/>
          <ac:cxnSpMkLst>
            <pc:docMk/>
            <pc:sldMk cId="97097191" sldId="279"/>
            <ac:cxnSpMk id="1059" creationId="{202155DB-5D9F-F74A-EE56-36FA529C060D}"/>
          </ac:cxnSpMkLst>
        </pc:cxnChg>
        <pc:cxnChg chg="mod">
          <ac:chgData name="koushik sai" userId="9e0dfd8a632373fc" providerId="LiveId" clId="{3778962A-A939-45B8-AE42-246CD4869634}" dt="2025-07-10T05:47:42.766" v="1989" actId="13822"/>
          <ac:cxnSpMkLst>
            <pc:docMk/>
            <pc:sldMk cId="97097191" sldId="279"/>
            <ac:cxnSpMk id="1060" creationId="{2BA7AEF7-57CB-96FD-B9B3-0D122F788BE3}"/>
          </ac:cxnSpMkLst>
        </pc:cxnChg>
        <pc:cxnChg chg="add mod">
          <ac:chgData name="koushik sai" userId="9e0dfd8a632373fc" providerId="LiveId" clId="{3778962A-A939-45B8-AE42-246CD4869634}" dt="2025-07-10T05:47:21.995" v="1983" actId="13822"/>
          <ac:cxnSpMkLst>
            <pc:docMk/>
            <pc:sldMk cId="97097191" sldId="279"/>
            <ac:cxnSpMk id="1093" creationId="{EF983BF0-2FA0-1D34-17C2-1A20BFAC781F}"/>
          </ac:cxnSpMkLst>
        </pc:cxnChg>
      </pc:sldChg>
      <pc:sldChg chg="addSp delSp modSp add mod ord">
        <pc:chgData name="koushik sai" userId="9e0dfd8a632373fc" providerId="LiveId" clId="{3778962A-A939-45B8-AE42-246CD4869634}" dt="2025-07-11T03:51:02.407" v="6611" actId="478"/>
        <pc:sldMkLst>
          <pc:docMk/>
          <pc:sldMk cId="1826486518" sldId="280"/>
        </pc:sldMkLst>
        <pc:spChg chg="mod">
          <ac:chgData name="koushik sai" userId="9e0dfd8a632373fc" providerId="LiveId" clId="{3778962A-A939-45B8-AE42-246CD4869634}" dt="2025-07-10T06:41:00.368" v="3045" actId="20577"/>
          <ac:spMkLst>
            <pc:docMk/>
            <pc:sldMk cId="1826486518" sldId="280"/>
            <ac:spMk id="2" creationId="{E60C1341-EA17-A6B6-9074-A4E5064BBF14}"/>
          </ac:spMkLst>
        </pc:spChg>
        <pc:spChg chg="del">
          <ac:chgData name="koushik sai" userId="9e0dfd8a632373fc" providerId="LiveId" clId="{3778962A-A939-45B8-AE42-246CD4869634}" dt="2025-07-11T03:51:02.407" v="6611" actId="478"/>
          <ac:spMkLst>
            <pc:docMk/>
            <pc:sldMk cId="1826486518" sldId="280"/>
            <ac:spMk id="4" creationId="{263090D7-CF1E-BA07-95E9-47BCEE674849}"/>
          </ac:spMkLst>
        </pc:spChg>
        <pc:spChg chg="del">
          <ac:chgData name="koushik sai" userId="9e0dfd8a632373fc" providerId="LiveId" clId="{3778962A-A939-45B8-AE42-246CD4869634}" dt="2025-07-10T10:57:51.697" v="3709" actId="478"/>
          <ac:spMkLst>
            <pc:docMk/>
            <pc:sldMk cId="1826486518" sldId="280"/>
            <ac:spMk id="4" creationId="{FF4FB892-2DDB-CB0A-4C63-060CFCE78EAC}"/>
          </ac:spMkLst>
        </pc:spChg>
        <pc:spChg chg="del">
          <ac:chgData name="koushik sai" userId="9e0dfd8a632373fc" providerId="LiveId" clId="{3778962A-A939-45B8-AE42-246CD4869634}" dt="2025-07-10T06:40:25.544" v="3020" actId="478"/>
          <ac:spMkLst>
            <pc:docMk/>
            <pc:sldMk cId="1826486518" sldId="280"/>
            <ac:spMk id="8" creationId="{4B8CF69B-2B9E-0089-CBDF-097B2766F7C2}"/>
          </ac:spMkLst>
        </pc:spChg>
        <pc:spChg chg="del mod">
          <ac:chgData name="koushik sai" userId="9e0dfd8a632373fc" providerId="LiveId" clId="{3778962A-A939-45B8-AE42-246CD4869634}" dt="2025-07-10T06:23:25.758" v="2090" actId="478"/>
          <ac:spMkLst>
            <pc:docMk/>
            <pc:sldMk cId="1826486518" sldId="280"/>
            <ac:spMk id="14" creationId="{C04ED2E8-8947-9BC0-B9CB-D035650ED71A}"/>
          </ac:spMkLst>
        </pc:spChg>
        <pc:spChg chg="del">
          <ac:chgData name="koushik sai" userId="9e0dfd8a632373fc" providerId="LiveId" clId="{3778962A-A939-45B8-AE42-246CD4869634}" dt="2025-07-10T06:23:27.815" v="2091" actId="478"/>
          <ac:spMkLst>
            <pc:docMk/>
            <pc:sldMk cId="1826486518" sldId="280"/>
            <ac:spMk id="1025" creationId="{21CAC588-9EC4-6228-0013-95BD68AD8884}"/>
          </ac:spMkLst>
        </pc:spChg>
        <pc:graphicFrameChg chg="add mod modGraphic">
          <ac:chgData name="koushik sai" userId="9e0dfd8a632373fc" providerId="LiveId" clId="{3778962A-A939-45B8-AE42-246CD4869634}" dt="2025-07-10T17:20:43.436" v="5288" actId="113"/>
          <ac:graphicFrameMkLst>
            <pc:docMk/>
            <pc:sldMk cId="1826486518" sldId="280"/>
            <ac:graphicFrameMk id="3" creationId="{A92B0748-4C6E-E8D6-337B-6A6513E3F451}"/>
          </ac:graphicFrameMkLst>
        </pc:graphicFrameChg>
      </pc:sldChg>
      <pc:sldChg chg="modSp add del mod">
        <pc:chgData name="koushik sai" userId="9e0dfd8a632373fc" providerId="LiveId" clId="{3778962A-A939-45B8-AE42-246CD4869634}" dt="2025-07-10T06:14:26.986" v="2072" actId="47"/>
        <pc:sldMkLst>
          <pc:docMk/>
          <pc:sldMk cId="3102666574" sldId="280"/>
        </pc:sldMkLst>
        <pc:spChg chg="mod">
          <ac:chgData name="koushik sai" userId="9e0dfd8a632373fc" providerId="LiveId" clId="{3778962A-A939-45B8-AE42-246CD4869634}" dt="2025-07-10T05:48:22.251" v="2025" actId="20577"/>
          <ac:spMkLst>
            <pc:docMk/>
            <pc:sldMk cId="3102666574" sldId="280"/>
            <ac:spMk id="2" creationId="{FE3420BD-19FE-B189-59C8-103A2919A631}"/>
          </ac:spMkLst>
        </pc:spChg>
      </pc:sldChg>
      <pc:sldChg chg="add del">
        <pc:chgData name="koushik sai" userId="9e0dfd8a632373fc" providerId="LiveId" clId="{3778962A-A939-45B8-AE42-246CD4869634}" dt="2025-07-10T05:29:58.149" v="1748" actId="47"/>
        <pc:sldMkLst>
          <pc:docMk/>
          <pc:sldMk cId="4192058003" sldId="280"/>
        </pc:sldMkLst>
      </pc:sldChg>
      <pc:sldChg chg="addSp delSp modSp add del mod">
        <pc:chgData name="koushik sai" userId="9e0dfd8a632373fc" providerId="LiveId" clId="{3778962A-A939-45B8-AE42-246CD4869634}" dt="2025-07-10T08:36:16.534" v="3169" actId="47"/>
        <pc:sldMkLst>
          <pc:docMk/>
          <pc:sldMk cId="2162316148" sldId="281"/>
        </pc:sldMkLst>
        <pc:spChg chg="del">
          <ac:chgData name="koushik sai" userId="9e0dfd8a632373fc" providerId="LiveId" clId="{3778962A-A939-45B8-AE42-246CD4869634}" dt="2025-07-10T08:36:01.879" v="3166" actId="478"/>
          <ac:spMkLst>
            <pc:docMk/>
            <pc:sldMk cId="2162316148" sldId="281"/>
            <ac:spMk id="2" creationId="{8E70B215-BEBF-45AA-257B-1571AF27CC83}"/>
          </ac:spMkLst>
        </pc:spChg>
        <pc:spChg chg="add del mod">
          <ac:chgData name="koushik sai" userId="9e0dfd8a632373fc" providerId="LiveId" clId="{3778962A-A939-45B8-AE42-246CD4869634}" dt="2025-07-10T08:36:04.840" v="3167" actId="478"/>
          <ac:spMkLst>
            <pc:docMk/>
            <pc:sldMk cId="2162316148" sldId="281"/>
            <ac:spMk id="4" creationId="{FA1C31F1-590D-8964-841F-01FE1B6A79B8}"/>
          </ac:spMkLst>
        </pc:spChg>
      </pc:sldChg>
      <pc:sldChg chg="addSp delSp modSp add mod ord">
        <pc:chgData name="koushik sai" userId="9e0dfd8a632373fc" providerId="LiveId" clId="{3778962A-A939-45B8-AE42-246CD4869634}" dt="2025-07-11T03:50:01.894" v="6606" actId="20577"/>
        <pc:sldMkLst>
          <pc:docMk/>
          <pc:sldMk cId="3400773827" sldId="281"/>
        </pc:sldMkLst>
        <pc:spChg chg="mod">
          <ac:chgData name="koushik sai" userId="9e0dfd8a632373fc" providerId="LiveId" clId="{3778962A-A939-45B8-AE42-246CD4869634}" dt="2025-07-11T03:50:01.894" v="6606" actId="20577"/>
          <ac:spMkLst>
            <pc:docMk/>
            <pc:sldMk cId="3400773827" sldId="281"/>
            <ac:spMk id="2" creationId="{30463184-C35B-B4A0-8522-E0256C480B38}"/>
          </ac:spMkLst>
        </pc:spChg>
        <pc:spChg chg="add del mod">
          <ac:chgData name="koushik sai" userId="9e0dfd8a632373fc" providerId="LiveId" clId="{3778962A-A939-45B8-AE42-246CD4869634}" dt="2025-07-10T10:57:06.733" v="3699" actId="478"/>
          <ac:spMkLst>
            <pc:docMk/>
            <pc:sldMk cId="3400773827" sldId="281"/>
            <ac:spMk id="3" creationId="{05860312-DEBF-EC78-BD4B-EB832DAA8E9F}"/>
          </ac:spMkLst>
        </pc:spChg>
        <pc:spChg chg="del">
          <ac:chgData name="koushik sai" userId="9e0dfd8a632373fc" providerId="LiveId" clId="{3778962A-A939-45B8-AE42-246CD4869634}" dt="2025-07-11T03:49:47.634" v="6604" actId="478"/>
          <ac:spMkLst>
            <pc:docMk/>
            <pc:sldMk cId="3400773827" sldId="281"/>
            <ac:spMk id="3" creationId="{2537FB61-EDD3-4EF5-AA65-EE2E2A9002E0}"/>
          </ac:spMkLst>
        </pc:spChg>
        <pc:spChg chg="add del mod">
          <ac:chgData name="koushik sai" userId="9e0dfd8a632373fc" providerId="LiveId" clId="{3778962A-A939-45B8-AE42-246CD4869634}" dt="2025-07-10T09:51:41.173" v="3668" actId="113"/>
          <ac:spMkLst>
            <pc:docMk/>
            <pc:sldMk cId="3400773827" sldId="281"/>
            <ac:spMk id="5" creationId="{55999AF0-0B2C-2BD0-6E0F-CEE292BED822}"/>
          </ac:spMkLst>
        </pc:spChg>
        <pc:spChg chg="del">
          <ac:chgData name="koushik sai" userId="9e0dfd8a632373fc" providerId="LiveId" clId="{3778962A-A939-45B8-AE42-246CD4869634}" dt="2025-07-10T09:49:02.228" v="3620" actId="478"/>
          <ac:spMkLst>
            <pc:docMk/>
            <pc:sldMk cId="3400773827" sldId="281"/>
            <ac:spMk id="9" creationId="{9E0698F0-92FA-6A15-86E0-E35440B87B58}"/>
          </ac:spMkLst>
        </pc:spChg>
        <pc:spChg chg="del mod">
          <ac:chgData name="koushik sai" userId="9e0dfd8a632373fc" providerId="LiveId" clId="{3778962A-A939-45B8-AE42-246CD4869634}" dt="2025-07-10T09:49:01.540" v="3619" actId="478"/>
          <ac:spMkLst>
            <pc:docMk/>
            <pc:sldMk cId="3400773827" sldId="281"/>
            <ac:spMk id="11" creationId="{D94295DA-07A3-3763-DBA3-CDFDB34FDE28}"/>
          </ac:spMkLst>
        </pc:spChg>
        <pc:graphicFrameChg chg="add del modGraphic">
          <ac:chgData name="koushik sai" userId="9e0dfd8a632373fc" providerId="LiveId" clId="{3778962A-A939-45B8-AE42-246CD4869634}" dt="2025-07-10T17:03:16.290" v="5208" actId="27309"/>
          <ac:graphicFrameMkLst>
            <pc:docMk/>
            <pc:sldMk cId="3400773827" sldId="281"/>
            <ac:graphicFrameMk id="6" creationId="{500374BB-218D-613A-3F80-DDA04EAB79BD}"/>
          </ac:graphicFrameMkLst>
        </pc:graphicFrameChg>
        <pc:cxnChg chg="add mod">
          <ac:chgData name="koushik sai" userId="9e0dfd8a632373fc" providerId="LiveId" clId="{3778962A-A939-45B8-AE42-246CD4869634}" dt="2025-07-10T09:51:25.268" v="3666"/>
          <ac:cxnSpMkLst>
            <pc:docMk/>
            <pc:sldMk cId="3400773827" sldId="281"/>
            <ac:cxnSpMk id="4" creationId="{0CC587E8-AB10-B7D7-D96D-6FB721CFCA74}"/>
          </ac:cxnSpMkLst>
        </pc:cxnChg>
      </pc:sldChg>
      <pc:sldChg chg="delSp modSp add del mod">
        <pc:chgData name="koushik sai" userId="9e0dfd8a632373fc" providerId="LiveId" clId="{3778962A-A939-45B8-AE42-246CD4869634}" dt="2025-07-11T04:56:04.100" v="6692" actId="20577"/>
        <pc:sldMkLst>
          <pc:docMk/>
          <pc:sldMk cId="1745669973" sldId="293"/>
        </pc:sldMkLst>
        <pc:spChg chg="mod">
          <ac:chgData name="koushik sai" userId="9e0dfd8a632373fc" providerId="LiveId" clId="{3778962A-A939-45B8-AE42-246CD4869634}" dt="2025-07-10T08:39:33.507" v="3265" actId="20577"/>
          <ac:spMkLst>
            <pc:docMk/>
            <pc:sldMk cId="1745669973" sldId="293"/>
            <ac:spMk id="3" creationId="{B9963AF3-752C-80E5-4345-414A30FEF5A1}"/>
          </ac:spMkLst>
        </pc:spChg>
        <pc:spChg chg="mod">
          <ac:chgData name="koushik sai" userId="9e0dfd8a632373fc" providerId="LiveId" clId="{3778962A-A939-45B8-AE42-246CD4869634}" dt="2025-07-11T04:56:04.100" v="6692" actId="20577"/>
          <ac:spMkLst>
            <pc:docMk/>
            <pc:sldMk cId="1745669973" sldId="293"/>
            <ac:spMk id="4" creationId="{28CAAAD1-1D3A-AB7F-CA36-3BCE2E976C78}"/>
          </ac:spMkLst>
        </pc:spChg>
        <pc:spChg chg="del">
          <ac:chgData name="koushik sai" userId="9e0dfd8a632373fc" providerId="LiveId" clId="{3778962A-A939-45B8-AE42-246CD4869634}" dt="2025-07-11T03:54:14.723" v="6618" actId="478"/>
          <ac:spMkLst>
            <pc:docMk/>
            <pc:sldMk cId="1745669973" sldId="293"/>
            <ac:spMk id="7" creationId="{EBBFA269-5278-FBFD-14D0-0E9F12378868}"/>
          </ac:spMkLst>
        </pc:spChg>
        <pc:spChg chg="del">
          <ac:chgData name="koushik sai" userId="9e0dfd8a632373fc" providerId="LiveId" clId="{3778962A-A939-45B8-AE42-246CD4869634}" dt="2025-07-10T08:41:04.877" v="3268" actId="478"/>
          <ac:spMkLst>
            <pc:docMk/>
            <pc:sldMk cId="1745669973" sldId="293"/>
            <ac:spMk id="9" creationId="{807142DC-ED6A-265C-CDAE-89AC9CFE9F58}"/>
          </ac:spMkLst>
        </pc:spChg>
      </pc:sldChg>
      <pc:sldChg chg="delSp add del mod">
        <pc:chgData name="koushik sai" userId="9e0dfd8a632373fc" providerId="LiveId" clId="{3778962A-A939-45B8-AE42-246CD4869634}" dt="2025-07-10T08:47:33.256" v="3280" actId="47"/>
        <pc:sldMkLst>
          <pc:docMk/>
          <pc:sldMk cId="3572971345" sldId="296"/>
        </pc:sldMkLst>
        <pc:spChg chg="del">
          <ac:chgData name="koushik sai" userId="9e0dfd8a632373fc" providerId="LiveId" clId="{3778962A-A939-45B8-AE42-246CD4869634}" dt="2025-07-10T08:46:00.442" v="3275" actId="478"/>
          <ac:spMkLst>
            <pc:docMk/>
            <pc:sldMk cId="3572971345" sldId="296"/>
            <ac:spMk id="5" creationId="{BF800985-B5E7-FFAF-5E25-CEAF7860CE6B}"/>
          </ac:spMkLst>
        </pc:spChg>
        <pc:spChg chg="del">
          <ac:chgData name="koushik sai" userId="9e0dfd8a632373fc" providerId="LiveId" clId="{3778962A-A939-45B8-AE42-246CD4869634}" dt="2025-07-10T08:46:03.042" v="3276" actId="478"/>
          <ac:spMkLst>
            <pc:docMk/>
            <pc:sldMk cId="3572971345" sldId="296"/>
            <ac:spMk id="9" creationId="{CA79E2D4-8103-73CC-1A2D-90B22A584E85}"/>
          </ac:spMkLst>
        </pc:spChg>
        <pc:spChg chg="del">
          <ac:chgData name="koushik sai" userId="9e0dfd8a632373fc" providerId="LiveId" clId="{3778962A-A939-45B8-AE42-246CD4869634}" dt="2025-07-10T08:46:08.330" v="3278" actId="478"/>
          <ac:spMkLst>
            <pc:docMk/>
            <pc:sldMk cId="3572971345" sldId="296"/>
            <ac:spMk id="10" creationId="{A1B86A2A-A945-9AAC-8E83-E6570F9FF909}"/>
          </ac:spMkLst>
        </pc:spChg>
        <pc:spChg chg="del">
          <ac:chgData name="koushik sai" userId="9e0dfd8a632373fc" providerId="LiveId" clId="{3778962A-A939-45B8-AE42-246CD4869634}" dt="2025-07-10T08:46:05.649" v="3277" actId="478"/>
          <ac:spMkLst>
            <pc:docMk/>
            <pc:sldMk cId="3572971345" sldId="296"/>
            <ac:spMk id="11" creationId="{C76F24B0-0CE2-4FD2-5F69-FC56516DEC6C}"/>
          </ac:spMkLst>
        </pc:spChg>
      </pc:sldChg>
      <pc:sldChg chg="add del">
        <pc:chgData name="koushik sai" userId="9e0dfd8a632373fc" providerId="LiveId" clId="{3778962A-A939-45B8-AE42-246CD4869634}" dt="2025-07-10T08:47:36.327" v="3281" actId="47"/>
        <pc:sldMkLst>
          <pc:docMk/>
          <pc:sldMk cId="1223228053" sldId="297"/>
        </pc:sldMkLst>
      </pc:sldChg>
      <pc:sldChg chg="addSp delSp modSp add mod">
        <pc:chgData name="koushik sai" userId="9e0dfd8a632373fc" providerId="LiveId" clId="{3778962A-A939-45B8-AE42-246CD4869634}" dt="2025-07-11T03:50:40.962" v="6608" actId="478"/>
        <pc:sldMkLst>
          <pc:docMk/>
          <pc:sldMk cId="3206162017" sldId="298"/>
        </pc:sldMkLst>
        <pc:spChg chg="del">
          <ac:chgData name="koushik sai" userId="9e0dfd8a632373fc" providerId="LiveId" clId="{3778962A-A939-45B8-AE42-246CD4869634}" dt="2025-07-11T03:50:40.962" v="6608" actId="478"/>
          <ac:spMkLst>
            <pc:docMk/>
            <pc:sldMk cId="3206162017" sldId="298"/>
            <ac:spMk id="2" creationId="{2C561348-4940-DEB9-BC2E-50347BABFF14}"/>
          </ac:spMkLst>
        </pc:spChg>
        <pc:spChg chg="mod">
          <ac:chgData name="koushik sai" userId="9e0dfd8a632373fc" providerId="LiveId" clId="{3778962A-A939-45B8-AE42-246CD4869634}" dt="2025-07-11T03:14:52.641" v="6582" actId="255"/>
          <ac:spMkLst>
            <pc:docMk/>
            <pc:sldMk cId="3206162017" sldId="298"/>
            <ac:spMk id="4" creationId="{E2665E11-DBFE-BAA7-0170-D3E1FC1E837A}"/>
          </ac:spMkLst>
        </pc:spChg>
        <pc:spChg chg="del">
          <ac:chgData name="koushik sai" userId="9e0dfd8a632373fc" providerId="LiveId" clId="{3778962A-A939-45B8-AE42-246CD4869634}" dt="2025-07-10T17:09:14.619" v="5211" actId="478"/>
          <ac:spMkLst>
            <pc:docMk/>
            <pc:sldMk cId="3206162017" sldId="298"/>
            <ac:spMk id="5" creationId="{32A7E056-3DFF-D1BD-4A2E-F7FE27AE0C72}"/>
          </ac:spMkLst>
        </pc:spChg>
        <pc:spChg chg="add mod">
          <ac:chgData name="koushik sai" userId="9e0dfd8a632373fc" providerId="LiveId" clId="{3778962A-A939-45B8-AE42-246CD4869634}" dt="2025-07-10T17:10:09.539" v="5242" actId="20577"/>
          <ac:spMkLst>
            <pc:docMk/>
            <pc:sldMk cId="3206162017" sldId="298"/>
            <ac:spMk id="7" creationId="{640AF0B8-AB53-F777-D35E-681BD7A17109}"/>
          </ac:spMkLst>
        </pc:spChg>
        <pc:spChg chg="del mod">
          <ac:chgData name="koushik sai" userId="9e0dfd8a632373fc" providerId="LiveId" clId="{3778962A-A939-45B8-AE42-246CD4869634}" dt="2025-07-10T10:57:09.392" v="3700" actId="478"/>
          <ac:spMkLst>
            <pc:docMk/>
            <pc:sldMk cId="3206162017" sldId="298"/>
            <ac:spMk id="7" creationId="{6995BA61-5EB9-A58C-8833-8056ED7B0073}"/>
          </ac:spMkLst>
        </pc:spChg>
        <pc:spChg chg="add del mod">
          <ac:chgData name="koushik sai" userId="9e0dfd8a632373fc" providerId="LiveId" clId="{3778962A-A939-45B8-AE42-246CD4869634}" dt="2025-07-10T18:05:03.409" v="5423" actId="478"/>
          <ac:spMkLst>
            <pc:docMk/>
            <pc:sldMk cId="3206162017" sldId="298"/>
            <ac:spMk id="9" creationId="{E9CE4977-02F9-B82A-B2EE-0EA6CEF279E2}"/>
          </ac:spMkLst>
        </pc:spChg>
        <pc:graphicFrameChg chg="del mod">
          <ac:chgData name="koushik sai" userId="9e0dfd8a632373fc" providerId="LiveId" clId="{3778962A-A939-45B8-AE42-246CD4869634}" dt="2025-07-10T18:04:59.969" v="5422" actId="478"/>
          <ac:graphicFrameMkLst>
            <pc:docMk/>
            <pc:sldMk cId="3206162017" sldId="298"/>
            <ac:graphicFrameMk id="2" creationId="{6BE9686D-D349-23E0-20E3-687C8498E8ED}"/>
          </ac:graphicFrameMkLst>
        </pc:graphicFrameChg>
        <pc:cxnChg chg="add mod">
          <ac:chgData name="koushik sai" userId="9e0dfd8a632373fc" providerId="LiveId" clId="{3778962A-A939-45B8-AE42-246CD4869634}" dt="2025-07-10T17:09:51.139" v="5212"/>
          <ac:cxnSpMkLst>
            <pc:docMk/>
            <pc:sldMk cId="3206162017" sldId="298"/>
            <ac:cxnSpMk id="6" creationId="{C8FAF7A2-65BE-02F1-9C04-77EAC86C491E}"/>
          </ac:cxnSpMkLst>
        </pc:cxnChg>
      </pc:sldChg>
      <pc:sldChg chg="delSp modSp add mod">
        <pc:chgData name="koushik sai" userId="9e0dfd8a632373fc" providerId="LiveId" clId="{3778962A-A939-45B8-AE42-246CD4869634}" dt="2025-07-10T16:22:04.087" v="4534" actId="20577"/>
        <pc:sldMkLst>
          <pc:docMk/>
          <pc:sldMk cId="4049526250" sldId="302"/>
        </pc:sldMkLst>
        <pc:spChg chg="del">
          <ac:chgData name="koushik sai" userId="9e0dfd8a632373fc" providerId="LiveId" clId="{3778962A-A939-45B8-AE42-246CD4869634}" dt="2025-07-10T16:04:57.283" v="4407" actId="478"/>
          <ac:spMkLst>
            <pc:docMk/>
            <pc:sldMk cId="4049526250" sldId="302"/>
            <ac:spMk id="2" creationId="{CD5B6DFF-A4CF-8C29-E238-0E7C87AE1DBA}"/>
          </ac:spMkLst>
        </pc:spChg>
        <pc:spChg chg="mod">
          <ac:chgData name="koushik sai" userId="9e0dfd8a632373fc" providerId="LiveId" clId="{3778962A-A939-45B8-AE42-246CD4869634}" dt="2025-07-10T16:22:04.087" v="4534" actId="20577"/>
          <ac:spMkLst>
            <pc:docMk/>
            <pc:sldMk cId="4049526250" sldId="302"/>
            <ac:spMk id="3" creationId="{8FD97BD3-8BAA-FC18-BBC1-FF3FA2E45661}"/>
          </ac:spMkLst>
        </pc:spChg>
      </pc:sldChg>
      <pc:sldChg chg="addSp delSp modSp add mod ord">
        <pc:chgData name="koushik sai" userId="9e0dfd8a632373fc" providerId="LiveId" clId="{3778962A-A939-45B8-AE42-246CD4869634}" dt="2025-07-11T03:51:16.357" v="6613" actId="478"/>
        <pc:sldMkLst>
          <pc:docMk/>
          <pc:sldMk cId="3572971345" sldId="310"/>
        </pc:sldMkLst>
        <pc:spChg chg="del mod">
          <ac:chgData name="koushik sai" userId="9e0dfd8a632373fc" providerId="LiveId" clId="{3778962A-A939-45B8-AE42-246CD4869634}" dt="2025-07-11T03:51:16.357" v="6613" actId="478"/>
          <ac:spMkLst>
            <pc:docMk/>
            <pc:sldMk cId="3572971345" sldId="310"/>
            <ac:spMk id="2" creationId="{75876EA8-AAEA-0433-01CA-900419C8EEEA}"/>
          </ac:spMkLst>
        </pc:spChg>
        <pc:spChg chg="mod">
          <ac:chgData name="koushik sai" userId="9e0dfd8a632373fc" providerId="LiveId" clId="{3778962A-A939-45B8-AE42-246CD4869634}" dt="2025-07-10T08:48:41.620" v="3295" actId="2085"/>
          <ac:spMkLst>
            <pc:docMk/>
            <pc:sldMk cId="3572971345" sldId="310"/>
            <ac:spMk id="5" creationId="{BF800985-B5E7-FFAF-5E25-CEAF7860CE6B}"/>
          </ac:spMkLst>
        </pc:spChg>
        <pc:spChg chg="mod">
          <ac:chgData name="koushik sai" userId="9e0dfd8a632373fc" providerId="LiveId" clId="{3778962A-A939-45B8-AE42-246CD4869634}" dt="2025-07-10T17:25:34.187" v="5296" actId="1076"/>
          <ac:spMkLst>
            <pc:docMk/>
            <pc:sldMk cId="3572971345" sldId="310"/>
            <ac:spMk id="15" creationId="{372783C6-C0DE-6860-B81E-460681EFC589}"/>
          </ac:spMkLst>
        </pc:spChg>
        <pc:cxnChg chg="add mod">
          <ac:chgData name="koushik sai" userId="9e0dfd8a632373fc" providerId="LiveId" clId="{3778962A-A939-45B8-AE42-246CD4869634}" dt="2025-07-10T08:48:55.948" v="3296"/>
          <ac:cxnSpMkLst>
            <pc:docMk/>
            <pc:sldMk cId="3572971345" sldId="310"/>
            <ac:cxnSpMk id="3" creationId="{6D2DB62F-9094-6C29-C095-AC79F624F85A}"/>
          </ac:cxnSpMkLst>
        </pc:cxnChg>
      </pc:sldChg>
      <pc:sldChg chg="addSp delSp modSp add mod ord">
        <pc:chgData name="koushik sai" userId="9e0dfd8a632373fc" providerId="LiveId" clId="{3778962A-A939-45B8-AE42-246CD4869634}" dt="2025-07-11T04:13:00.168" v="6647" actId="14734"/>
        <pc:sldMkLst>
          <pc:docMk/>
          <pc:sldMk cId="3998969693" sldId="311"/>
        </pc:sldMkLst>
        <pc:spChg chg="del">
          <ac:chgData name="koushik sai" userId="9e0dfd8a632373fc" providerId="LiveId" clId="{3778962A-A939-45B8-AE42-246CD4869634}" dt="2025-07-11T03:49:33.145" v="6601" actId="478"/>
          <ac:spMkLst>
            <pc:docMk/>
            <pc:sldMk cId="3998969693" sldId="311"/>
            <ac:spMk id="4" creationId="{82D3DB85-51E8-83BF-03DB-0A6D0FBD2355}"/>
          </ac:spMkLst>
        </pc:spChg>
        <pc:spChg chg="del mod">
          <ac:chgData name="koushik sai" userId="9e0dfd8a632373fc" providerId="LiveId" clId="{3778962A-A939-45B8-AE42-246CD4869634}" dt="2025-07-10T10:57:03.183" v="3698" actId="478"/>
          <ac:spMkLst>
            <pc:docMk/>
            <pc:sldMk cId="3998969693" sldId="311"/>
            <ac:spMk id="4" creationId="{8BFE642E-5FE1-7F56-3C62-CD6B84FE1D14}"/>
          </ac:spMkLst>
        </pc:spChg>
        <pc:spChg chg="add del mod">
          <ac:chgData name="koushik sai" userId="9e0dfd8a632373fc" providerId="LiveId" clId="{3778962A-A939-45B8-AE42-246CD4869634}" dt="2025-07-11T04:07:55.304" v="6640" actId="14100"/>
          <ac:spMkLst>
            <pc:docMk/>
            <pc:sldMk cId="3998969693" sldId="311"/>
            <ac:spMk id="5" creationId="{47B8E7CF-6103-6C98-1EEA-8D7F394D39BF}"/>
          </ac:spMkLst>
        </pc:spChg>
        <pc:spChg chg="del mod">
          <ac:chgData name="koushik sai" userId="9e0dfd8a632373fc" providerId="LiveId" clId="{3778962A-A939-45B8-AE42-246CD4869634}" dt="2025-07-11T03:49:43.608" v="6603" actId="478"/>
          <ac:spMkLst>
            <pc:docMk/>
            <pc:sldMk cId="3998969693" sldId="311"/>
            <ac:spMk id="6" creationId="{92E7B870-DB86-8188-A267-3FAF2D3458B0}"/>
          </ac:spMkLst>
        </pc:spChg>
        <pc:spChg chg="mod">
          <ac:chgData name="koushik sai" userId="9e0dfd8a632373fc" providerId="LiveId" clId="{3778962A-A939-45B8-AE42-246CD4869634}" dt="2025-07-11T03:14:05.627" v="6578" actId="1076"/>
          <ac:spMkLst>
            <pc:docMk/>
            <pc:sldMk cId="3998969693" sldId="311"/>
            <ac:spMk id="10" creationId="{5F62A16A-697F-6599-0D4D-A4772E51C92A}"/>
          </ac:spMkLst>
        </pc:spChg>
        <pc:graphicFrameChg chg="mod modGraphic">
          <ac:chgData name="koushik sai" userId="9e0dfd8a632373fc" providerId="LiveId" clId="{3778962A-A939-45B8-AE42-246CD4869634}" dt="2025-07-11T04:13:00.168" v="6647" actId="14734"/>
          <ac:graphicFrameMkLst>
            <pc:docMk/>
            <pc:sldMk cId="3998969693" sldId="311"/>
            <ac:graphicFrameMk id="2" creationId="{3D84145F-A5AA-046D-AA61-AA70A0FA187D}"/>
          </ac:graphicFrameMkLst>
        </pc:graphicFrameChg>
        <pc:cxnChg chg="add mod">
          <ac:chgData name="koushik sai" userId="9e0dfd8a632373fc" providerId="LiveId" clId="{3778962A-A939-45B8-AE42-246CD4869634}" dt="2025-07-11T03:12:56.396" v="6567" actId="1076"/>
          <ac:cxnSpMkLst>
            <pc:docMk/>
            <pc:sldMk cId="3998969693" sldId="311"/>
            <ac:cxnSpMk id="3" creationId="{04D8EAE5-8D64-6AA8-0374-BC6623D3E7D2}"/>
          </ac:cxnSpMkLst>
        </pc:cxnChg>
      </pc:sldChg>
      <pc:sldChg chg="delSp modSp add mod ord">
        <pc:chgData name="koushik sai" userId="9e0dfd8a632373fc" providerId="LiveId" clId="{3778962A-A939-45B8-AE42-246CD4869634}" dt="2025-07-11T05:29:30.559" v="6744" actId="20577"/>
        <pc:sldMkLst>
          <pc:docMk/>
          <pc:sldMk cId="999179974" sldId="312"/>
        </pc:sldMkLst>
        <pc:spChg chg="mod">
          <ac:chgData name="koushik sai" userId="9e0dfd8a632373fc" providerId="LiveId" clId="{3778962A-A939-45B8-AE42-246CD4869634}" dt="2025-07-10T15:51:25.399" v="4404" actId="20577"/>
          <ac:spMkLst>
            <pc:docMk/>
            <pc:sldMk cId="999179974" sldId="312"/>
            <ac:spMk id="2" creationId="{58F6DFF3-8C0D-C885-7242-F7C36A950FAE}"/>
          </ac:spMkLst>
        </pc:spChg>
        <pc:spChg chg="del">
          <ac:chgData name="koushik sai" userId="9e0dfd8a632373fc" providerId="LiveId" clId="{3778962A-A939-45B8-AE42-246CD4869634}" dt="2025-07-11T03:51:12.623" v="6612" actId="478"/>
          <ac:spMkLst>
            <pc:docMk/>
            <pc:sldMk cId="999179974" sldId="312"/>
            <ac:spMk id="3" creationId="{0138ABA0-2084-B5E5-1BCD-8751BC21FCEB}"/>
          </ac:spMkLst>
        </pc:spChg>
        <pc:spChg chg="mod">
          <ac:chgData name="koushik sai" userId="9e0dfd8a632373fc" providerId="LiveId" clId="{3778962A-A939-45B8-AE42-246CD4869634}" dt="2025-07-11T05:29:30.559" v="6744" actId="20577"/>
          <ac:spMkLst>
            <pc:docMk/>
            <pc:sldMk cId="999179974" sldId="312"/>
            <ac:spMk id="14" creationId="{CE40BCAE-0C5C-61F7-31C2-1677D158E9C3}"/>
          </ac:spMkLst>
        </pc:spChg>
        <pc:spChg chg="del">
          <ac:chgData name="koushik sai" userId="9e0dfd8a632373fc" providerId="LiveId" clId="{3778962A-A939-45B8-AE42-246CD4869634}" dt="2025-07-10T16:24:30.756" v="4535" actId="478"/>
          <ac:spMkLst>
            <pc:docMk/>
            <pc:sldMk cId="999179974" sldId="312"/>
            <ac:spMk id="1025" creationId="{3CD63B66-8C9C-62A1-45D6-1A7A259E5225}"/>
          </ac:spMkLst>
        </pc:spChg>
      </pc:sldChg>
      <pc:sldChg chg="delSp new del mod">
        <pc:chgData name="koushik sai" userId="9e0dfd8a632373fc" providerId="LiveId" clId="{3778962A-A939-45B8-AE42-246CD4869634}" dt="2025-07-10T17:31:39.145" v="5305" actId="47"/>
        <pc:sldMkLst>
          <pc:docMk/>
          <pc:sldMk cId="1486418430" sldId="313"/>
        </pc:sldMkLst>
        <pc:spChg chg="del">
          <ac:chgData name="koushik sai" userId="9e0dfd8a632373fc" providerId="LiveId" clId="{3778962A-A939-45B8-AE42-246CD4869634}" dt="2025-07-10T17:30:34.759" v="5299" actId="478"/>
          <ac:spMkLst>
            <pc:docMk/>
            <pc:sldMk cId="1486418430" sldId="313"/>
            <ac:spMk id="2" creationId="{FB934073-5B5F-AC99-B6BD-D84108EF59D4}"/>
          </ac:spMkLst>
        </pc:spChg>
        <pc:spChg chg="del">
          <ac:chgData name="koushik sai" userId="9e0dfd8a632373fc" providerId="LiveId" clId="{3778962A-A939-45B8-AE42-246CD4869634}" dt="2025-07-10T17:30:33.684" v="5298" actId="478"/>
          <ac:spMkLst>
            <pc:docMk/>
            <pc:sldMk cId="1486418430" sldId="313"/>
            <ac:spMk id="3" creationId="{52EA9F4A-7640-9DDE-E1FC-65D51CE16AAB}"/>
          </ac:spMkLst>
        </pc:spChg>
        <pc:spChg chg="del">
          <ac:chgData name="koushik sai" userId="9e0dfd8a632373fc" providerId="LiveId" clId="{3778962A-A939-45B8-AE42-246CD4869634}" dt="2025-07-10T17:30:39.766" v="5300" actId="478"/>
          <ac:spMkLst>
            <pc:docMk/>
            <pc:sldMk cId="1486418430" sldId="313"/>
            <ac:spMk id="4" creationId="{C54AEA2B-E043-B6CA-BE4E-19890DA621D7}"/>
          </ac:spMkLst>
        </pc:spChg>
      </pc:sldChg>
    </pc:docChg>
  </pc:docChgLst>
  <pc:docChgLst>
    <pc:chgData name="koushik sai" userId="9e0dfd8a632373fc" providerId="LiveId" clId="{3F1F09F5-5E4D-48CB-81A6-056AFBCB6661}"/>
    <pc:docChg chg="undo custSel addSld delSld modSld">
      <pc:chgData name="koushik sai" userId="9e0dfd8a632373fc" providerId="LiveId" clId="{3F1F09F5-5E4D-48CB-81A6-056AFBCB6661}" dt="2025-06-09T12:52:07.578" v="5572" actId="47"/>
      <pc:docMkLst>
        <pc:docMk/>
      </pc:docMkLst>
      <pc:sldChg chg="del">
        <pc:chgData name="koushik sai" userId="9e0dfd8a632373fc" providerId="LiveId" clId="{3F1F09F5-5E4D-48CB-81A6-056AFBCB6661}" dt="2025-06-06T11:38:56.353" v="1570" actId="47"/>
        <pc:sldMkLst>
          <pc:docMk/>
          <pc:sldMk cId="3793636345" sldId="257"/>
        </pc:sldMkLst>
      </pc:sldChg>
      <pc:sldChg chg="del">
        <pc:chgData name="koushik sai" userId="9e0dfd8a632373fc" providerId="LiveId" clId="{3F1F09F5-5E4D-48CB-81A6-056AFBCB6661}" dt="2025-06-06T11:38:57.710" v="1571" actId="47"/>
        <pc:sldMkLst>
          <pc:docMk/>
          <pc:sldMk cId="3099570124" sldId="258"/>
        </pc:sldMkLst>
      </pc:sldChg>
      <pc:sldChg chg="addSp delSp modSp mod modTransition delAnim modAnim">
        <pc:chgData name="koushik sai" userId="9e0dfd8a632373fc" providerId="LiveId" clId="{3F1F09F5-5E4D-48CB-81A6-056AFBCB6661}" dt="2025-06-07T04:18:56.283" v="2504"/>
        <pc:sldMkLst>
          <pc:docMk/>
          <pc:sldMk cId="2565534276" sldId="259"/>
        </pc:sldMkLst>
        <pc:spChg chg="mod">
          <ac:chgData name="koushik sai" userId="9e0dfd8a632373fc" providerId="LiveId" clId="{3F1F09F5-5E4D-48CB-81A6-056AFBCB6661}" dt="2025-06-06T05:14:36.609" v="346" actId="20577"/>
          <ac:spMkLst>
            <pc:docMk/>
            <pc:sldMk cId="2565534276" sldId="259"/>
            <ac:spMk id="2" creationId="{62CD5D25-B150-EED5-51A2-E73F83A4B087}"/>
          </ac:spMkLst>
        </pc:spChg>
        <pc:spChg chg="add mod">
          <ac:chgData name="koushik sai" userId="9e0dfd8a632373fc" providerId="LiveId" clId="{3F1F09F5-5E4D-48CB-81A6-056AFBCB6661}" dt="2025-06-06T05:12:22.958" v="283" actId="20577"/>
          <ac:spMkLst>
            <pc:docMk/>
            <pc:sldMk cId="2565534276" sldId="259"/>
            <ac:spMk id="10" creationId="{702C0CDA-337D-592C-3A66-A8E7DDE1420A}"/>
          </ac:spMkLst>
        </pc:spChg>
      </pc:sldChg>
      <pc:sldChg chg="modSp">
        <pc:chgData name="koushik sai" userId="9e0dfd8a632373fc" providerId="LiveId" clId="{3F1F09F5-5E4D-48CB-81A6-056AFBCB6661}" dt="2025-06-06T05:15:43.140" v="405" actId="20577"/>
        <pc:sldMkLst>
          <pc:docMk/>
          <pc:sldMk cId="407717189" sldId="260"/>
        </pc:sldMkLst>
        <pc:graphicFrameChg chg="mod">
          <ac:chgData name="koushik sai" userId="9e0dfd8a632373fc" providerId="LiveId" clId="{3F1F09F5-5E4D-48CB-81A6-056AFBCB6661}" dt="2025-06-06T05:15:43.140" v="405" actId="20577"/>
          <ac:graphicFrameMkLst>
            <pc:docMk/>
            <pc:sldMk cId="407717189" sldId="260"/>
            <ac:graphicFrameMk id="13" creationId="{41A06F82-8355-C89A-75A9-523F578B34C4}"/>
          </ac:graphicFrameMkLst>
        </pc:graphicFrameChg>
      </pc:sldChg>
      <pc:sldChg chg="modSp modAnim">
        <pc:chgData name="koushik sai" userId="9e0dfd8a632373fc" providerId="LiveId" clId="{3F1F09F5-5E4D-48CB-81A6-056AFBCB6661}" dt="2025-06-07T03:58:52.029" v="2104" actId="20577"/>
        <pc:sldMkLst>
          <pc:docMk/>
          <pc:sldMk cId="2597039991" sldId="261"/>
        </pc:sldMkLst>
        <pc:spChg chg="mod">
          <ac:chgData name="koushik sai" userId="9e0dfd8a632373fc" providerId="LiveId" clId="{3F1F09F5-5E4D-48CB-81A6-056AFBCB6661}" dt="2025-06-07T03:58:52.029" v="2104" actId="20577"/>
          <ac:spMkLst>
            <pc:docMk/>
            <pc:sldMk cId="2597039991" sldId="261"/>
            <ac:spMk id="8" creationId="{7C480EAD-7D95-0049-3482-E10EDF65EBD1}"/>
          </ac:spMkLst>
        </pc:spChg>
      </pc:sldChg>
      <pc:sldChg chg="addSp delSp modSp mod delAnim modAnim">
        <pc:chgData name="koushik sai" userId="9e0dfd8a632373fc" providerId="LiveId" clId="{3F1F09F5-5E4D-48CB-81A6-056AFBCB6661}" dt="2025-06-07T04:19:20.008" v="2506"/>
        <pc:sldMkLst>
          <pc:docMk/>
          <pc:sldMk cId="4235828481" sldId="262"/>
        </pc:sldMkLst>
        <pc:graphicFrameChg chg="add mod modGraphic">
          <ac:chgData name="koushik sai" userId="9e0dfd8a632373fc" providerId="LiveId" clId="{3F1F09F5-5E4D-48CB-81A6-056AFBCB6661}" dt="2025-06-06T09:13:42.028" v="569" actId="1076"/>
          <ac:graphicFrameMkLst>
            <pc:docMk/>
            <pc:sldMk cId="4235828481" sldId="262"/>
            <ac:graphicFrameMk id="10" creationId="{52ABF0BB-AD2E-51F9-2FD9-E34C3B92B0C3}"/>
          </ac:graphicFrameMkLst>
        </pc:graphicFrameChg>
      </pc:sldChg>
      <pc:sldChg chg="addSp delSp modSp mod delAnim modAnim">
        <pc:chgData name="koushik sai" userId="9e0dfd8a632373fc" providerId="LiveId" clId="{3F1F09F5-5E4D-48CB-81A6-056AFBCB6661}" dt="2025-06-09T04:21:17.739" v="4105" actId="1076"/>
        <pc:sldMkLst>
          <pc:docMk/>
          <pc:sldMk cId="4099216503" sldId="263"/>
        </pc:sldMkLst>
        <pc:spChg chg="mod">
          <ac:chgData name="koushik sai" userId="9e0dfd8a632373fc" providerId="LiveId" clId="{3F1F09F5-5E4D-48CB-81A6-056AFBCB6661}" dt="2025-06-09T04:18:04.319" v="4074" actId="20577"/>
          <ac:spMkLst>
            <pc:docMk/>
            <pc:sldMk cId="4099216503" sldId="263"/>
            <ac:spMk id="13" creationId="{DB31B1E3-F400-6950-2887-BB680285BE3F}"/>
          </ac:spMkLst>
        </pc:spChg>
        <pc:spChg chg="mod">
          <ac:chgData name="koushik sai" userId="9e0dfd8a632373fc" providerId="LiveId" clId="{3F1F09F5-5E4D-48CB-81A6-056AFBCB6661}" dt="2025-06-09T04:18:51.100" v="4080" actId="165"/>
          <ac:spMkLst>
            <pc:docMk/>
            <pc:sldMk cId="4099216503" sldId="263"/>
            <ac:spMk id="24" creationId="{A92F5182-E152-4906-6998-A048C38C0C5D}"/>
          </ac:spMkLst>
        </pc:spChg>
        <pc:spChg chg="mod">
          <ac:chgData name="koushik sai" userId="9e0dfd8a632373fc" providerId="LiveId" clId="{3F1F09F5-5E4D-48CB-81A6-056AFBCB6661}" dt="2025-06-09T04:18:51.100" v="4080" actId="165"/>
          <ac:spMkLst>
            <pc:docMk/>
            <pc:sldMk cId="4099216503" sldId="263"/>
            <ac:spMk id="27" creationId="{0238CFC8-1829-A91A-78DC-5F4810F42153}"/>
          </ac:spMkLst>
        </pc:spChg>
        <pc:spChg chg="mod">
          <ac:chgData name="koushik sai" userId="9e0dfd8a632373fc" providerId="LiveId" clId="{3F1F09F5-5E4D-48CB-81A6-056AFBCB6661}" dt="2025-06-09T04:18:51.100" v="4080" actId="165"/>
          <ac:spMkLst>
            <pc:docMk/>
            <pc:sldMk cId="4099216503" sldId="263"/>
            <ac:spMk id="31" creationId="{728D528D-EFA4-4298-4038-F9D28EBE345B}"/>
          </ac:spMkLst>
        </pc:spChg>
        <pc:spChg chg="mod">
          <ac:chgData name="koushik sai" userId="9e0dfd8a632373fc" providerId="LiveId" clId="{3F1F09F5-5E4D-48CB-81A6-056AFBCB6661}" dt="2025-06-09T04:18:51.100" v="4080" actId="165"/>
          <ac:spMkLst>
            <pc:docMk/>
            <pc:sldMk cId="4099216503" sldId="263"/>
            <ac:spMk id="1026" creationId="{84CFD3B0-6D1F-3BEA-472C-D4F63887BB66}"/>
          </ac:spMkLst>
        </pc:spChg>
        <pc:spChg chg="mod">
          <ac:chgData name="koushik sai" userId="9e0dfd8a632373fc" providerId="LiveId" clId="{3F1F09F5-5E4D-48CB-81A6-056AFBCB6661}" dt="2025-06-06T10:59:07.450" v="1011"/>
          <ac:spMkLst>
            <pc:docMk/>
            <pc:sldMk cId="4099216503" sldId="263"/>
            <ac:spMk id="1034" creationId="{0C49CF7C-F55B-2437-D437-E75ECFDE119C}"/>
          </ac:spMkLst>
        </pc:spChg>
        <pc:spChg chg="mod">
          <ac:chgData name="koushik sai" userId="9e0dfd8a632373fc" providerId="LiveId" clId="{3F1F09F5-5E4D-48CB-81A6-056AFBCB6661}" dt="2025-06-06T10:59:07.450" v="1011"/>
          <ac:spMkLst>
            <pc:docMk/>
            <pc:sldMk cId="4099216503" sldId="263"/>
            <ac:spMk id="1036" creationId="{DBF8EEFF-CB4B-2DF0-4B22-6EB33857714E}"/>
          </ac:spMkLst>
        </pc:spChg>
        <pc:spChg chg="add mod">
          <ac:chgData name="koushik sai" userId="9e0dfd8a632373fc" providerId="LiveId" clId="{3F1F09F5-5E4D-48CB-81A6-056AFBCB6661}" dt="2025-06-09T04:21:17.739" v="4105" actId="1076"/>
          <ac:spMkLst>
            <pc:docMk/>
            <pc:sldMk cId="4099216503" sldId="263"/>
            <ac:spMk id="1040" creationId="{0D0051FD-9950-0E16-4C3D-EFBB16C0CE18}"/>
          </ac:spMkLst>
        </pc:spChg>
        <pc:spChg chg="add mod">
          <ac:chgData name="koushik sai" userId="9e0dfd8a632373fc" providerId="LiveId" clId="{3F1F09F5-5E4D-48CB-81A6-056AFBCB6661}" dt="2025-06-06T11:01:32.664" v="1029" actId="164"/>
          <ac:spMkLst>
            <pc:docMk/>
            <pc:sldMk cId="4099216503" sldId="263"/>
            <ac:spMk id="1041" creationId="{B0B19C1F-8763-45F7-7C4A-02028DEA0C49}"/>
          </ac:spMkLst>
        </pc:spChg>
        <pc:spChg chg="add mod">
          <ac:chgData name="koushik sai" userId="9e0dfd8a632373fc" providerId="LiveId" clId="{3F1F09F5-5E4D-48CB-81A6-056AFBCB6661}" dt="2025-06-06T11:11:03.954" v="1104" actId="1076"/>
          <ac:spMkLst>
            <pc:docMk/>
            <pc:sldMk cId="4099216503" sldId="263"/>
            <ac:spMk id="1043" creationId="{B3EB70D5-2807-3E47-DFB7-DABB8803BE64}"/>
          </ac:spMkLst>
        </pc:spChg>
        <pc:spChg chg="add mod">
          <ac:chgData name="koushik sai" userId="9e0dfd8a632373fc" providerId="LiveId" clId="{3F1F09F5-5E4D-48CB-81A6-056AFBCB6661}" dt="2025-06-06T11:10:28.237" v="1102" actId="1076"/>
          <ac:spMkLst>
            <pc:docMk/>
            <pc:sldMk cId="4099216503" sldId="263"/>
            <ac:spMk id="1044" creationId="{D5EF72AC-14AC-A56E-BBB5-2714DDDC2163}"/>
          </ac:spMkLst>
        </pc:spChg>
        <pc:spChg chg="add mod">
          <ac:chgData name="koushik sai" userId="9e0dfd8a632373fc" providerId="LiveId" clId="{3F1F09F5-5E4D-48CB-81A6-056AFBCB6661}" dt="2025-06-06T11:10:41.060" v="1103" actId="1076"/>
          <ac:spMkLst>
            <pc:docMk/>
            <pc:sldMk cId="4099216503" sldId="263"/>
            <ac:spMk id="1045" creationId="{15CFE6B3-915F-250E-0E06-93BAC643836B}"/>
          </ac:spMkLst>
        </pc:spChg>
        <pc:spChg chg="add mod topLvl">
          <ac:chgData name="koushik sai" userId="9e0dfd8a632373fc" providerId="LiveId" clId="{3F1F09F5-5E4D-48CB-81A6-056AFBCB6661}" dt="2025-06-09T04:20:25.327" v="4093" actId="1076"/>
          <ac:spMkLst>
            <pc:docMk/>
            <pc:sldMk cId="4099216503" sldId="263"/>
            <ac:spMk id="1056" creationId="{532AB472-9C18-F2FD-0AB8-4C7897AC7FA0}"/>
          </ac:spMkLst>
        </pc:spChg>
        <pc:spChg chg="mod">
          <ac:chgData name="koushik sai" userId="9e0dfd8a632373fc" providerId="LiveId" clId="{3F1F09F5-5E4D-48CB-81A6-056AFBCB6661}" dt="2025-06-06T11:06:45.548" v="1082"/>
          <ac:spMkLst>
            <pc:docMk/>
            <pc:sldMk cId="4099216503" sldId="263"/>
            <ac:spMk id="1068" creationId="{DAA3FA8D-0491-E911-049C-A25038A2963F}"/>
          </ac:spMkLst>
        </pc:spChg>
        <pc:spChg chg="mod">
          <ac:chgData name="koushik sai" userId="9e0dfd8a632373fc" providerId="LiveId" clId="{3F1F09F5-5E4D-48CB-81A6-056AFBCB6661}" dt="2025-06-06T11:06:45.548" v="1082"/>
          <ac:spMkLst>
            <pc:docMk/>
            <pc:sldMk cId="4099216503" sldId="263"/>
            <ac:spMk id="1069" creationId="{92F4AFE4-90E5-481C-2CDD-DDAA24E3DB21}"/>
          </ac:spMkLst>
        </pc:spChg>
        <pc:spChg chg="mod">
          <ac:chgData name="koushik sai" userId="9e0dfd8a632373fc" providerId="LiveId" clId="{3F1F09F5-5E4D-48CB-81A6-056AFBCB6661}" dt="2025-06-06T11:06:45.548" v="1082"/>
          <ac:spMkLst>
            <pc:docMk/>
            <pc:sldMk cId="4099216503" sldId="263"/>
            <ac:spMk id="1070" creationId="{45B334EF-4D04-D12F-5B22-75CBD37D6911}"/>
          </ac:spMkLst>
        </pc:spChg>
        <pc:spChg chg="mod">
          <ac:chgData name="koushik sai" userId="9e0dfd8a632373fc" providerId="LiveId" clId="{3F1F09F5-5E4D-48CB-81A6-056AFBCB6661}" dt="2025-06-06T11:06:45.548" v="1082"/>
          <ac:spMkLst>
            <pc:docMk/>
            <pc:sldMk cId="4099216503" sldId="263"/>
            <ac:spMk id="1076" creationId="{0F3B9F6C-0037-C794-EB1B-10F95309E8F1}"/>
          </ac:spMkLst>
        </pc:spChg>
        <pc:spChg chg="mod">
          <ac:chgData name="koushik sai" userId="9e0dfd8a632373fc" providerId="LiveId" clId="{3F1F09F5-5E4D-48CB-81A6-056AFBCB6661}" dt="2025-06-06T11:06:45.548" v="1082"/>
          <ac:spMkLst>
            <pc:docMk/>
            <pc:sldMk cId="4099216503" sldId="263"/>
            <ac:spMk id="1078" creationId="{8E2BC2CA-47FD-D6D0-D5BA-F91CB663DE2B}"/>
          </ac:spMkLst>
        </pc:spChg>
        <pc:spChg chg="mod">
          <ac:chgData name="koushik sai" userId="9e0dfd8a632373fc" providerId="LiveId" clId="{3F1F09F5-5E4D-48CB-81A6-056AFBCB6661}" dt="2025-06-06T11:06:45.548" v="1082"/>
          <ac:spMkLst>
            <pc:docMk/>
            <pc:sldMk cId="4099216503" sldId="263"/>
            <ac:spMk id="1080" creationId="{38561484-8C94-514C-5A1B-AD19FD96280E}"/>
          </ac:spMkLst>
        </pc:spChg>
        <pc:spChg chg="add mod">
          <ac:chgData name="koushik sai" userId="9e0dfd8a632373fc" providerId="LiveId" clId="{3F1F09F5-5E4D-48CB-81A6-056AFBCB6661}" dt="2025-06-06T11:08:42.594" v="1085" actId="164"/>
          <ac:spMkLst>
            <pc:docMk/>
            <pc:sldMk cId="4099216503" sldId="263"/>
            <ac:spMk id="1082" creationId="{158AF70A-7E17-C00A-CE74-82008B7B2E78}"/>
          </ac:spMkLst>
        </pc:spChg>
        <pc:spChg chg="mod">
          <ac:chgData name="koushik sai" userId="9e0dfd8a632373fc" providerId="LiveId" clId="{3F1F09F5-5E4D-48CB-81A6-056AFBCB6661}" dt="2025-06-06T11:09:30.181" v="1092"/>
          <ac:spMkLst>
            <pc:docMk/>
            <pc:sldMk cId="4099216503" sldId="263"/>
            <ac:spMk id="1088" creationId="{B9D99AB4-5FF6-5265-D849-5189118EB941}"/>
          </ac:spMkLst>
        </pc:spChg>
        <pc:spChg chg="mod">
          <ac:chgData name="koushik sai" userId="9e0dfd8a632373fc" providerId="LiveId" clId="{3F1F09F5-5E4D-48CB-81A6-056AFBCB6661}" dt="2025-06-06T11:09:48.159" v="1096"/>
          <ac:spMkLst>
            <pc:docMk/>
            <pc:sldMk cId="4099216503" sldId="263"/>
            <ac:spMk id="1091" creationId="{8F682AB2-CBC6-8F79-FD73-5868E8E7041F}"/>
          </ac:spMkLst>
        </pc:spChg>
        <pc:grpChg chg="mod topLvl">
          <ac:chgData name="koushik sai" userId="9e0dfd8a632373fc" providerId="LiveId" clId="{3F1F09F5-5E4D-48CB-81A6-056AFBCB6661}" dt="2025-06-09T04:18:51.100" v="4080" actId="165"/>
          <ac:grpSpMkLst>
            <pc:docMk/>
            <pc:sldMk cId="4099216503" sldId="263"/>
            <ac:grpSpMk id="4" creationId="{99976BF3-91CC-0936-C0B2-6E40F5D2EE4C}"/>
          </ac:grpSpMkLst>
        </pc:grpChg>
        <pc:grpChg chg="mod topLvl">
          <ac:chgData name="koushik sai" userId="9e0dfd8a632373fc" providerId="LiveId" clId="{3F1F09F5-5E4D-48CB-81A6-056AFBCB6661}" dt="2025-06-09T04:19:47.097" v="4088" actId="1076"/>
          <ac:grpSpMkLst>
            <pc:docMk/>
            <pc:sldMk cId="4099216503" sldId="263"/>
            <ac:grpSpMk id="7" creationId="{C10ADE88-97D1-A1D8-5883-399C1B482CF4}"/>
          </ac:grpSpMkLst>
        </pc:grpChg>
        <pc:grpChg chg="mod">
          <ac:chgData name="koushik sai" userId="9e0dfd8a632373fc" providerId="LiveId" clId="{3F1F09F5-5E4D-48CB-81A6-056AFBCB6661}" dt="2025-06-09T04:18:51.100" v="4080" actId="165"/>
          <ac:grpSpMkLst>
            <pc:docMk/>
            <pc:sldMk cId="4099216503" sldId="263"/>
            <ac:grpSpMk id="25" creationId="{3C69320D-6A67-65F1-6CA1-CB81671A51F8}"/>
          </ac:grpSpMkLst>
        </pc:grpChg>
        <pc:grpChg chg="add del mod">
          <ac:chgData name="koushik sai" userId="9e0dfd8a632373fc" providerId="LiveId" clId="{3F1F09F5-5E4D-48CB-81A6-056AFBCB6661}" dt="2025-06-06T11:01:32.664" v="1029" actId="164"/>
          <ac:grpSpMkLst>
            <pc:docMk/>
            <pc:sldMk cId="4099216503" sldId="263"/>
            <ac:grpSpMk id="1027" creationId="{15736154-E4B9-DCDB-05C3-4480D10D1DE1}"/>
          </ac:grpSpMkLst>
        </pc:grpChg>
        <pc:grpChg chg="mod">
          <ac:chgData name="koushik sai" userId="9e0dfd8a632373fc" providerId="LiveId" clId="{3F1F09F5-5E4D-48CB-81A6-056AFBCB6661}" dt="2025-06-06T10:59:07.450" v="1011"/>
          <ac:grpSpMkLst>
            <pc:docMk/>
            <pc:sldMk cId="4099216503" sldId="263"/>
            <ac:grpSpMk id="1028" creationId="{A6BE58E5-FBA8-CF0B-58DD-DFEF731E69C3}"/>
          </ac:grpSpMkLst>
        </pc:grpChg>
        <pc:grpChg chg="mod">
          <ac:chgData name="koushik sai" userId="9e0dfd8a632373fc" providerId="LiveId" clId="{3F1F09F5-5E4D-48CB-81A6-056AFBCB6661}" dt="2025-06-06T10:59:07.450" v="1011"/>
          <ac:grpSpMkLst>
            <pc:docMk/>
            <pc:sldMk cId="4099216503" sldId="263"/>
            <ac:grpSpMk id="1029" creationId="{B5B24A2C-79C7-C66B-993F-9738820C03BC}"/>
          </ac:grpSpMkLst>
        </pc:grpChg>
        <pc:grpChg chg="add mod">
          <ac:chgData name="koushik sai" userId="9e0dfd8a632373fc" providerId="LiveId" clId="{3F1F09F5-5E4D-48CB-81A6-056AFBCB6661}" dt="2025-06-06T11:14:12.447" v="1113" actId="164"/>
          <ac:grpSpMkLst>
            <pc:docMk/>
            <pc:sldMk cId="4099216503" sldId="263"/>
            <ac:grpSpMk id="1042" creationId="{1F77688B-3A9A-3FAA-715C-968CE2A38966}"/>
          </ac:grpSpMkLst>
        </pc:grpChg>
        <pc:grpChg chg="mod">
          <ac:chgData name="koushik sai" userId="9e0dfd8a632373fc" providerId="LiveId" clId="{3F1F09F5-5E4D-48CB-81A6-056AFBCB6661}" dt="2025-06-06T11:13:09.228" v="1108" actId="1076"/>
          <ac:grpSpMkLst>
            <pc:docMk/>
            <pc:sldMk cId="4099216503" sldId="263"/>
            <ac:grpSpMk id="1062" creationId="{EB2F0349-5E34-4FB1-1367-F9D5F1DA047A}"/>
          </ac:grpSpMkLst>
        </pc:grpChg>
        <pc:grpChg chg="mod">
          <ac:chgData name="koushik sai" userId="9e0dfd8a632373fc" providerId="LiveId" clId="{3F1F09F5-5E4D-48CB-81A6-056AFBCB6661}" dt="2025-06-06T11:06:45.548" v="1082"/>
          <ac:grpSpMkLst>
            <pc:docMk/>
            <pc:sldMk cId="4099216503" sldId="263"/>
            <ac:grpSpMk id="1063" creationId="{F138D7B3-CA3B-1641-F8CE-7236545407D3}"/>
          </ac:grpSpMkLst>
        </pc:grpChg>
        <pc:grpChg chg="mod">
          <ac:chgData name="koushik sai" userId="9e0dfd8a632373fc" providerId="LiveId" clId="{3F1F09F5-5E4D-48CB-81A6-056AFBCB6661}" dt="2025-06-06T11:06:45.548" v="1082"/>
          <ac:grpSpMkLst>
            <pc:docMk/>
            <pc:sldMk cId="4099216503" sldId="263"/>
            <ac:grpSpMk id="1072" creationId="{A5766525-C252-FE83-DF5E-1B6CDE7EF6BA}"/>
          </ac:grpSpMkLst>
        </pc:grpChg>
        <pc:grpChg chg="mod">
          <ac:chgData name="koushik sai" userId="9e0dfd8a632373fc" providerId="LiveId" clId="{3F1F09F5-5E4D-48CB-81A6-056AFBCB6661}" dt="2025-06-06T11:06:45.548" v="1082"/>
          <ac:grpSpMkLst>
            <pc:docMk/>
            <pc:sldMk cId="4099216503" sldId="263"/>
            <ac:grpSpMk id="1073" creationId="{3D8F0994-5E6E-ED59-705E-DAB15BECE357}"/>
          </ac:grpSpMkLst>
        </pc:grpChg>
        <pc:grpChg chg="add mod">
          <ac:chgData name="koushik sai" userId="9e0dfd8a632373fc" providerId="LiveId" clId="{3F1F09F5-5E4D-48CB-81A6-056AFBCB6661}" dt="2025-06-06T11:14:12.447" v="1113" actId="164"/>
          <ac:grpSpMkLst>
            <pc:docMk/>
            <pc:sldMk cId="4099216503" sldId="263"/>
            <ac:grpSpMk id="1083" creationId="{72182D68-613D-3B8E-9139-0F19B89F7E37}"/>
          </ac:grpSpMkLst>
        </pc:grpChg>
        <pc:grpChg chg="add mod">
          <ac:chgData name="koushik sai" userId="9e0dfd8a632373fc" providerId="LiveId" clId="{3F1F09F5-5E4D-48CB-81A6-056AFBCB6661}" dt="2025-06-06T11:14:12.447" v="1113" actId="164"/>
          <ac:grpSpMkLst>
            <pc:docMk/>
            <pc:sldMk cId="4099216503" sldId="263"/>
            <ac:grpSpMk id="1086" creationId="{1343862B-58C7-84AD-68C3-BD669653C55C}"/>
          </ac:grpSpMkLst>
        </pc:grpChg>
        <pc:grpChg chg="add mod">
          <ac:chgData name="koushik sai" userId="9e0dfd8a632373fc" providerId="LiveId" clId="{3F1F09F5-5E4D-48CB-81A6-056AFBCB6661}" dt="2025-06-06T11:14:12.447" v="1113" actId="164"/>
          <ac:grpSpMkLst>
            <pc:docMk/>
            <pc:sldMk cId="4099216503" sldId="263"/>
            <ac:grpSpMk id="1089" creationId="{7C2F3261-DAED-5251-F7F3-8F45E233CCF7}"/>
          </ac:grpSpMkLst>
        </pc:grpChg>
        <pc:grpChg chg="add mod">
          <ac:chgData name="koushik sai" userId="9e0dfd8a632373fc" providerId="LiveId" clId="{3F1F09F5-5E4D-48CB-81A6-056AFBCB6661}" dt="2025-06-06T11:14:15.907" v="1114" actId="1076"/>
          <ac:grpSpMkLst>
            <pc:docMk/>
            <pc:sldMk cId="4099216503" sldId="263"/>
            <ac:grpSpMk id="1092" creationId="{3BFB8CE7-44FD-C4A1-1CFE-D50124F77393}"/>
          </ac:grpSpMkLst>
        </pc:grpChg>
        <pc:cxnChg chg="mod topLvl">
          <ac:chgData name="koushik sai" userId="9e0dfd8a632373fc" providerId="LiveId" clId="{3F1F09F5-5E4D-48CB-81A6-056AFBCB6661}" dt="2025-06-09T04:19:34.873" v="4087" actId="1076"/>
          <ac:cxnSpMkLst>
            <pc:docMk/>
            <pc:sldMk cId="4099216503" sldId="263"/>
            <ac:cxnSpMk id="19" creationId="{4D096B40-E5E6-8EA2-46B1-91B247E090C4}"/>
          </ac:cxnSpMkLst>
        </pc:cxnChg>
        <pc:cxnChg chg="add mod">
          <ac:chgData name="koushik sai" userId="9e0dfd8a632373fc" providerId="LiveId" clId="{3F1F09F5-5E4D-48CB-81A6-056AFBCB6661}" dt="2025-06-09T04:20:48.742" v="4099" actId="1076"/>
          <ac:cxnSpMkLst>
            <pc:docMk/>
            <pc:sldMk cId="4099216503" sldId="263"/>
            <ac:cxnSpMk id="1031" creationId="{073E4935-F4CB-0F6D-5313-F059E02109EC}"/>
          </ac:cxnSpMkLst>
        </pc:cxnChg>
        <pc:cxnChg chg="mod">
          <ac:chgData name="koushik sai" userId="9e0dfd8a632373fc" providerId="LiveId" clId="{3F1F09F5-5E4D-48CB-81A6-056AFBCB6661}" dt="2025-06-06T10:59:07.450" v="1011"/>
          <ac:cxnSpMkLst>
            <pc:docMk/>
            <pc:sldMk cId="4099216503" sldId="263"/>
            <ac:cxnSpMk id="1033" creationId="{1BC62364-1FF3-D7F7-469D-49BBDA4A07E8}"/>
          </ac:cxnSpMkLst>
        </pc:cxnChg>
        <pc:cxnChg chg="mod">
          <ac:chgData name="koushik sai" userId="9e0dfd8a632373fc" providerId="LiveId" clId="{3F1F09F5-5E4D-48CB-81A6-056AFBCB6661}" dt="2025-06-06T10:59:07.450" v="1011"/>
          <ac:cxnSpMkLst>
            <pc:docMk/>
            <pc:sldMk cId="4099216503" sldId="263"/>
            <ac:cxnSpMk id="1035" creationId="{E96841E0-6708-2E0C-2264-F0D18EA7B947}"/>
          </ac:cxnSpMkLst>
        </pc:cxnChg>
        <pc:cxnChg chg="add mod">
          <ac:chgData name="koushik sai" userId="9e0dfd8a632373fc" providerId="LiveId" clId="{3F1F09F5-5E4D-48CB-81A6-056AFBCB6661}" dt="2025-06-06T11:01:32.664" v="1029" actId="164"/>
          <ac:cxnSpMkLst>
            <pc:docMk/>
            <pc:sldMk cId="4099216503" sldId="263"/>
            <ac:cxnSpMk id="1037" creationId="{4963A511-7458-3699-5486-32C16D0F6831}"/>
          </ac:cxnSpMkLst>
        </pc:cxnChg>
        <pc:cxnChg chg="add mod">
          <ac:chgData name="koushik sai" userId="9e0dfd8a632373fc" providerId="LiveId" clId="{3F1F09F5-5E4D-48CB-81A6-056AFBCB6661}" dt="2025-06-09T04:20:20.710" v="4092" actId="1076"/>
          <ac:cxnSpMkLst>
            <pc:docMk/>
            <pc:sldMk cId="4099216503" sldId="263"/>
            <ac:cxnSpMk id="1049" creationId="{382D3BAA-5BB7-C454-EE05-2B20F6180B75}"/>
          </ac:cxnSpMkLst>
        </pc:cxnChg>
        <pc:cxnChg chg="add mod">
          <ac:chgData name="koushik sai" userId="9e0dfd8a632373fc" providerId="LiveId" clId="{3F1F09F5-5E4D-48CB-81A6-056AFBCB6661}" dt="2025-06-06T11:08:42.594" v="1085" actId="164"/>
          <ac:cxnSpMkLst>
            <pc:docMk/>
            <pc:sldMk cId="4099216503" sldId="263"/>
            <ac:cxnSpMk id="1081" creationId="{D9658384-53AD-C228-0CF4-8753CB72E2B9}"/>
          </ac:cxnSpMkLst>
        </pc:cxnChg>
        <pc:cxnChg chg="mod">
          <ac:chgData name="koushik sai" userId="9e0dfd8a632373fc" providerId="LiveId" clId="{3F1F09F5-5E4D-48CB-81A6-056AFBCB6661}" dt="2025-06-06T11:09:30.181" v="1092"/>
          <ac:cxnSpMkLst>
            <pc:docMk/>
            <pc:sldMk cId="4099216503" sldId="263"/>
            <ac:cxnSpMk id="1087" creationId="{BC195C4E-26CD-DC1F-CEEE-E0FCED00BD19}"/>
          </ac:cxnSpMkLst>
        </pc:cxnChg>
        <pc:cxnChg chg="mod">
          <ac:chgData name="koushik sai" userId="9e0dfd8a632373fc" providerId="LiveId" clId="{3F1F09F5-5E4D-48CB-81A6-056AFBCB6661}" dt="2025-06-06T11:09:48.159" v="1096"/>
          <ac:cxnSpMkLst>
            <pc:docMk/>
            <pc:sldMk cId="4099216503" sldId="263"/>
            <ac:cxnSpMk id="1090" creationId="{B2A420E3-4637-67E7-9915-EBF82E401B94}"/>
          </ac:cxnSpMkLst>
        </pc:cxnChg>
      </pc:sldChg>
      <pc:sldChg chg="delSp modSp mod delAnim modAnim">
        <pc:chgData name="koushik sai" userId="9e0dfd8a632373fc" providerId="LiveId" clId="{3F1F09F5-5E4D-48CB-81A6-056AFBCB6661}" dt="2025-06-09T11:19:56.880" v="5570" actId="20577"/>
        <pc:sldMkLst>
          <pc:docMk/>
          <pc:sldMk cId="1961466031" sldId="264"/>
        </pc:sldMkLst>
        <pc:spChg chg="mod">
          <ac:chgData name="koushik sai" userId="9e0dfd8a632373fc" providerId="LiveId" clId="{3F1F09F5-5E4D-48CB-81A6-056AFBCB6661}" dt="2025-06-09T11:19:56.880" v="5570" actId="20577"/>
          <ac:spMkLst>
            <pc:docMk/>
            <pc:sldMk cId="1961466031" sldId="264"/>
            <ac:spMk id="14" creationId="{E6D200B4-8ECF-133E-F351-99FBA78DEB01}"/>
          </ac:spMkLst>
        </pc:spChg>
        <pc:spChg chg="mod">
          <ac:chgData name="koushik sai" userId="9e0dfd8a632373fc" providerId="LiveId" clId="{3F1F09F5-5E4D-48CB-81A6-056AFBCB6661}" dt="2025-06-09T03:58:34.948" v="4066" actId="20577"/>
          <ac:spMkLst>
            <pc:docMk/>
            <pc:sldMk cId="1961466031" sldId="264"/>
            <ac:spMk id="1025" creationId="{4DFEEA04-4E52-68A5-D016-58C38092946E}"/>
          </ac:spMkLst>
        </pc:spChg>
      </pc:sldChg>
      <pc:sldChg chg="addSp delSp modSp mod delAnim modAnim">
        <pc:chgData name="koushik sai" userId="9e0dfd8a632373fc" providerId="LiveId" clId="{3F1F09F5-5E4D-48CB-81A6-056AFBCB6661}" dt="2025-06-09T03:57:20.837" v="4059" actId="1076"/>
        <pc:sldMkLst>
          <pc:docMk/>
          <pc:sldMk cId="2952089152" sldId="265"/>
        </pc:sldMkLst>
        <pc:spChg chg="add mod">
          <ac:chgData name="koushik sai" userId="9e0dfd8a632373fc" providerId="LiveId" clId="{3F1F09F5-5E4D-48CB-81A6-056AFBCB6661}" dt="2025-06-09T03:16:36.975" v="3812"/>
          <ac:spMkLst>
            <pc:docMk/>
            <pc:sldMk cId="2952089152" sldId="265"/>
            <ac:spMk id="11" creationId="{5C1D5F7F-0679-5108-432F-76A68AD572E5}"/>
          </ac:spMkLst>
        </pc:spChg>
        <pc:spChg chg="add mod">
          <ac:chgData name="koushik sai" userId="9e0dfd8a632373fc" providerId="LiveId" clId="{3F1F09F5-5E4D-48CB-81A6-056AFBCB6661}" dt="2025-06-09T01:39:40.057" v="3684" actId="20577"/>
          <ac:spMkLst>
            <pc:docMk/>
            <pc:sldMk cId="2952089152" sldId="265"/>
            <ac:spMk id="1040" creationId="{4058E5C0-7D8D-4898-AEE3-FA2949934C71}"/>
          </ac:spMkLst>
        </pc:spChg>
        <pc:spChg chg="add mod">
          <ac:chgData name="koushik sai" userId="9e0dfd8a632373fc" providerId="LiveId" clId="{3F1F09F5-5E4D-48CB-81A6-056AFBCB6661}" dt="2025-06-09T01:39:51.812" v="3686" actId="1076"/>
          <ac:spMkLst>
            <pc:docMk/>
            <pc:sldMk cId="2952089152" sldId="265"/>
            <ac:spMk id="1041" creationId="{73A2A5D0-DBE5-6BE4-C581-21178F291E1B}"/>
          </ac:spMkLst>
        </pc:spChg>
        <pc:spChg chg="mod topLvl">
          <ac:chgData name="koushik sai" userId="9e0dfd8a632373fc" providerId="LiveId" clId="{3F1F09F5-5E4D-48CB-81A6-056AFBCB6661}" dt="2025-06-09T03:45:39.830" v="3917" actId="165"/>
          <ac:spMkLst>
            <pc:docMk/>
            <pc:sldMk cId="2952089152" sldId="265"/>
            <ac:spMk id="1098" creationId="{9531A38C-DB57-72D3-4ADC-5E1AAAB64C39}"/>
          </ac:spMkLst>
        </pc:spChg>
        <pc:spChg chg="mod">
          <ac:chgData name="koushik sai" userId="9e0dfd8a632373fc" providerId="LiveId" clId="{3F1F09F5-5E4D-48CB-81A6-056AFBCB6661}" dt="2025-06-09T03:45:39.830" v="3917" actId="165"/>
          <ac:spMkLst>
            <pc:docMk/>
            <pc:sldMk cId="2952089152" sldId="265"/>
            <ac:spMk id="1111" creationId="{C23CB65E-993E-58F6-E014-79629218765D}"/>
          </ac:spMkLst>
        </pc:spChg>
        <pc:spChg chg="mod">
          <ac:chgData name="koushik sai" userId="9e0dfd8a632373fc" providerId="LiveId" clId="{3F1F09F5-5E4D-48CB-81A6-056AFBCB6661}" dt="2025-06-09T03:45:39.830" v="3917" actId="165"/>
          <ac:spMkLst>
            <pc:docMk/>
            <pc:sldMk cId="2952089152" sldId="265"/>
            <ac:spMk id="1113" creationId="{8CEE5F54-0AAF-7AFE-88AF-AEF441757F1E}"/>
          </ac:spMkLst>
        </pc:spChg>
        <pc:spChg chg="mod">
          <ac:chgData name="koushik sai" userId="9e0dfd8a632373fc" providerId="LiveId" clId="{3F1F09F5-5E4D-48CB-81A6-056AFBCB6661}" dt="2025-06-09T03:45:39.830" v="3917" actId="165"/>
          <ac:spMkLst>
            <pc:docMk/>
            <pc:sldMk cId="2952089152" sldId="265"/>
            <ac:spMk id="1118" creationId="{376566A8-0202-8337-E57A-3D2C61D5627E}"/>
          </ac:spMkLst>
        </pc:spChg>
        <pc:spChg chg="mod">
          <ac:chgData name="koushik sai" userId="9e0dfd8a632373fc" providerId="LiveId" clId="{3F1F09F5-5E4D-48CB-81A6-056AFBCB6661}" dt="2025-06-09T03:45:39.830" v="3917" actId="165"/>
          <ac:spMkLst>
            <pc:docMk/>
            <pc:sldMk cId="2952089152" sldId="265"/>
            <ac:spMk id="1123" creationId="{A11E2B1B-3884-528A-7B24-6597A392787F}"/>
          </ac:spMkLst>
        </pc:spChg>
        <pc:spChg chg="add mod">
          <ac:chgData name="koushik sai" userId="9e0dfd8a632373fc" providerId="LiveId" clId="{3F1F09F5-5E4D-48CB-81A6-056AFBCB6661}" dt="2025-06-09T03:45:39.830" v="3917" actId="165"/>
          <ac:spMkLst>
            <pc:docMk/>
            <pc:sldMk cId="2952089152" sldId="265"/>
            <ac:spMk id="1127" creationId="{9E92691B-91C2-C957-CE66-7688587C96FA}"/>
          </ac:spMkLst>
        </pc:spChg>
        <pc:spChg chg="add mod topLvl">
          <ac:chgData name="koushik sai" userId="9e0dfd8a632373fc" providerId="LiveId" clId="{3F1F09F5-5E4D-48CB-81A6-056AFBCB6661}" dt="2025-06-09T03:46:40.971" v="3923" actId="1076"/>
          <ac:spMkLst>
            <pc:docMk/>
            <pc:sldMk cId="2952089152" sldId="265"/>
            <ac:spMk id="1131" creationId="{B174AB61-4576-9FB0-6775-1D0096AF19DA}"/>
          </ac:spMkLst>
        </pc:spChg>
        <pc:spChg chg="add mod topLvl">
          <ac:chgData name="koushik sai" userId="9e0dfd8a632373fc" providerId="LiveId" clId="{3F1F09F5-5E4D-48CB-81A6-056AFBCB6661}" dt="2025-06-09T03:46:17.988" v="3921" actId="164"/>
          <ac:spMkLst>
            <pc:docMk/>
            <pc:sldMk cId="2952089152" sldId="265"/>
            <ac:spMk id="1133" creationId="{B4CF4B16-2937-D85B-2F7C-C60024FA78BB}"/>
          </ac:spMkLst>
        </pc:spChg>
        <pc:spChg chg="add mod topLvl">
          <ac:chgData name="koushik sai" userId="9e0dfd8a632373fc" providerId="LiveId" clId="{3F1F09F5-5E4D-48CB-81A6-056AFBCB6661}" dt="2025-06-09T03:46:17.988" v="3921" actId="164"/>
          <ac:spMkLst>
            <pc:docMk/>
            <pc:sldMk cId="2952089152" sldId="265"/>
            <ac:spMk id="1135" creationId="{0A61063D-4080-26BC-6E19-B41958E722F9}"/>
          </ac:spMkLst>
        </pc:spChg>
        <pc:spChg chg="add mod topLvl">
          <ac:chgData name="koushik sai" userId="9e0dfd8a632373fc" providerId="LiveId" clId="{3F1F09F5-5E4D-48CB-81A6-056AFBCB6661}" dt="2025-06-09T03:46:17.988" v="3921" actId="164"/>
          <ac:spMkLst>
            <pc:docMk/>
            <pc:sldMk cId="2952089152" sldId="265"/>
            <ac:spMk id="1136" creationId="{7D68E988-5FFE-EB87-A1C1-3B94733942D6}"/>
          </ac:spMkLst>
        </pc:spChg>
        <pc:cxnChg chg="add mod">
          <ac:chgData name="koushik sai" userId="9e0dfd8a632373fc" providerId="LiveId" clId="{3F1F09F5-5E4D-48CB-81A6-056AFBCB6661}" dt="2025-06-09T03:43:55.216" v="3910" actId="164"/>
          <ac:cxnSpMkLst>
            <pc:docMk/>
            <pc:sldMk cId="2952089152" sldId="265"/>
            <ac:cxnSpMk id="1029" creationId="{A8E53C97-0532-8807-484A-76B738B96618}"/>
          </ac:cxnSpMkLst>
        </pc:cxnChg>
        <pc:cxnChg chg="add mod">
          <ac:chgData name="koushik sai" userId="9e0dfd8a632373fc" providerId="LiveId" clId="{3F1F09F5-5E4D-48CB-81A6-056AFBCB6661}" dt="2025-06-09T01:41:07.225" v="3714" actId="692"/>
          <ac:cxnSpMkLst>
            <pc:docMk/>
            <pc:sldMk cId="2952089152" sldId="265"/>
            <ac:cxnSpMk id="1043" creationId="{CB91D18C-75A8-9236-2C6C-BCF491E40E5C}"/>
          </ac:cxnSpMkLst>
        </pc:cxnChg>
        <pc:cxnChg chg="mod">
          <ac:chgData name="koushik sai" userId="9e0dfd8a632373fc" providerId="LiveId" clId="{3F1F09F5-5E4D-48CB-81A6-056AFBCB6661}" dt="2025-06-09T03:31:28.896" v="3831" actId="164"/>
          <ac:cxnSpMkLst>
            <pc:docMk/>
            <pc:sldMk cId="2952089152" sldId="265"/>
            <ac:cxnSpMk id="1099" creationId="{C78D9774-3A42-0245-5AFA-860A6DB752C5}"/>
          </ac:cxnSpMkLst>
        </pc:cxnChg>
        <pc:cxnChg chg="mod">
          <ac:chgData name="koushik sai" userId="9e0dfd8a632373fc" providerId="LiveId" clId="{3F1F09F5-5E4D-48CB-81A6-056AFBCB6661}" dt="2025-06-09T03:31:10.401" v="3822" actId="165"/>
          <ac:cxnSpMkLst>
            <pc:docMk/>
            <pc:sldMk cId="2952089152" sldId="265"/>
            <ac:cxnSpMk id="1110" creationId="{06B12E76-ED8E-A442-D3C5-EB9AA4F63E92}"/>
          </ac:cxnSpMkLst>
        </pc:cxnChg>
        <pc:cxnChg chg="mod">
          <ac:chgData name="koushik sai" userId="9e0dfd8a632373fc" providerId="LiveId" clId="{3F1F09F5-5E4D-48CB-81A6-056AFBCB6661}" dt="2025-06-09T03:31:40.885" v="3833"/>
          <ac:cxnSpMkLst>
            <pc:docMk/>
            <pc:sldMk cId="2952089152" sldId="265"/>
            <ac:cxnSpMk id="1119" creationId="{EA5C021A-F6C1-EE28-9171-1A6F514FF8D3}"/>
          </ac:cxnSpMkLst>
        </pc:cxnChg>
        <pc:cxnChg chg="mod">
          <ac:chgData name="koushik sai" userId="9e0dfd8a632373fc" providerId="LiveId" clId="{3F1F09F5-5E4D-48CB-81A6-056AFBCB6661}" dt="2025-06-09T03:31:40.885" v="3833"/>
          <ac:cxnSpMkLst>
            <pc:docMk/>
            <pc:sldMk cId="2952089152" sldId="265"/>
            <ac:cxnSpMk id="1122" creationId="{DD9DE7F4-4D6E-EDCB-2B10-2FB4A353AE4A}"/>
          </ac:cxnSpMkLst>
        </pc:cxnChg>
        <pc:cxnChg chg="add mod">
          <ac:chgData name="koushik sai" userId="9e0dfd8a632373fc" providerId="LiveId" clId="{3F1F09F5-5E4D-48CB-81A6-056AFBCB6661}" dt="2025-06-09T03:32:50.123" v="3844" actId="164"/>
          <ac:cxnSpMkLst>
            <pc:docMk/>
            <pc:sldMk cId="2952089152" sldId="265"/>
            <ac:cxnSpMk id="1124" creationId="{2D8988F9-3DFF-607A-717A-00E2EB0B11E0}"/>
          </ac:cxnSpMkLst>
        </pc:cxnChg>
      </pc:sldChg>
      <pc:sldChg chg="addSp delSp modSp mod modAnim">
        <pc:chgData name="koushik sai" userId="9e0dfd8a632373fc" providerId="LiveId" clId="{3F1F09F5-5E4D-48CB-81A6-056AFBCB6661}" dt="2025-06-07T04:50:22.446" v="2523" actId="1076"/>
        <pc:sldMkLst>
          <pc:docMk/>
          <pc:sldMk cId="831886293" sldId="266"/>
        </pc:sldMkLst>
        <pc:spChg chg="add del mod">
          <ac:chgData name="koushik sai" userId="9e0dfd8a632373fc" providerId="LiveId" clId="{3F1F09F5-5E4D-48CB-81A6-056AFBCB6661}" dt="2025-06-07T04:02:30.811" v="2218" actId="1076"/>
          <ac:spMkLst>
            <pc:docMk/>
            <pc:sldMk cId="831886293" sldId="266"/>
            <ac:spMk id="6" creationId="{2C46AF36-E362-F0EF-ECF5-E5E1FC280A84}"/>
          </ac:spMkLst>
        </pc:spChg>
        <pc:spChg chg="mod">
          <ac:chgData name="koushik sai" userId="9e0dfd8a632373fc" providerId="LiveId" clId="{3F1F09F5-5E4D-48CB-81A6-056AFBCB6661}" dt="2025-06-07T04:01:46.095" v="2186" actId="1076"/>
          <ac:spMkLst>
            <pc:docMk/>
            <pc:sldMk cId="831886293" sldId="266"/>
            <ac:spMk id="10" creationId="{F36D77C1-ECC1-B166-1690-F292694A6460}"/>
          </ac:spMkLst>
        </pc:spChg>
        <pc:spChg chg="mod">
          <ac:chgData name="koushik sai" userId="9e0dfd8a632373fc" providerId="LiveId" clId="{3F1F09F5-5E4D-48CB-81A6-056AFBCB6661}" dt="2025-06-07T04:50:22.446" v="2523" actId="1076"/>
          <ac:spMkLst>
            <pc:docMk/>
            <pc:sldMk cId="831886293" sldId="266"/>
            <ac:spMk id="11" creationId="{C4EBB7CB-D983-782D-9983-A6A6522E4AF7}"/>
          </ac:spMkLst>
        </pc:spChg>
        <pc:spChg chg="mod">
          <ac:chgData name="koushik sai" userId="9e0dfd8a632373fc" providerId="LiveId" clId="{3F1F09F5-5E4D-48CB-81A6-056AFBCB6661}" dt="2025-06-07T04:01:40.295" v="2184" actId="1076"/>
          <ac:spMkLst>
            <pc:docMk/>
            <pc:sldMk cId="831886293" sldId="266"/>
            <ac:spMk id="13" creationId="{C66E596C-FF4E-3992-EE46-20201E97EDFE}"/>
          </ac:spMkLst>
        </pc:spChg>
        <pc:spChg chg="add mod">
          <ac:chgData name="koushik sai" userId="9e0dfd8a632373fc" providerId="LiveId" clId="{3F1F09F5-5E4D-48CB-81A6-056AFBCB6661}" dt="2025-06-07T04:02:43.934" v="2219" actId="1076"/>
          <ac:spMkLst>
            <pc:docMk/>
            <pc:sldMk cId="831886293" sldId="266"/>
            <ac:spMk id="14" creationId="{EE1C469D-2B14-CC1F-066F-539FE11B4F1D}"/>
          </ac:spMkLst>
        </pc:spChg>
      </pc:sldChg>
      <pc:sldChg chg="addSp delSp modSp mod delAnim modAnim">
        <pc:chgData name="koushik sai" userId="9e0dfd8a632373fc" providerId="LiveId" clId="{3F1F09F5-5E4D-48CB-81A6-056AFBCB6661}" dt="2025-06-09T05:34:17.447" v="4108" actId="1076"/>
        <pc:sldMkLst>
          <pc:docMk/>
          <pc:sldMk cId="171343085" sldId="267"/>
        </pc:sldMkLst>
        <pc:spChg chg="add mod">
          <ac:chgData name="koushik sai" userId="9e0dfd8a632373fc" providerId="LiveId" clId="{3F1F09F5-5E4D-48CB-81A6-056AFBCB6661}" dt="2025-06-07T04:13:10.075" v="2449" actId="1076"/>
          <ac:spMkLst>
            <pc:docMk/>
            <pc:sldMk cId="171343085" sldId="267"/>
            <ac:spMk id="3" creationId="{9F2EB96F-E325-8FD0-A308-A41E50359E99}"/>
          </ac:spMkLst>
        </pc:spChg>
        <pc:spChg chg="add mod">
          <ac:chgData name="koushik sai" userId="9e0dfd8a632373fc" providerId="LiveId" clId="{3F1F09F5-5E4D-48CB-81A6-056AFBCB6661}" dt="2025-06-07T04:13:38.636" v="2469" actId="1076"/>
          <ac:spMkLst>
            <pc:docMk/>
            <pc:sldMk cId="171343085" sldId="267"/>
            <ac:spMk id="5" creationId="{A466F21C-591D-F10C-AD06-F69B34B5926D}"/>
          </ac:spMkLst>
        </pc:spChg>
        <pc:spChg chg="add mod">
          <ac:chgData name="koushik sai" userId="9e0dfd8a632373fc" providerId="LiveId" clId="{3F1F09F5-5E4D-48CB-81A6-056AFBCB6661}" dt="2025-06-09T05:34:17.447" v="4108" actId="1076"/>
          <ac:spMkLst>
            <pc:docMk/>
            <pc:sldMk cId="171343085" sldId="267"/>
            <ac:spMk id="7" creationId="{F1E2238E-F1CB-EBD7-10C4-E9165C1CAA31}"/>
          </ac:spMkLst>
        </pc:spChg>
        <pc:spChg chg="mod">
          <ac:chgData name="koushik sai" userId="9e0dfd8a632373fc" providerId="LiveId" clId="{3F1F09F5-5E4D-48CB-81A6-056AFBCB6661}" dt="2025-06-07T04:13:05.789" v="2448" actId="1076"/>
          <ac:spMkLst>
            <pc:docMk/>
            <pc:sldMk cId="171343085" sldId="267"/>
            <ac:spMk id="11" creationId="{C4C12F13-A5A8-FA6E-AA07-7EFF50B7CEA0}"/>
          </ac:spMkLst>
        </pc:spChg>
        <pc:spChg chg="add mod">
          <ac:chgData name="koushik sai" userId="9e0dfd8a632373fc" providerId="LiveId" clId="{3F1F09F5-5E4D-48CB-81A6-056AFBCB6661}" dt="2025-06-07T04:14:33.955" v="2497" actId="1076"/>
          <ac:spMkLst>
            <pc:docMk/>
            <pc:sldMk cId="171343085" sldId="267"/>
            <ac:spMk id="14" creationId="{C9CDC244-CDF6-FD8B-832F-AC45072142EB}"/>
          </ac:spMkLst>
        </pc:spChg>
        <pc:picChg chg="add mod">
          <ac:chgData name="koushik sai" userId="9e0dfd8a632373fc" providerId="LiveId" clId="{3F1F09F5-5E4D-48CB-81A6-056AFBCB6661}" dt="2025-06-06T11:40:38.667" v="1574" actId="1076"/>
          <ac:picMkLst>
            <pc:docMk/>
            <pc:sldMk cId="171343085" sldId="267"/>
            <ac:picMk id="4" creationId="{FFD22034-6862-0997-1AE9-E5D4C2040541}"/>
          </ac:picMkLst>
        </pc:picChg>
      </pc:sldChg>
      <pc:sldChg chg="addSp delSp modSp new del mod">
        <pc:chgData name="koushik sai" userId="9e0dfd8a632373fc" providerId="LiveId" clId="{3F1F09F5-5E4D-48CB-81A6-056AFBCB6661}" dt="2025-06-06T13:53:42.875" v="2009" actId="2696"/>
        <pc:sldMkLst>
          <pc:docMk/>
          <pc:sldMk cId="1785497981" sldId="268"/>
        </pc:sldMkLst>
      </pc:sldChg>
      <pc:sldChg chg="addSp delSp modSp add mod modAnim modNotesTx">
        <pc:chgData name="koushik sai" userId="9e0dfd8a632373fc" providerId="LiveId" clId="{3F1F09F5-5E4D-48CB-81A6-056AFBCB6661}" dt="2025-06-09T09:57:01.908" v="4931" actId="20577"/>
        <pc:sldMkLst>
          <pc:docMk/>
          <pc:sldMk cId="3334538126" sldId="268"/>
        </pc:sldMkLst>
        <pc:spChg chg="add mod">
          <ac:chgData name="koushik sai" userId="9e0dfd8a632373fc" providerId="LiveId" clId="{3F1F09F5-5E4D-48CB-81A6-056AFBCB6661}" dt="2025-06-09T00:56:30.665" v="3409" actId="20577"/>
          <ac:spMkLst>
            <pc:docMk/>
            <pc:sldMk cId="3334538126" sldId="268"/>
            <ac:spMk id="4" creationId="{4CB190B9-8CCD-4FAB-CA6C-9229112996E7}"/>
          </ac:spMkLst>
        </pc:spChg>
        <pc:spChg chg="mod">
          <ac:chgData name="koushik sai" userId="9e0dfd8a632373fc" providerId="LiveId" clId="{3F1F09F5-5E4D-48CB-81A6-056AFBCB6661}" dt="2025-06-09T00:56:50.353" v="3411"/>
          <ac:spMkLst>
            <pc:docMk/>
            <pc:sldMk cId="3334538126" sldId="268"/>
            <ac:spMk id="5" creationId="{74DF98FC-D31F-31E5-9CD8-5E6F0464F524}"/>
          </ac:spMkLst>
        </pc:spChg>
        <pc:spChg chg="mod">
          <ac:chgData name="koushik sai" userId="9e0dfd8a632373fc" providerId="LiveId" clId="{3F1F09F5-5E4D-48CB-81A6-056AFBCB6661}" dt="2025-06-09T00:56:50.353" v="3411"/>
          <ac:spMkLst>
            <pc:docMk/>
            <pc:sldMk cId="3334538126" sldId="268"/>
            <ac:spMk id="6" creationId="{E5BD921A-E874-F347-41E7-4B5480BCE448}"/>
          </ac:spMkLst>
        </pc:spChg>
        <pc:spChg chg="add mod">
          <ac:chgData name="koushik sai" userId="9e0dfd8a632373fc" providerId="LiveId" clId="{3F1F09F5-5E4D-48CB-81A6-056AFBCB6661}" dt="2025-06-07T05:48:53.090" v="3400" actId="1076"/>
          <ac:spMkLst>
            <pc:docMk/>
            <pc:sldMk cId="3334538126" sldId="268"/>
            <ac:spMk id="7" creationId="{4BDAEBD7-8AF5-076A-DB29-26BA511F2D46}"/>
          </ac:spMkLst>
        </pc:spChg>
        <pc:spChg chg="mod">
          <ac:chgData name="koushik sai" userId="9e0dfd8a632373fc" providerId="LiveId" clId="{3F1F09F5-5E4D-48CB-81A6-056AFBCB6661}" dt="2025-06-07T05:51:59.656" v="3404" actId="20577"/>
          <ac:spMkLst>
            <pc:docMk/>
            <pc:sldMk cId="3334538126" sldId="268"/>
            <ac:spMk id="1025" creationId="{C7F2B540-1F7C-0892-B7A8-5D90B283A6C6}"/>
          </ac:spMkLst>
        </pc:spChg>
        <pc:grpChg chg="add mod">
          <ac:chgData name="koushik sai" userId="9e0dfd8a632373fc" providerId="LiveId" clId="{3F1F09F5-5E4D-48CB-81A6-056AFBCB6661}" dt="2025-06-09T00:56:58.901" v="3412" actId="1076"/>
          <ac:grpSpMkLst>
            <pc:docMk/>
            <pc:sldMk cId="3334538126" sldId="268"/>
            <ac:grpSpMk id="3" creationId="{11E93C6A-1F50-E7D7-E30A-32484D1BA366}"/>
          </ac:grpSpMkLst>
        </pc:grpChg>
        <pc:grpChg chg="mod">
          <ac:chgData name="koushik sai" userId="9e0dfd8a632373fc" providerId="LiveId" clId="{3F1F09F5-5E4D-48CB-81A6-056AFBCB6661}" dt="2025-06-07T05:39:16.966" v="2574" actId="14100"/>
          <ac:grpSpMkLst>
            <pc:docMk/>
            <pc:sldMk cId="3334538126" sldId="268"/>
            <ac:grpSpMk id="11" creationId="{AE0BCD58-DB70-C0B1-3166-1B3F0336195D}"/>
          </ac:grpSpMkLst>
        </pc:grpChg>
      </pc:sldChg>
      <pc:sldChg chg="addSp delSp modSp add mod delAnim modNotesTx">
        <pc:chgData name="koushik sai" userId="9e0dfd8a632373fc" providerId="LiveId" clId="{3F1F09F5-5E4D-48CB-81A6-056AFBCB6661}" dt="2025-06-09T09:20:41.956" v="4798" actId="20577"/>
        <pc:sldMkLst>
          <pc:docMk/>
          <pc:sldMk cId="3443566151" sldId="269"/>
        </pc:sldMkLst>
        <pc:spChg chg="add mod">
          <ac:chgData name="koushik sai" userId="9e0dfd8a632373fc" providerId="LiveId" clId="{3F1F09F5-5E4D-48CB-81A6-056AFBCB6661}" dt="2025-06-09T03:57:57.972" v="4064" actId="20577"/>
          <ac:spMkLst>
            <pc:docMk/>
            <pc:sldMk cId="3443566151" sldId="269"/>
            <ac:spMk id="5" creationId="{4A0EB99C-E70C-B84D-CC58-9BC4664392CE}"/>
          </ac:spMkLst>
        </pc:spChg>
        <pc:spChg chg="add mod">
          <ac:chgData name="koushik sai" userId="9e0dfd8a632373fc" providerId="LiveId" clId="{3F1F09F5-5E4D-48CB-81A6-056AFBCB6661}" dt="2025-06-09T03:53:03.614" v="4017" actId="1076"/>
          <ac:spMkLst>
            <pc:docMk/>
            <pc:sldMk cId="3443566151" sldId="269"/>
            <ac:spMk id="6" creationId="{A550075F-4ECE-BD57-11DA-04C72C12D175}"/>
          </ac:spMkLst>
        </pc:spChg>
        <pc:spChg chg="add mod">
          <ac:chgData name="koushik sai" userId="9e0dfd8a632373fc" providerId="LiveId" clId="{3F1F09F5-5E4D-48CB-81A6-056AFBCB6661}" dt="2025-06-09T03:53:00.264" v="4016" actId="1076"/>
          <ac:spMkLst>
            <pc:docMk/>
            <pc:sldMk cId="3443566151" sldId="269"/>
            <ac:spMk id="7" creationId="{1EEF6A44-5615-699B-12DC-F493B2E759B8}"/>
          </ac:spMkLst>
        </pc:spChg>
        <pc:spChg chg="add mod">
          <ac:chgData name="koushik sai" userId="9e0dfd8a632373fc" providerId="LiveId" clId="{3F1F09F5-5E4D-48CB-81A6-056AFBCB6661}" dt="2025-06-09T03:56:19.350" v="4058" actId="1076"/>
          <ac:spMkLst>
            <pc:docMk/>
            <pc:sldMk cId="3443566151" sldId="269"/>
            <ac:spMk id="9" creationId="{7DEE778F-2DF2-4939-216B-3A68A4ABE62B}"/>
          </ac:spMkLst>
        </pc:spChg>
      </pc:sldChg>
      <pc:sldChg chg="modSp new del mod">
        <pc:chgData name="koushik sai" userId="9e0dfd8a632373fc" providerId="LiveId" clId="{3F1F09F5-5E4D-48CB-81A6-056AFBCB6661}" dt="2025-06-07T05:51:24.052" v="3402" actId="47"/>
        <pc:sldMkLst>
          <pc:docMk/>
          <pc:sldMk cId="3849899395" sldId="269"/>
        </pc:sldMkLst>
      </pc:sldChg>
      <pc:sldChg chg="new del">
        <pc:chgData name="koushik sai" userId="9e0dfd8a632373fc" providerId="LiveId" clId="{3F1F09F5-5E4D-48CB-81A6-056AFBCB6661}" dt="2025-06-09T12:52:07.578" v="5572" actId="47"/>
        <pc:sldMkLst>
          <pc:docMk/>
          <pc:sldMk cId="2051327809" sldId="270"/>
        </pc:sldMkLst>
      </pc:sldChg>
      <pc:sldChg chg="add del">
        <pc:chgData name="koushik sai" userId="9e0dfd8a632373fc" providerId="LiveId" clId="{3F1F09F5-5E4D-48CB-81A6-056AFBCB6661}" dt="2025-06-09T09:55:40.522" v="4800" actId="2890"/>
        <pc:sldMkLst>
          <pc:docMk/>
          <pc:sldMk cId="2521081341" sldId="270"/>
        </pc:sldMkLst>
      </pc:sldChg>
      <pc:sldChg chg="addSp delSp modSp new del mod">
        <pc:chgData name="koushik sai" userId="9e0dfd8a632373fc" providerId="LiveId" clId="{3F1F09F5-5E4D-48CB-81A6-056AFBCB6661}" dt="2025-06-09T10:24:14.200" v="5313" actId="47"/>
        <pc:sldMkLst>
          <pc:docMk/>
          <pc:sldMk cId="3556413836" sldId="270"/>
        </pc:sldMkLst>
      </pc:sldChg>
      <pc:sldChg chg="addSp delSp modSp new del mod">
        <pc:chgData name="koushik sai" userId="9e0dfd8a632373fc" providerId="LiveId" clId="{3F1F09F5-5E4D-48CB-81A6-056AFBCB6661}" dt="2025-06-09T10:04:23.627" v="5289" actId="47"/>
        <pc:sldMkLst>
          <pc:docMk/>
          <pc:sldMk cId="3766992410" sldId="270"/>
        </pc:sldMkLst>
      </pc:sldChg>
    </pc:docChg>
  </pc:docChgLst>
  <pc:docChgLst>
    <pc:chgData name="koushik sai" userId="9e0dfd8a632373fc" providerId="LiveId" clId="{E76BA5EB-2933-4BD3-A346-E0160F6815FB}"/>
    <pc:docChg chg="undo custSel addSld modSld sldOrd">
      <pc:chgData name="koushik sai" userId="9e0dfd8a632373fc" providerId="LiveId" clId="{E76BA5EB-2933-4BD3-A346-E0160F6815FB}" dt="2025-05-07T10:04:04.347" v="5934" actId="20577"/>
      <pc:docMkLst>
        <pc:docMk/>
      </pc:docMkLst>
      <pc:sldChg chg="addSp modSp mod">
        <pc:chgData name="koushik sai" userId="9e0dfd8a632373fc" providerId="LiveId" clId="{E76BA5EB-2933-4BD3-A346-E0160F6815FB}" dt="2025-05-07T03:41:19.614" v="4758" actId="113"/>
        <pc:sldMkLst>
          <pc:docMk/>
          <pc:sldMk cId="3982786166" sldId="256"/>
        </pc:sldMkLst>
      </pc:sldChg>
      <pc:sldChg chg="addSp delSp modSp new mod modAnim">
        <pc:chgData name="koushik sai" userId="9e0dfd8a632373fc" providerId="LiveId" clId="{E76BA5EB-2933-4BD3-A346-E0160F6815FB}" dt="2025-05-07T04:36:47.944" v="5643"/>
        <pc:sldMkLst>
          <pc:docMk/>
          <pc:sldMk cId="3793636345" sldId="257"/>
        </pc:sldMkLst>
      </pc:sldChg>
      <pc:sldChg chg="addSp delSp modSp add mod modAnim">
        <pc:chgData name="koushik sai" userId="9e0dfd8a632373fc" providerId="LiveId" clId="{E76BA5EB-2933-4BD3-A346-E0160F6815FB}" dt="2025-05-06T17:12:46.639" v="3632"/>
        <pc:sldMkLst>
          <pc:docMk/>
          <pc:sldMk cId="3099570124" sldId="258"/>
        </pc:sldMkLst>
      </pc:sldChg>
      <pc:sldChg chg="addSp delSp modSp add mod ord modAnim">
        <pc:chgData name="koushik sai" userId="9e0dfd8a632373fc" providerId="LiveId" clId="{E76BA5EB-2933-4BD3-A346-E0160F6815FB}" dt="2025-05-07T03:31:25.028" v="4756"/>
        <pc:sldMkLst>
          <pc:docMk/>
          <pc:sldMk cId="2565534276" sldId="259"/>
        </pc:sldMkLst>
        <pc:spChg chg="mod">
          <ac:chgData name="koushik sai" userId="9e0dfd8a632373fc" providerId="LiveId" clId="{E76BA5EB-2933-4BD3-A346-E0160F6815FB}" dt="2025-05-06T15:46:04.443" v="1036" actId="20577"/>
          <ac:spMkLst>
            <pc:docMk/>
            <pc:sldMk cId="2565534276" sldId="259"/>
            <ac:spMk id="2" creationId="{62CD5D25-B150-EED5-51A2-E73F83A4B087}"/>
          </ac:spMkLst>
        </pc:spChg>
        <pc:cxnChg chg="mod">
          <ac:chgData name="koushik sai" userId="9e0dfd8a632373fc" providerId="LiveId" clId="{E76BA5EB-2933-4BD3-A346-E0160F6815FB}" dt="2025-05-06T17:48:30.981" v="4395" actId="692"/>
          <ac:cxnSpMkLst>
            <pc:docMk/>
            <pc:sldMk cId="2565534276" sldId="259"/>
            <ac:cxnSpMk id="12" creationId="{BB6660A3-C7A1-7779-3FFD-5BCCA327756B}"/>
          </ac:cxnSpMkLst>
        </pc:cxnChg>
      </pc:sldChg>
      <pc:sldChg chg="addSp delSp modSp add mod modAnim">
        <pc:chgData name="koushik sai" userId="9e0dfd8a632373fc" providerId="LiveId" clId="{E76BA5EB-2933-4BD3-A346-E0160F6815FB}" dt="2025-05-07T05:53:36.738" v="5644" actId="14100"/>
        <pc:sldMkLst>
          <pc:docMk/>
          <pc:sldMk cId="407717189" sldId="260"/>
        </pc:sldMkLst>
        <pc:spChg chg="mod">
          <ac:chgData name="koushik sai" userId="9e0dfd8a632373fc" providerId="LiveId" clId="{E76BA5EB-2933-4BD3-A346-E0160F6815FB}" dt="2025-05-06T16:24:11.271" v="2023" actId="20577"/>
          <ac:spMkLst>
            <pc:docMk/>
            <pc:sldMk cId="407717189" sldId="260"/>
            <ac:spMk id="2" creationId="{0B2E8B05-A7A0-C5E1-A4A4-7B1D5830E681}"/>
          </ac:spMkLst>
        </pc:spChg>
        <pc:spChg chg="add mod ord">
          <ac:chgData name="koushik sai" userId="9e0dfd8a632373fc" providerId="LiveId" clId="{E76BA5EB-2933-4BD3-A346-E0160F6815FB}" dt="2025-05-06T16:34:27.056" v="2365" actId="207"/>
          <ac:spMkLst>
            <pc:docMk/>
            <pc:sldMk cId="407717189" sldId="260"/>
            <ac:spMk id="10" creationId="{4BED2207-564D-EFA7-8D6B-D5F73F239460}"/>
          </ac:spMkLst>
        </pc:spChg>
        <pc:spChg chg="mod">
          <ac:chgData name="koushik sai" userId="9e0dfd8a632373fc" providerId="LiveId" clId="{E76BA5EB-2933-4BD3-A346-E0160F6815FB}" dt="2025-05-06T17:29:05.035" v="4105" actId="1076"/>
          <ac:spMkLst>
            <pc:docMk/>
            <pc:sldMk cId="407717189" sldId="260"/>
            <ac:spMk id="1025" creationId="{70F7F1BF-D3C0-1DDC-F1EC-B7800F33EB0A}"/>
          </ac:spMkLst>
        </pc:spChg>
        <pc:grpChg chg="add mod">
          <ac:chgData name="koushik sai" userId="9e0dfd8a632373fc" providerId="LiveId" clId="{E76BA5EB-2933-4BD3-A346-E0160F6815FB}" dt="2025-05-07T05:53:36.738" v="5644" actId="14100"/>
          <ac:grpSpMkLst>
            <pc:docMk/>
            <pc:sldMk cId="407717189" sldId="260"/>
            <ac:grpSpMk id="11" creationId="{AEDE412F-75C3-67A4-4432-D7ED49333386}"/>
          </ac:grpSpMkLst>
        </pc:grpChg>
        <pc:graphicFrameChg chg="add mod modGraphic">
          <ac:chgData name="koushik sai" userId="9e0dfd8a632373fc" providerId="LiveId" clId="{E76BA5EB-2933-4BD3-A346-E0160F6815FB}" dt="2025-05-06T17:20:57.940" v="3772" actId="20577"/>
          <ac:graphicFrameMkLst>
            <pc:docMk/>
            <pc:sldMk cId="407717189" sldId="260"/>
            <ac:graphicFrameMk id="13" creationId="{41A06F82-8355-C89A-75A9-523F578B34C4}"/>
          </ac:graphicFrameMkLst>
        </pc:graphicFrameChg>
        <pc:cxnChg chg="mod">
          <ac:chgData name="koushik sai" userId="9e0dfd8a632373fc" providerId="LiveId" clId="{E76BA5EB-2933-4BD3-A346-E0160F6815FB}" dt="2025-05-06T16:33:02.865" v="2352" actId="692"/>
          <ac:cxnSpMkLst>
            <pc:docMk/>
            <pc:sldMk cId="407717189" sldId="260"/>
            <ac:cxnSpMk id="12" creationId="{01E3A739-90BE-A1DF-DEEE-88C9911B158D}"/>
          </ac:cxnSpMkLst>
        </pc:cxnChg>
      </pc:sldChg>
      <pc:sldChg chg="addSp delSp modSp add mod modAnim">
        <pc:chgData name="koushik sai" userId="9e0dfd8a632373fc" providerId="LiveId" clId="{E76BA5EB-2933-4BD3-A346-E0160F6815FB}" dt="2025-05-06T17:49:10.361" v="4401" actId="692"/>
        <pc:sldMkLst>
          <pc:docMk/>
          <pc:sldMk cId="2597039991" sldId="261"/>
        </pc:sldMkLst>
        <pc:spChg chg="add mod">
          <ac:chgData name="koushik sai" userId="9e0dfd8a632373fc" providerId="LiveId" clId="{E76BA5EB-2933-4BD3-A346-E0160F6815FB}" dt="2025-05-06T17:04:35.806" v="3612" actId="5793"/>
          <ac:spMkLst>
            <pc:docMk/>
            <pc:sldMk cId="2597039991" sldId="261"/>
            <ac:spMk id="8" creationId="{7C480EAD-7D95-0049-3482-E10EDF65EBD1}"/>
          </ac:spMkLst>
        </pc:spChg>
        <pc:spChg chg="mod">
          <ac:chgData name="koushik sai" userId="9e0dfd8a632373fc" providerId="LiveId" clId="{E76BA5EB-2933-4BD3-A346-E0160F6815FB}" dt="2025-05-06T17:28:55.563" v="4104" actId="1076"/>
          <ac:spMkLst>
            <pc:docMk/>
            <pc:sldMk cId="2597039991" sldId="261"/>
            <ac:spMk id="1025" creationId="{D9100342-2306-EE98-2CB9-B7A0965E8F72}"/>
          </ac:spMkLst>
        </pc:spChg>
        <pc:grpChg chg="mod">
          <ac:chgData name="koushik sai" userId="9e0dfd8a632373fc" providerId="LiveId" clId="{E76BA5EB-2933-4BD3-A346-E0160F6815FB}" dt="2025-05-06T16:52:27.109" v="3159" actId="14100"/>
          <ac:grpSpMkLst>
            <pc:docMk/>
            <pc:sldMk cId="2597039991" sldId="261"/>
            <ac:grpSpMk id="11" creationId="{9CBB2579-5D32-AF9A-5DEC-01BE4E00B91B}"/>
          </ac:grpSpMkLst>
        </pc:grpChg>
        <pc:cxnChg chg="mod">
          <ac:chgData name="koushik sai" userId="9e0dfd8a632373fc" providerId="LiveId" clId="{E76BA5EB-2933-4BD3-A346-E0160F6815FB}" dt="2025-05-06T17:49:10.361" v="4401" actId="692"/>
          <ac:cxnSpMkLst>
            <pc:docMk/>
            <pc:sldMk cId="2597039991" sldId="261"/>
            <ac:cxnSpMk id="12" creationId="{6D7C203B-6678-ECF9-A271-E977D3B2DCDA}"/>
          </ac:cxnSpMkLst>
        </pc:cxnChg>
      </pc:sldChg>
      <pc:sldChg chg="addSp delSp modSp add mod ord modAnim">
        <pc:chgData name="koushik sai" userId="9e0dfd8a632373fc" providerId="LiveId" clId="{E76BA5EB-2933-4BD3-A346-E0160F6815FB}" dt="2025-05-06T17:46:03.033" v="4372"/>
        <pc:sldMkLst>
          <pc:docMk/>
          <pc:sldMk cId="4235828481" sldId="262"/>
        </pc:sldMkLst>
        <pc:spChg chg="add mod ord">
          <ac:chgData name="koushik sai" userId="9e0dfd8a632373fc" providerId="LiveId" clId="{E76BA5EB-2933-4BD3-A346-E0160F6815FB}" dt="2025-05-06T17:31:17.318" v="4125" actId="164"/>
          <ac:spMkLst>
            <pc:docMk/>
            <pc:sldMk cId="4235828481" sldId="262"/>
            <ac:spMk id="3" creationId="{A90C6C3C-127D-6FC5-3F09-3498673A455D}"/>
          </ac:spMkLst>
        </pc:spChg>
        <pc:spChg chg="mod">
          <ac:chgData name="koushik sai" userId="9e0dfd8a632373fc" providerId="LiveId" clId="{E76BA5EB-2933-4BD3-A346-E0160F6815FB}" dt="2025-05-06T17:31:33.698" v="4128" actId="14100"/>
          <ac:spMkLst>
            <pc:docMk/>
            <pc:sldMk cId="4235828481" sldId="262"/>
            <ac:spMk id="8" creationId="{4A27AE6A-C263-03E6-B6B8-D66AF683EE97}"/>
          </ac:spMkLst>
        </pc:spChg>
        <pc:grpChg chg="add mod">
          <ac:chgData name="koushik sai" userId="9e0dfd8a632373fc" providerId="LiveId" clId="{E76BA5EB-2933-4BD3-A346-E0160F6815FB}" dt="2025-05-06T17:31:48.955" v="4132" actId="14100"/>
          <ac:grpSpMkLst>
            <pc:docMk/>
            <pc:sldMk cId="4235828481" sldId="262"/>
            <ac:grpSpMk id="4" creationId="{14F5A62E-BB4C-00F5-427D-E4F196DCF1DF}"/>
          </ac:grpSpMkLst>
        </pc:grpChg>
      </pc:sldChg>
      <pc:sldChg chg="addSp delSp modSp add mod ord modAnim">
        <pc:chgData name="koushik sai" userId="9e0dfd8a632373fc" providerId="LiveId" clId="{E76BA5EB-2933-4BD3-A346-E0160F6815FB}" dt="2025-05-07T03:30:39.695" v="4751"/>
        <pc:sldMkLst>
          <pc:docMk/>
          <pc:sldMk cId="4099216503" sldId="263"/>
        </pc:sldMkLst>
        <pc:spChg chg="mod">
          <ac:chgData name="koushik sai" userId="9e0dfd8a632373fc" providerId="LiveId" clId="{E76BA5EB-2933-4BD3-A346-E0160F6815FB}" dt="2025-05-06T17:47:59.797" v="4394" actId="20577"/>
          <ac:spMkLst>
            <pc:docMk/>
            <pc:sldMk cId="4099216503" sldId="263"/>
            <ac:spMk id="2" creationId="{F35A407D-B6B4-8DA8-5393-33160AA8E194}"/>
          </ac:spMkLst>
        </pc:spChg>
        <pc:spChg chg="mod">
          <ac:chgData name="koushik sai" userId="9e0dfd8a632373fc" providerId="LiveId" clId="{E76BA5EB-2933-4BD3-A346-E0160F6815FB}" dt="2025-05-06T17:51:11.644" v="4459" actId="207"/>
          <ac:spMkLst>
            <pc:docMk/>
            <pc:sldMk cId="4099216503" sldId="263"/>
            <ac:spMk id="10" creationId="{118DE7BB-C652-3F6B-42B2-C5B903FD5AFB}"/>
          </ac:spMkLst>
        </pc:spChg>
        <pc:spChg chg="add mod">
          <ac:chgData name="koushik sai" userId="9e0dfd8a632373fc" providerId="LiveId" clId="{E76BA5EB-2933-4BD3-A346-E0160F6815FB}" dt="2025-05-07T03:18:01.502" v="4492" actId="1076"/>
          <ac:spMkLst>
            <pc:docMk/>
            <pc:sldMk cId="4099216503" sldId="263"/>
            <ac:spMk id="13" creationId="{DB31B1E3-F400-6950-2887-BB680285BE3F}"/>
          </ac:spMkLst>
        </pc:spChg>
        <pc:spChg chg="mod">
          <ac:chgData name="koushik sai" userId="9e0dfd8a632373fc" providerId="LiveId" clId="{E76BA5EB-2933-4BD3-A346-E0160F6815FB}" dt="2025-05-07T03:29:23.363" v="4738" actId="207"/>
          <ac:spMkLst>
            <pc:docMk/>
            <pc:sldMk cId="4099216503" sldId="263"/>
            <ac:spMk id="1025" creationId="{44AB74DC-9685-0F88-5B5F-B8E46CC2DD3B}"/>
          </ac:spMkLst>
        </pc:spChg>
        <pc:grpChg chg="mod">
          <ac:chgData name="koushik sai" userId="9e0dfd8a632373fc" providerId="LiveId" clId="{E76BA5EB-2933-4BD3-A346-E0160F6815FB}" dt="2025-05-07T03:21:57.657" v="4549" actId="1076"/>
          <ac:grpSpMkLst>
            <pc:docMk/>
            <pc:sldMk cId="4099216503" sldId="263"/>
            <ac:grpSpMk id="11" creationId="{E0758138-163A-AABB-91CD-32C2FF1162AE}"/>
          </ac:grpSpMkLst>
        </pc:grpChg>
        <pc:cxnChg chg="mod">
          <ac:chgData name="koushik sai" userId="9e0dfd8a632373fc" providerId="LiveId" clId="{E76BA5EB-2933-4BD3-A346-E0160F6815FB}" dt="2025-05-06T17:49:21.770" v="4402" actId="692"/>
          <ac:cxnSpMkLst>
            <pc:docMk/>
            <pc:sldMk cId="4099216503" sldId="263"/>
            <ac:cxnSpMk id="12" creationId="{2141BCB5-25BF-C2E9-48CA-B0191EF3EF5D}"/>
          </ac:cxnSpMkLst>
        </pc:cxnChg>
      </pc:sldChg>
      <pc:sldChg chg="addSp delSp modSp add mod modAnim">
        <pc:chgData name="koushik sai" userId="9e0dfd8a632373fc" providerId="LiveId" clId="{E76BA5EB-2933-4BD3-A346-E0160F6815FB}" dt="2025-05-07T04:01:59.774" v="5298"/>
        <pc:sldMkLst>
          <pc:docMk/>
          <pc:sldMk cId="1961466031" sldId="264"/>
        </pc:sldMkLst>
        <pc:spChg chg="add mod">
          <ac:chgData name="koushik sai" userId="9e0dfd8a632373fc" providerId="LiveId" clId="{E76BA5EB-2933-4BD3-A346-E0160F6815FB}" dt="2025-05-07T03:57:50.642" v="4989" actId="20577"/>
          <ac:spMkLst>
            <pc:docMk/>
            <pc:sldMk cId="1961466031" sldId="264"/>
            <ac:spMk id="14" creationId="{E6D200B4-8ECF-133E-F351-99FBA78DEB01}"/>
          </ac:spMkLst>
        </pc:spChg>
        <pc:spChg chg="mod topLvl">
          <ac:chgData name="koushik sai" userId="9e0dfd8a632373fc" providerId="LiveId" clId="{E76BA5EB-2933-4BD3-A346-E0160F6815FB}" dt="2025-05-07T03:53:35.008" v="4807" actId="20577"/>
          <ac:spMkLst>
            <pc:docMk/>
            <pc:sldMk cId="1961466031" sldId="264"/>
            <ac:spMk id="1025" creationId="{4DFEEA04-4E52-68A5-D016-58C38092946E}"/>
          </ac:spMkLst>
        </pc:spChg>
      </pc:sldChg>
      <pc:sldChg chg="add ord modAnim">
        <pc:chgData name="koushik sai" userId="9e0dfd8a632373fc" providerId="LiveId" clId="{E76BA5EB-2933-4BD3-A346-E0160F6815FB}" dt="2025-05-07T03:30:22.078" v="4748"/>
        <pc:sldMkLst>
          <pc:docMk/>
          <pc:sldMk cId="2952089152" sldId="265"/>
        </pc:sldMkLst>
      </pc:sldChg>
      <pc:sldChg chg="addSp delSp modSp add mod delAnim modAnim">
        <pc:chgData name="koushik sai" userId="9e0dfd8a632373fc" providerId="LiveId" clId="{E76BA5EB-2933-4BD3-A346-E0160F6815FB}" dt="2025-05-07T04:22:02.540" v="5615"/>
        <pc:sldMkLst>
          <pc:docMk/>
          <pc:sldMk cId="831886293" sldId="266"/>
        </pc:sldMkLst>
        <pc:spChg chg="mod">
          <ac:chgData name="koushik sai" userId="9e0dfd8a632373fc" providerId="LiveId" clId="{E76BA5EB-2933-4BD3-A346-E0160F6815FB}" dt="2025-05-07T04:05:24.548" v="5405" actId="1076"/>
          <ac:spMkLst>
            <pc:docMk/>
            <pc:sldMk cId="831886293" sldId="266"/>
            <ac:spMk id="2" creationId="{86163C4E-9891-C9C1-3BBE-E43FBBA50D79}"/>
          </ac:spMkLst>
        </pc:spChg>
        <pc:spChg chg="add mod">
          <ac:chgData name="koushik sai" userId="9e0dfd8a632373fc" providerId="LiveId" clId="{E76BA5EB-2933-4BD3-A346-E0160F6815FB}" dt="2025-05-07T04:05:31.448" v="5406" actId="164"/>
          <ac:spMkLst>
            <pc:docMk/>
            <pc:sldMk cId="831886293" sldId="266"/>
            <ac:spMk id="3" creationId="{80762610-B0CE-3777-ED30-550AB0A09EEC}"/>
          </ac:spMkLst>
        </pc:spChg>
        <pc:spChg chg="add mod ord">
          <ac:chgData name="koushik sai" userId="9e0dfd8a632373fc" providerId="LiveId" clId="{E76BA5EB-2933-4BD3-A346-E0160F6815FB}" dt="2025-05-07T04:05:31.448" v="5406" actId="164"/>
          <ac:spMkLst>
            <pc:docMk/>
            <pc:sldMk cId="831886293" sldId="266"/>
            <ac:spMk id="4" creationId="{B317CA7C-B121-D044-952D-9E9D8AD60165}"/>
          </ac:spMkLst>
        </pc:spChg>
        <pc:spChg chg="add mod">
          <ac:chgData name="koushik sai" userId="9e0dfd8a632373fc" providerId="LiveId" clId="{E76BA5EB-2933-4BD3-A346-E0160F6815FB}" dt="2025-05-07T04:11:51.062" v="5457" actId="20577"/>
          <ac:spMkLst>
            <pc:docMk/>
            <pc:sldMk cId="831886293" sldId="266"/>
            <ac:spMk id="10" creationId="{F36D77C1-ECC1-B166-1690-F292694A6460}"/>
          </ac:spMkLst>
        </pc:spChg>
        <pc:spChg chg="add mod">
          <ac:chgData name="koushik sai" userId="9e0dfd8a632373fc" providerId="LiveId" clId="{E76BA5EB-2933-4BD3-A346-E0160F6815FB}" dt="2025-05-07T04:20:49.925" v="5532" actId="20577"/>
          <ac:spMkLst>
            <pc:docMk/>
            <pc:sldMk cId="831886293" sldId="266"/>
            <ac:spMk id="11" creationId="{C4EBB7CB-D983-782D-9983-A6A6522E4AF7}"/>
          </ac:spMkLst>
        </pc:spChg>
        <pc:spChg chg="add mod">
          <ac:chgData name="koushik sai" userId="9e0dfd8a632373fc" providerId="LiveId" clId="{E76BA5EB-2933-4BD3-A346-E0160F6815FB}" dt="2025-05-07T04:21:13.532" v="5609" actId="20577"/>
          <ac:spMkLst>
            <pc:docMk/>
            <pc:sldMk cId="831886293" sldId="266"/>
            <ac:spMk id="13" creationId="{C66E596C-FF4E-3992-EE46-20201E97EDFE}"/>
          </ac:spMkLst>
        </pc:spChg>
        <pc:grpChg chg="add mod">
          <ac:chgData name="koushik sai" userId="9e0dfd8a632373fc" providerId="LiveId" clId="{E76BA5EB-2933-4BD3-A346-E0160F6815FB}" dt="2025-05-07T04:09:57.095" v="5420" actId="1076"/>
          <ac:grpSpMkLst>
            <pc:docMk/>
            <pc:sldMk cId="831886293" sldId="266"/>
            <ac:grpSpMk id="5" creationId="{B8C47309-1780-8593-3F99-558721BFC907}"/>
          </ac:grpSpMkLst>
        </pc:grpChg>
        <pc:picChg chg="add mod">
          <ac:chgData name="koushik sai" userId="9e0dfd8a632373fc" providerId="LiveId" clId="{E76BA5EB-2933-4BD3-A346-E0160F6815FB}" dt="2025-05-07T04:08:25.434" v="5414" actId="1076"/>
          <ac:picMkLst>
            <pc:docMk/>
            <pc:sldMk cId="831886293" sldId="266"/>
            <ac:picMk id="7" creationId="{A154DF43-4A57-9040-AFB4-7E28D889C757}"/>
          </ac:picMkLst>
        </pc:picChg>
        <pc:cxnChg chg="add mod">
          <ac:chgData name="koushik sai" userId="9e0dfd8a632373fc" providerId="LiveId" clId="{E76BA5EB-2933-4BD3-A346-E0160F6815FB}" dt="2025-05-07T04:08:43.653" v="5417" actId="692"/>
          <ac:cxnSpMkLst>
            <pc:docMk/>
            <pc:sldMk cId="831886293" sldId="266"/>
            <ac:cxnSpMk id="9" creationId="{8A5C0D41-3057-AEEB-0315-7D5CC2B2A5D0}"/>
          </ac:cxnSpMkLst>
        </pc:cxnChg>
        <pc:cxnChg chg="mod">
          <ac:chgData name="koushik sai" userId="9e0dfd8a632373fc" providerId="LiveId" clId="{E76BA5EB-2933-4BD3-A346-E0160F6815FB}" dt="2025-05-07T04:05:57.608" v="5410" actId="692"/>
          <ac:cxnSpMkLst>
            <pc:docMk/>
            <pc:sldMk cId="831886293" sldId="266"/>
            <ac:cxnSpMk id="12" creationId="{48537DA9-3DF6-BDA7-E6BE-321E61833602}"/>
          </ac:cxnSpMkLst>
        </pc:cxnChg>
      </pc:sldChg>
      <pc:sldChg chg="addSp delSp modSp add mod delAnim modAnim">
        <pc:chgData name="koushik sai" userId="9e0dfd8a632373fc" providerId="LiveId" clId="{E76BA5EB-2933-4BD3-A346-E0160F6815FB}" dt="2025-05-07T10:04:04.347" v="5934" actId="20577"/>
        <pc:sldMkLst>
          <pc:docMk/>
          <pc:sldMk cId="171343085" sldId="267"/>
        </pc:sldMkLst>
        <pc:spChg chg="mod">
          <ac:chgData name="koushik sai" userId="9e0dfd8a632373fc" providerId="LiveId" clId="{E76BA5EB-2933-4BD3-A346-E0160F6815FB}" dt="2025-05-07T10:03:03.331" v="5842" actId="1076"/>
          <ac:spMkLst>
            <pc:docMk/>
            <pc:sldMk cId="171343085" sldId="267"/>
            <ac:spMk id="11" creationId="{C4C12F13-A5A8-FA6E-AA07-7EFF50B7CEA0}"/>
          </ac:spMkLst>
        </pc:spChg>
      </pc:sldChg>
    </pc:docChg>
  </pc:docChgLst>
  <pc:docChgLst>
    <pc:chgData name="koushik sai" userId="9e0dfd8a632373fc" providerId="LiveId" clId="{467B2427-6B52-4744-9FA5-26A889DEAE00}"/>
    <pc:docChg chg="undo redo custSel addSld delSld modSld sldOrd">
      <pc:chgData name="koushik sai" userId="9e0dfd8a632373fc" providerId="LiveId" clId="{467B2427-6B52-4744-9FA5-26A889DEAE00}" dt="2025-07-09T12:47:46.293" v="2088" actId="47"/>
      <pc:docMkLst>
        <pc:docMk/>
      </pc:docMkLst>
      <pc:sldChg chg="delSp modSp mod delAnim">
        <pc:chgData name="koushik sai" userId="9e0dfd8a632373fc" providerId="LiveId" clId="{467B2427-6B52-4744-9FA5-26A889DEAE00}" dt="2025-07-09T12:02:42.959" v="1769" actId="478"/>
        <pc:sldMkLst>
          <pc:docMk/>
          <pc:sldMk cId="2565534276" sldId="259"/>
        </pc:sldMkLst>
      </pc:sldChg>
      <pc:sldChg chg="modSp">
        <pc:chgData name="koushik sai" userId="9e0dfd8a632373fc" providerId="LiveId" clId="{467B2427-6B52-4744-9FA5-26A889DEAE00}" dt="2025-07-09T12:29:55.795" v="2087" actId="13782"/>
        <pc:sldMkLst>
          <pc:docMk/>
          <pc:sldMk cId="407717189" sldId="260"/>
        </pc:sldMkLst>
        <pc:graphicFrameChg chg="mod">
          <ac:chgData name="koushik sai" userId="9e0dfd8a632373fc" providerId="LiveId" clId="{467B2427-6B52-4744-9FA5-26A889DEAE00}" dt="2025-07-09T12:29:55.795" v="2087" actId="13782"/>
          <ac:graphicFrameMkLst>
            <pc:docMk/>
            <pc:sldMk cId="407717189" sldId="260"/>
            <ac:graphicFrameMk id="13" creationId="{41A06F82-8355-C89A-75A9-523F578B34C4}"/>
          </ac:graphicFrameMkLst>
        </pc:graphicFrameChg>
      </pc:sldChg>
      <pc:sldChg chg="modSp mod">
        <pc:chgData name="koushik sai" userId="9e0dfd8a632373fc" providerId="LiveId" clId="{467B2427-6B52-4744-9FA5-26A889DEAE00}" dt="2025-07-09T12:19:28.339" v="1805" actId="14100"/>
        <pc:sldMkLst>
          <pc:docMk/>
          <pc:sldMk cId="4235828481" sldId="262"/>
        </pc:sldMkLst>
        <pc:spChg chg="mod">
          <ac:chgData name="koushik sai" userId="9e0dfd8a632373fc" providerId="LiveId" clId="{467B2427-6B52-4744-9FA5-26A889DEAE00}" dt="2025-07-09T12:19:17.992" v="1804" actId="20577"/>
          <ac:spMkLst>
            <pc:docMk/>
            <pc:sldMk cId="4235828481" sldId="262"/>
            <ac:spMk id="8" creationId="{4A27AE6A-C263-03E6-B6B8-D66AF683EE97}"/>
          </ac:spMkLst>
        </pc:spChg>
        <pc:grpChg chg="mod">
          <ac:chgData name="koushik sai" userId="9e0dfd8a632373fc" providerId="LiveId" clId="{467B2427-6B52-4744-9FA5-26A889DEAE00}" dt="2025-07-09T12:19:28.339" v="1805" actId="14100"/>
          <ac:grpSpMkLst>
            <pc:docMk/>
            <pc:sldMk cId="4235828481" sldId="262"/>
            <ac:grpSpMk id="4" creationId="{14F5A62E-BB4C-00F5-427D-E4F196DCF1DF}"/>
          </ac:grpSpMkLst>
        </pc:grpChg>
      </pc:sldChg>
      <pc:sldChg chg="addSp delSp modSp mod ord delAnim modAnim">
        <pc:chgData name="koushik sai" userId="9e0dfd8a632373fc" providerId="LiveId" clId="{467B2427-6B52-4744-9FA5-26A889DEAE00}" dt="2025-07-07T06:14:44.170" v="1768"/>
        <pc:sldMkLst>
          <pc:docMk/>
          <pc:sldMk cId="2952089152" sldId="265"/>
        </pc:sldMkLst>
        <pc:spChg chg="mod">
          <ac:chgData name="koushik sai" userId="9e0dfd8a632373fc" providerId="LiveId" clId="{467B2427-6B52-4744-9FA5-26A889DEAE00}" dt="2025-06-11T12:56:32.879" v="478" actId="20577"/>
          <ac:spMkLst>
            <pc:docMk/>
            <pc:sldMk cId="2952089152" sldId="265"/>
            <ac:spMk id="2" creationId="{704B123D-5EB4-AEDB-23FC-35BBB8FD7825}"/>
          </ac:spMkLst>
        </pc:spChg>
        <pc:spChg chg="add mod">
          <ac:chgData name="koushik sai" userId="9e0dfd8a632373fc" providerId="LiveId" clId="{467B2427-6B52-4744-9FA5-26A889DEAE00}" dt="2025-06-12T10:54:48.755" v="819" actId="255"/>
          <ac:spMkLst>
            <pc:docMk/>
            <pc:sldMk cId="2952089152" sldId="265"/>
            <ac:spMk id="5" creationId="{FEC98FD9-2C8D-E8D6-326D-B4D472881506}"/>
          </ac:spMkLst>
        </pc:spChg>
        <pc:spChg chg="add mod topLvl">
          <ac:chgData name="koushik sai" userId="9e0dfd8a632373fc" providerId="LiveId" clId="{467B2427-6B52-4744-9FA5-26A889DEAE00}" dt="2025-06-12T11:10:37.882" v="915" actId="164"/>
          <ac:spMkLst>
            <pc:docMk/>
            <pc:sldMk cId="2952089152" sldId="265"/>
            <ac:spMk id="7" creationId="{C8944B2D-5BFD-2454-B7F7-8BDC6BEE38E0}"/>
          </ac:spMkLst>
        </pc:spChg>
        <pc:spChg chg="add mod topLvl">
          <ac:chgData name="koushik sai" userId="9e0dfd8a632373fc" providerId="LiveId" clId="{467B2427-6B52-4744-9FA5-26A889DEAE00}" dt="2025-06-12T11:10:37.882" v="915" actId="164"/>
          <ac:spMkLst>
            <pc:docMk/>
            <pc:sldMk cId="2952089152" sldId="265"/>
            <ac:spMk id="9" creationId="{016665F5-8943-926D-F43D-7683038B3EBF}"/>
          </ac:spMkLst>
        </pc:spChg>
        <pc:spChg chg="add mod topLvl">
          <ac:chgData name="koushik sai" userId="9e0dfd8a632373fc" providerId="LiveId" clId="{467B2427-6B52-4744-9FA5-26A889DEAE00}" dt="2025-06-12T11:10:37.882" v="915" actId="164"/>
          <ac:spMkLst>
            <pc:docMk/>
            <pc:sldMk cId="2952089152" sldId="265"/>
            <ac:spMk id="10" creationId="{6009F276-69A9-5ABA-92AC-DCC6BC8EE89D}"/>
          </ac:spMkLst>
        </pc:spChg>
        <pc:spChg chg="mod">
          <ac:chgData name="koushik sai" userId="9e0dfd8a632373fc" providerId="LiveId" clId="{467B2427-6B52-4744-9FA5-26A889DEAE00}" dt="2025-07-07T06:12:46.228" v="1753" actId="207"/>
          <ac:spMkLst>
            <pc:docMk/>
            <pc:sldMk cId="2952089152" sldId="265"/>
            <ac:spMk id="11" creationId="{5C1D5F7F-0679-5108-432F-76A68AD572E5}"/>
          </ac:spMkLst>
        </pc:spChg>
        <pc:spChg chg="add mod">
          <ac:chgData name="koushik sai" userId="9e0dfd8a632373fc" providerId="LiveId" clId="{467B2427-6B52-4744-9FA5-26A889DEAE00}" dt="2025-07-07T06:14:03.806" v="1764" actId="2085"/>
          <ac:spMkLst>
            <pc:docMk/>
            <pc:sldMk cId="2952089152" sldId="265"/>
            <ac:spMk id="13" creationId="{FCF7BDFD-A523-7EE8-9C45-7E6931AB433A}"/>
          </ac:spMkLst>
        </pc:spChg>
        <pc:spChg chg="add mod topLvl">
          <ac:chgData name="koushik sai" userId="9e0dfd8a632373fc" providerId="LiveId" clId="{467B2427-6B52-4744-9FA5-26A889DEAE00}" dt="2025-06-12T11:10:25.343" v="914" actId="165"/>
          <ac:spMkLst>
            <pc:docMk/>
            <pc:sldMk cId="2952089152" sldId="265"/>
            <ac:spMk id="17" creationId="{4EFFF292-41E7-1066-4302-D8BCB80B6C69}"/>
          </ac:spMkLst>
        </pc:spChg>
        <pc:spChg chg="add mod topLvl">
          <ac:chgData name="koushik sai" userId="9e0dfd8a632373fc" providerId="LiveId" clId="{467B2427-6B52-4744-9FA5-26A889DEAE00}" dt="2025-06-12T11:10:37.882" v="915" actId="164"/>
          <ac:spMkLst>
            <pc:docMk/>
            <pc:sldMk cId="2952089152" sldId="265"/>
            <ac:spMk id="26" creationId="{FA9DEE90-F726-88D3-06AD-9E477F32EE3E}"/>
          </ac:spMkLst>
        </pc:spChg>
        <pc:spChg chg="add mod topLvl">
          <ac:chgData name="koushik sai" userId="9e0dfd8a632373fc" providerId="LiveId" clId="{467B2427-6B52-4744-9FA5-26A889DEAE00}" dt="2025-06-12T11:10:37.882" v="915" actId="164"/>
          <ac:spMkLst>
            <pc:docMk/>
            <pc:sldMk cId="2952089152" sldId="265"/>
            <ac:spMk id="27" creationId="{6B5603E9-C624-3546-7991-53DEFDDF994F}"/>
          </ac:spMkLst>
        </pc:spChg>
        <pc:spChg chg="add mod topLvl">
          <ac:chgData name="koushik sai" userId="9e0dfd8a632373fc" providerId="LiveId" clId="{467B2427-6B52-4744-9FA5-26A889DEAE00}" dt="2025-06-12T11:15:44.039" v="952" actId="164"/>
          <ac:spMkLst>
            <pc:docMk/>
            <pc:sldMk cId="2952089152" sldId="265"/>
            <ac:spMk id="1028" creationId="{AD163EB3-0800-8F78-2F47-F99D637ED91A}"/>
          </ac:spMkLst>
        </pc:spChg>
        <pc:spChg chg="add mod topLvl">
          <ac:chgData name="koushik sai" userId="9e0dfd8a632373fc" providerId="LiveId" clId="{467B2427-6B52-4744-9FA5-26A889DEAE00}" dt="2025-06-12T11:15:44.039" v="952" actId="164"/>
          <ac:spMkLst>
            <pc:docMk/>
            <pc:sldMk cId="2952089152" sldId="265"/>
            <ac:spMk id="1030" creationId="{578C4970-DBD4-7A6E-71BF-02DD3F346ACA}"/>
          </ac:spMkLst>
        </pc:spChg>
        <pc:spChg chg="add mod topLvl">
          <ac:chgData name="koushik sai" userId="9e0dfd8a632373fc" providerId="LiveId" clId="{467B2427-6B52-4744-9FA5-26A889DEAE00}" dt="2025-06-12T11:15:44.039" v="952" actId="164"/>
          <ac:spMkLst>
            <pc:docMk/>
            <pc:sldMk cId="2952089152" sldId="265"/>
            <ac:spMk id="1033" creationId="{38CA7A4F-9149-B9D4-5506-836419C936FA}"/>
          </ac:spMkLst>
        </pc:spChg>
        <pc:spChg chg="add mod topLvl">
          <ac:chgData name="koushik sai" userId="9e0dfd8a632373fc" providerId="LiveId" clId="{467B2427-6B52-4744-9FA5-26A889DEAE00}" dt="2025-06-12T11:15:44.039" v="952" actId="164"/>
          <ac:spMkLst>
            <pc:docMk/>
            <pc:sldMk cId="2952089152" sldId="265"/>
            <ac:spMk id="1034" creationId="{4013FAB5-F84F-9ABF-4A4F-0F12B76561CD}"/>
          </ac:spMkLst>
        </pc:spChg>
        <pc:spChg chg="mod">
          <ac:chgData name="koushik sai" userId="9e0dfd8a632373fc" providerId="LiveId" clId="{467B2427-6B52-4744-9FA5-26A889DEAE00}" dt="2025-06-12T10:49:04.466" v="760" actId="1076"/>
          <ac:spMkLst>
            <pc:docMk/>
            <pc:sldMk cId="2952089152" sldId="265"/>
            <ac:spMk id="1040" creationId="{4058E5C0-7D8D-4898-AEE3-FA2949934C71}"/>
          </ac:spMkLst>
        </pc:spChg>
        <pc:spChg chg="mod">
          <ac:chgData name="koushik sai" userId="9e0dfd8a632373fc" providerId="LiveId" clId="{467B2427-6B52-4744-9FA5-26A889DEAE00}" dt="2025-06-12T11:15:38.112" v="951" actId="1076"/>
          <ac:spMkLst>
            <pc:docMk/>
            <pc:sldMk cId="2952089152" sldId="265"/>
            <ac:spMk id="1041" creationId="{73A2A5D0-DBE5-6BE4-C581-21178F291E1B}"/>
          </ac:spMkLst>
        </pc:spChg>
        <pc:spChg chg="add mod topLvl">
          <ac:chgData name="koushik sai" userId="9e0dfd8a632373fc" providerId="LiveId" clId="{467B2427-6B52-4744-9FA5-26A889DEAE00}" dt="2025-06-12T11:15:44.039" v="952" actId="164"/>
          <ac:spMkLst>
            <pc:docMk/>
            <pc:sldMk cId="2952089152" sldId="265"/>
            <ac:spMk id="1042" creationId="{B0730F37-83DC-1575-CE30-CACE8014900F}"/>
          </ac:spMkLst>
        </pc:spChg>
        <pc:spChg chg="add mod topLvl">
          <ac:chgData name="koushik sai" userId="9e0dfd8a632373fc" providerId="LiveId" clId="{467B2427-6B52-4744-9FA5-26A889DEAE00}" dt="2025-06-12T11:13:35.513" v="936" actId="1076"/>
          <ac:spMkLst>
            <pc:docMk/>
            <pc:sldMk cId="2952089152" sldId="265"/>
            <ac:spMk id="1045" creationId="{1A1EDDB1-AA6B-D460-96ED-B343A48662B6}"/>
          </ac:spMkLst>
        </pc:spChg>
        <pc:spChg chg="add mod topLvl">
          <ac:chgData name="koushik sai" userId="9e0dfd8a632373fc" providerId="LiveId" clId="{467B2427-6B52-4744-9FA5-26A889DEAE00}" dt="2025-06-12T11:10:37.882" v="915" actId="164"/>
          <ac:spMkLst>
            <pc:docMk/>
            <pc:sldMk cId="2952089152" sldId="265"/>
            <ac:spMk id="1047" creationId="{A7573E5B-9F14-77A3-AB05-7C199892F943}"/>
          </ac:spMkLst>
        </pc:spChg>
        <pc:spChg chg="add mod topLvl">
          <ac:chgData name="koushik sai" userId="9e0dfd8a632373fc" providerId="LiveId" clId="{467B2427-6B52-4744-9FA5-26A889DEAE00}" dt="2025-06-12T11:15:44.039" v="952" actId="164"/>
          <ac:spMkLst>
            <pc:docMk/>
            <pc:sldMk cId="2952089152" sldId="265"/>
            <ac:spMk id="1053" creationId="{EFE7DAC2-EAEE-5AE1-B87A-15F3C089D50E}"/>
          </ac:spMkLst>
        </pc:spChg>
        <pc:spChg chg="add mod topLvl">
          <ac:chgData name="koushik sai" userId="9e0dfd8a632373fc" providerId="LiveId" clId="{467B2427-6B52-4744-9FA5-26A889DEAE00}" dt="2025-06-12T11:10:37.882" v="915" actId="164"/>
          <ac:spMkLst>
            <pc:docMk/>
            <pc:sldMk cId="2952089152" sldId="265"/>
            <ac:spMk id="1055" creationId="{B7EB8D23-41D1-7910-73B4-BB3F0AD7EA41}"/>
          </ac:spMkLst>
        </pc:spChg>
        <pc:spChg chg="add mod">
          <ac:chgData name="koushik sai" userId="9e0dfd8a632373fc" providerId="LiveId" clId="{467B2427-6B52-4744-9FA5-26A889DEAE00}" dt="2025-06-12T11:10:37.882" v="915" actId="164"/>
          <ac:spMkLst>
            <pc:docMk/>
            <pc:sldMk cId="2952089152" sldId="265"/>
            <ac:spMk id="1092" creationId="{20A22FD1-8883-3044-C10A-F8E04266E15E}"/>
          </ac:spMkLst>
        </pc:spChg>
        <pc:spChg chg="add mod topLvl">
          <ac:chgData name="koushik sai" userId="9e0dfd8a632373fc" providerId="LiveId" clId="{467B2427-6B52-4744-9FA5-26A889DEAE00}" dt="2025-06-12T11:15:44.039" v="952" actId="164"/>
          <ac:spMkLst>
            <pc:docMk/>
            <pc:sldMk cId="2952089152" sldId="265"/>
            <ac:spMk id="1093" creationId="{2544A4B1-6711-DA37-1E12-60B09704E2B5}"/>
          </ac:spMkLst>
        </pc:spChg>
        <pc:spChg chg="mod topLvl">
          <ac:chgData name="koushik sai" userId="9e0dfd8a632373fc" providerId="LiveId" clId="{467B2427-6B52-4744-9FA5-26A889DEAE00}" dt="2025-06-12T11:16:18.544" v="958" actId="164"/>
          <ac:spMkLst>
            <pc:docMk/>
            <pc:sldMk cId="2952089152" sldId="265"/>
            <ac:spMk id="1095" creationId="{DEB625B6-DE23-FEF6-13A6-E918F9071E3B}"/>
          </ac:spMkLst>
        </pc:spChg>
        <pc:spChg chg="mod topLvl">
          <ac:chgData name="koushik sai" userId="9e0dfd8a632373fc" providerId="LiveId" clId="{467B2427-6B52-4744-9FA5-26A889DEAE00}" dt="2025-06-12T11:03:53.872" v="871" actId="1076"/>
          <ac:spMkLst>
            <pc:docMk/>
            <pc:sldMk cId="2952089152" sldId="265"/>
            <ac:spMk id="1097" creationId="{A1CE882A-6E73-AD7F-0B0D-F697C904BB6F}"/>
          </ac:spMkLst>
        </pc:spChg>
        <pc:spChg chg="mod topLvl">
          <ac:chgData name="koushik sai" userId="9e0dfd8a632373fc" providerId="LiveId" clId="{467B2427-6B52-4744-9FA5-26A889DEAE00}" dt="2025-06-12T10:54:48.755" v="819" actId="255"/>
          <ac:spMkLst>
            <pc:docMk/>
            <pc:sldMk cId="2952089152" sldId="265"/>
            <ac:spMk id="1098" creationId="{9531A38C-DB57-72D3-4ADC-5E1AAAB64C39}"/>
          </ac:spMkLst>
        </pc:spChg>
        <pc:spChg chg="mod topLvl">
          <ac:chgData name="koushik sai" userId="9e0dfd8a632373fc" providerId="LiveId" clId="{467B2427-6B52-4744-9FA5-26A889DEAE00}" dt="2025-06-12T11:16:18.544" v="958" actId="164"/>
          <ac:spMkLst>
            <pc:docMk/>
            <pc:sldMk cId="2952089152" sldId="265"/>
            <ac:spMk id="1102" creationId="{E619B764-9906-7D9D-9B42-D6EA3BCF08D5}"/>
          </ac:spMkLst>
        </pc:spChg>
        <pc:spChg chg="mod topLvl">
          <ac:chgData name="koushik sai" userId="9e0dfd8a632373fc" providerId="LiveId" clId="{467B2427-6B52-4744-9FA5-26A889DEAE00}" dt="2025-06-12T11:16:18.544" v="958" actId="164"/>
          <ac:spMkLst>
            <pc:docMk/>
            <pc:sldMk cId="2952089152" sldId="265"/>
            <ac:spMk id="1103" creationId="{68ADD4E5-AE13-F0D2-3025-FA902BC7FE3E}"/>
          </ac:spMkLst>
        </pc:spChg>
        <pc:spChg chg="mod topLvl">
          <ac:chgData name="koushik sai" userId="9e0dfd8a632373fc" providerId="LiveId" clId="{467B2427-6B52-4744-9FA5-26A889DEAE00}" dt="2025-06-12T11:16:18.544" v="958" actId="164"/>
          <ac:spMkLst>
            <pc:docMk/>
            <pc:sldMk cId="2952089152" sldId="265"/>
            <ac:spMk id="1107" creationId="{3118DA85-7540-D860-3AB6-2F796D9DE2D9}"/>
          </ac:spMkLst>
        </pc:spChg>
        <pc:spChg chg="mod topLvl">
          <ac:chgData name="koushik sai" userId="9e0dfd8a632373fc" providerId="LiveId" clId="{467B2427-6B52-4744-9FA5-26A889DEAE00}" dt="2025-06-12T11:16:18.544" v="958" actId="164"/>
          <ac:spMkLst>
            <pc:docMk/>
            <pc:sldMk cId="2952089152" sldId="265"/>
            <ac:spMk id="1108" creationId="{3DD8849D-9661-EB8F-EEF1-11BEB466F655}"/>
          </ac:spMkLst>
        </pc:spChg>
        <pc:spChg chg="mod topLvl">
          <ac:chgData name="koushik sai" userId="9e0dfd8a632373fc" providerId="LiveId" clId="{467B2427-6B52-4744-9FA5-26A889DEAE00}" dt="2025-06-12T11:16:18.544" v="958" actId="164"/>
          <ac:spMkLst>
            <pc:docMk/>
            <pc:sldMk cId="2952089152" sldId="265"/>
            <ac:spMk id="1109" creationId="{77C8D771-951D-9D49-F480-9FC4A25449BC}"/>
          </ac:spMkLst>
        </pc:spChg>
        <pc:spChg chg="mod topLvl">
          <ac:chgData name="koushik sai" userId="9e0dfd8a632373fc" providerId="LiveId" clId="{467B2427-6B52-4744-9FA5-26A889DEAE00}" dt="2025-06-12T10:31:32.648" v="613" actId="1076"/>
          <ac:spMkLst>
            <pc:docMk/>
            <pc:sldMk cId="2952089152" sldId="265"/>
            <ac:spMk id="1111" creationId="{C23CB65E-993E-58F6-E014-79629218765D}"/>
          </ac:spMkLst>
        </pc:spChg>
        <pc:spChg chg="mod topLvl">
          <ac:chgData name="koushik sai" userId="9e0dfd8a632373fc" providerId="LiveId" clId="{467B2427-6B52-4744-9FA5-26A889DEAE00}" dt="2025-06-12T10:54:48.755" v="819" actId="255"/>
          <ac:spMkLst>
            <pc:docMk/>
            <pc:sldMk cId="2952089152" sldId="265"/>
            <ac:spMk id="1113" creationId="{8CEE5F54-0AAF-7AFE-88AF-AEF441757F1E}"/>
          </ac:spMkLst>
        </pc:spChg>
        <pc:spChg chg="mod topLvl">
          <ac:chgData name="koushik sai" userId="9e0dfd8a632373fc" providerId="LiveId" clId="{467B2427-6B52-4744-9FA5-26A889DEAE00}" dt="2025-06-12T10:54:48.755" v="819" actId="255"/>
          <ac:spMkLst>
            <pc:docMk/>
            <pc:sldMk cId="2952089152" sldId="265"/>
            <ac:spMk id="1118" creationId="{376566A8-0202-8337-E57A-3D2C61D5627E}"/>
          </ac:spMkLst>
        </pc:spChg>
        <pc:spChg chg="add mod topLvl">
          <ac:chgData name="koushik sai" userId="9e0dfd8a632373fc" providerId="LiveId" clId="{467B2427-6B52-4744-9FA5-26A889DEAE00}" dt="2025-06-12T11:15:44.039" v="952" actId="164"/>
          <ac:spMkLst>
            <pc:docMk/>
            <pc:sldMk cId="2952089152" sldId="265"/>
            <ac:spMk id="1120" creationId="{B913C603-53A1-995D-1A8C-18AD6497B58A}"/>
          </ac:spMkLst>
        </pc:spChg>
        <pc:spChg chg="add mod topLvl">
          <ac:chgData name="koushik sai" userId="9e0dfd8a632373fc" providerId="LiveId" clId="{467B2427-6B52-4744-9FA5-26A889DEAE00}" dt="2025-06-12T11:10:37.882" v="915" actId="164"/>
          <ac:spMkLst>
            <pc:docMk/>
            <pc:sldMk cId="2952089152" sldId="265"/>
            <ac:spMk id="1121" creationId="{11F7F17A-85BB-0095-D492-8D32BEB10A5D}"/>
          </ac:spMkLst>
        </pc:spChg>
        <pc:spChg chg="mod topLvl">
          <ac:chgData name="koushik sai" userId="9e0dfd8a632373fc" providerId="LiveId" clId="{467B2427-6B52-4744-9FA5-26A889DEAE00}" dt="2025-06-12T10:54:48.755" v="819" actId="255"/>
          <ac:spMkLst>
            <pc:docMk/>
            <pc:sldMk cId="2952089152" sldId="265"/>
            <ac:spMk id="1123" creationId="{A11E2B1B-3884-528A-7B24-6597A392787F}"/>
          </ac:spMkLst>
        </pc:spChg>
        <pc:spChg chg="mod topLvl">
          <ac:chgData name="koushik sai" userId="9e0dfd8a632373fc" providerId="LiveId" clId="{467B2427-6B52-4744-9FA5-26A889DEAE00}" dt="2025-06-12T10:54:48.755" v="819" actId="255"/>
          <ac:spMkLst>
            <pc:docMk/>
            <pc:sldMk cId="2952089152" sldId="265"/>
            <ac:spMk id="1127" creationId="{9E92691B-91C2-C957-CE66-7688587C96FA}"/>
          </ac:spMkLst>
        </pc:spChg>
        <pc:spChg chg="mod">
          <ac:chgData name="koushik sai" userId="9e0dfd8a632373fc" providerId="LiveId" clId="{467B2427-6B52-4744-9FA5-26A889DEAE00}" dt="2025-06-12T10:54:48.755" v="819" actId="255"/>
          <ac:spMkLst>
            <pc:docMk/>
            <pc:sldMk cId="2952089152" sldId="265"/>
            <ac:spMk id="1131" creationId="{B174AB61-4576-9FB0-6775-1D0096AF19DA}"/>
          </ac:spMkLst>
        </pc:spChg>
        <pc:spChg chg="mod topLvl">
          <ac:chgData name="koushik sai" userId="9e0dfd8a632373fc" providerId="LiveId" clId="{467B2427-6B52-4744-9FA5-26A889DEAE00}" dt="2025-06-12T10:54:56.638" v="821" actId="1076"/>
          <ac:spMkLst>
            <pc:docMk/>
            <pc:sldMk cId="2952089152" sldId="265"/>
            <ac:spMk id="1133" creationId="{B4CF4B16-2937-D85B-2F7C-C60024FA78BB}"/>
          </ac:spMkLst>
        </pc:spChg>
        <pc:spChg chg="mod topLvl">
          <ac:chgData name="koushik sai" userId="9e0dfd8a632373fc" providerId="LiveId" clId="{467B2427-6B52-4744-9FA5-26A889DEAE00}" dt="2025-06-12T11:15:44.039" v="952" actId="164"/>
          <ac:spMkLst>
            <pc:docMk/>
            <pc:sldMk cId="2952089152" sldId="265"/>
            <ac:spMk id="1134" creationId="{57C32E6B-BC16-57D0-4DFF-EA3479C5E23E}"/>
          </ac:spMkLst>
        </pc:spChg>
        <pc:spChg chg="mod topLvl">
          <ac:chgData name="koushik sai" userId="9e0dfd8a632373fc" providerId="LiveId" clId="{467B2427-6B52-4744-9FA5-26A889DEAE00}" dt="2025-06-12T10:54:52.764" v="820" actId="1076"/>
          <ac:spMkLst>
            <pc:docMk/>
            <pc:sldMk cId="2952089152" sldId="265"/>
            <ac:spMk id="1135" creationId="{0A61063D-4080-26BC-6E19-B41958E722F9}"/>
          </ac:spMkLst>
        </pc:spChg>
        <pc:spChg chg="mod topLvl">
          <ac:chgData name="koushik sai" userId="9e0dfd8a632373fc" providerId="LiveId" clId="{467B2427-6B52-4744-9FA5-26A889DEAE00}" dt="2025-06-12T10:54:48.755" v="819" actId="255"/>
          <ac:spMkLst>
            <pc:docMk/>
            <pc:sldMk cId="2952089152" sldId="265"/>
            <ac:spMk id="1136" creationId="{7D68E988-5FFE-EB87-A1C1-3B94733942D6}"/>
          </ac:spMkLst>
        </pc:spChg>
        <pc:spChg chg="mod topLvl">
          <ac:chgData name="koushik sai" userId="9e0dfd8a632373fc" providerId="LiveId" clId="{467B2427-6B52-4744-9FA5-26A889DEAE00}" dt="2025-06-12T11:15:44.039" v="952" actId="164"/>
          <ac:spMkLst>
            <pc:docMk/>
            <pc:sldMk cId="2952089152" sldId="265"/>
            <ac:spMk id="1138" creationId="{B81293F8-C98C-21A9-1779-0914F4E77866}"/>
          </ac:spMkLst>
        </pc:spChg>
        <pc:spChg chg="mod topLvl">
          <ac:chgData name="koushik sai" userId="9e0dfd8a632373fc" providerId="LiveId" clId="{467B2427-6B52-4744-9FA5-26A889DEAE00}" dt="2025-06-12T11:16:18.544" v="958" actId="164"/>
          <ac:spMkLst>
            <pc:docMk/>
            <pc:sldMk cId="2952089152" sldId="265"/>
            <ac:spMk id="1153" creationId="{91103809-2B30-7F2F-D7F3-25A72B3021E3}"/>
          </ac:spMkLst>
        </pc:spChg>
        <pc:spChg chg="mod topLvl">
          <ac:chgData name="koushik sai" userId="9e0dfd8a632373fc" providerId="LiveId" clId="{467B2427-6B52-4744-9FA5-26A889DEAE00}" dt="2025-06-12T11:09:04.945" v="898" actId="164"/>
          <ac:spMkLst>
            <pc:docMk/>
            <pc:sldMk cId="2952089152" sldId="265"/>
            <ac:spMk id="1155" creationId="{750C4E5B-9CB9-3D46-6E3D-7F849BA80288}"/>
          </ac:spMkLst>
        </pc:spChg>
        <pc:spChg chg="mod topLvl">
          <ac:chgData name="koushik sai" userId="9e0dfd8a632373fc" providerId="LiveId" clId="{467B2427-6B52-4744-9FA5-26A889DEAE00}" dt="2025-06-12T11:16:18.544" v="958" actId="164"/>
          <ac:spMkLst>
            <pc:docMk/>
            <pc:sldMk cId="2952089152" sldId="265"/>
            <ac:spMk id="1157" creationId="{0A235468-BEEA-A166-1A8A-943848066DCA}"/>
          </ac:spMkLst>
        </pc:spChg>
        <pc:spChg chg="mod topLvl">
          <ac:chgData name="koushik sai" userId="9e0dfd8a632373fc" providerId="LiveId" clId="{467B2427-6B52-4744-9FA5-26A889DEAE00}" dt="2025-06-12T11:16:08.680" v="955" actId="164"/>
          <ac:spMkLst>
            <pc:docMk/>
            <pc:sldMk cId="2952089152" sldId="265"/>
            <ac:spMk id="1161" creationId="{5E5E9D59-F483-1BB2-B271-248CAD719202}"/>
          </ac:spMkLst>
        </pc:spChg>
        <pc:spChg chg="mod topLvl">
          <ac:chgData name="koushik sai" userId="9e0dfd8a632373fc" providerId="LiveId" clId="{467B2427-6B52-4744-9FA5-26A889DEAE00}" dt="2025-06-12T11:16:08.680" v="955" actId="164"/>
          <ac:spMkLst>
            <pc:docMk/>
            <pc:sldMk cId="2952089152" sldId="265"/>
            <ac:spMk id="1163" creationId="{8A4E463B-BA9D-2C38-CC75-C8486A90A65A}"/>
          </ac:spMkLst>
        </pc:spChg>
        <pc:spChg chg="mod topLvl">
          <ac:chgData name="koushik sai" userId="9e0dfd8a632373fc" providerId="LiveId" clId="{467B2427-6B52-4744-9FA5-26A889DEAE00}" dt="2025-06-12T11:16:08.680" v="955" actId="164"/>
          <ac:spMkLst>
            <pc:docMk/>
            <pc:sldMk cId="2952089152" sldId="265"/>
            <ac:spMk id="1164" creationId="{E0792D46-BE4F-0C36-32C6-F57C27BAE2D5}"/>
          </ac:spMkLst>
        </pc:spChg>
        <pc:spChg chg="mod topLvl">
          <ac:chgData name="koushik sai" userId="9e0dfd8a632373fc" providerId="LiveId" clId="{467B2427-6B52-4744-9FA5-26A889DEAE00}" dt="2025-06-12T10:59:29.361" v="842" actId="165"/>
          <ac:spMkLst>
            <pc:docMk/>
            <pc:sldMk cId="2952089152" sldId="265"/>
            <ac:spMk id="1167" creationId="{C215FC00-7450-80FF-49D2-05F8F43FA623}"/>
          </ac:spMkLst>
        </pc:spChg>
        <pc:spChg chg="mod topLvl">
          <ac:chgData name="koushik sai" userId="9e0dfd8a632373fc" providerId="LiveId" clId="{467B2427-6B52-4744-9FA5-26A889DEAE00}" dt="2025-06-12T11:16:08.680" v="955" actId="164"/>
          <ac:spMkLst>
            <pc:docMk/>
            <pc:sldMk cId="2952089152" sldId="265"/>
            <ac:spMk id="1168" creationId="{DBC97431-DB37-7D33-3050-DC651BCC1A97}"/>
          </ac:spMkLst>
        </pc:spChg>
        <pc:spChg chg="mod topLvl">
          <ac:chgData name="koushik sai" userId="9e0dfd8a632373fc" providerId="LiveId" clId="{467B2427-6B52-4744-9FA5-26A889DEAE00}" dt="2025-06-12T11:16:08.680" v="955" actId="164"/>
          <ac:spMkLst>
            <pc:docMk/>
            <pc:sldMk cId="2952089152" sldId="265"/>
            <ac:spMk id="1172" creationId="{A4A26CBF-1789-1659-F16E-13070684D85B}"/>
          </ac:spMkLst>
        </pc:spChg>
        <pc:spChg chg="mod topLvl">
          <ac:chgData name="koushik sai" userId="9e0dfd8a632373fc" providerId="LiveId" clId="{467B2427-6B52-4744-9FA5-26A889DEAE00}" dt="2025-06-12T11:16:08.680" v="955" actId="164"/>
          <ac:spMkLst>
            <pc:docMk/>
            <pc:sldMk cId="2952089152" sldId="265"/>
            <ac:spMk id="1173" creationId="{9D3C8FED-C3C3-7E2D-7BDB-D81CF31FD5B7}"/>
          </ac:spMkLst>
        </pc:spChg>
        <pc:spChg chg="mod topLvl">
          <ac:chgData name="koushik sai" userId="9e0dfd8a632373fc" providerId="LiveId" clId="{467B2427-6B52-4744-9FA5-26A889DEAE00}" dt="2025-06-12T11:16:08.680" v="955" actId="164"/>
          <ac:spMkLst>
            <pc:docMk/>
            <pc:sldMk cId="2952089152" sldId="265"/>
            <ac:spMk id="1175" creationId="{55966CC9-2415-8549-574F-D53016E5A79A}"/>
          </ac:spMkLst>
        </pc:spChg>
        <pc:spChg chg="add mod topLvl">
          <ac:chgData name="koushik sai" userId="9e0dfd8a632373fc" providerId="LiveId" clId="{467B2427-6B52-4744-9FA5-26A889DEAE00}" dt="2025-06-12T11:16:08.680" v="955" actId="164"/>
          <ac:spMkLst>
            <pc:docMk/>
            <pc:sldMk cId="2952089152" sldId="265"/>
            <ac:spMk id="1176" creationId="{5DD3B14C-44DB-4D1D-7B19-DFCCD1EA740F}"/>
          </ac:spMkLst>
        </pc:spChg>
        <pc:spChg chg="add mod topLvl">
          <ac:chgData name="koushik sai" userId="9e0dfd8a632373fc" providerId="LiveId" clId="{467B2427-6B52-4744-9FA5-26A889DEAE00}" dt="2025-06-12T11:16:08.680" v="955" actId="164"/>
          <ac:spMkLst>
            <pc:docMk/>
            <pc:sldMk cId="2952089152" sldId="265"/>
            <ac:spMk id="1178" creationId="{CD4922F8-3304-F173-7896-51E15B8F5178}"/>
          </ac:spMkLst>
        </pc:spChg>
        <pc:spChg chg="add mod topLvl">
          <ac:chgData name="koushik sai" userId="9e0dfd8a632373fc" providerId="LiveId" clId="{467B2427-6B52-4744-9FA5-26A889DEAE00}" dt="2025-06-12T11:16:18.544" v="958" actId="164"/>
          <ac:spMkLst>
            <pc:docMk/>
            <pc:sldMk cId="2952089152" sldId="265"/>
            <ac:spMk id="1179" creationId="{BA80C277-8AE8-516F-7DEE-CDEFEF145E37}"/>
          </ac:spMkLst>
        </pc:spChg>
        <pc:spChg chg="add mod topLvl">
          <ac:chgData name="koushik sai" userId="9e0dfd8a632373fc" providerId="LiveId" clId="{467B2427-6B52-4744-9FA5-26A889DEAE00}" dt="2025-06-12T11:16:18.544" v="958" actId="164"/>
          <ac:spMkLst>
            <pc:docMk/>
            <pc:sldMk cId="2952089152" sldId="265"/>
            <ac:spMk id="1180" creationId="{F7534A12-1C7A-2B35-CC28-5B216CD01B56}"/>
          </ac:spMkLst>
        </pc:spChg>
        <pc:spChg chg="add mod topLvl">
          <ac:chgData name="koushik sai" userId="9e0dfd8a632373fc" providerId="LiveId" clId="{467B2427-6B52-4744-9FA5-26A889DEAE00}" dt="2025-06-12T11:16:08.680" v="955" actId="164"/>
          <ac:spMkLst>
            <pc:docMk/>
            <pc:sldMk cId="2952089152" sldId="265"/>
            <ac:spMk id="1181" creationId="{2CC4ECB7-4EBE-33AF-1169-3FD4BDA6DF19}"/>
          </ac:spMkLst>
        </pc:spChg>
        <pc:grpChg chg="mod">
          <ac:chgData name="koushik sai" userId="9e0dfd8a632373fc" providerId="LiveId" clId="{467B2427-6B52-4744-9FA5-26A889DEAE00}" dt="2025-06-12T11:09:51.452" v="907" actId="1076"/>
          <ac:grpSpMkLst>
            <pc:docMk/>
            <pc:sldMk cId="2952089152" sldId="265"/>
            <ac:grpSpMk id="6" creationId="{E89779A5-64E0-74FB-A936-49102C98EB33}"/>
          </ac:grpSpMkLst>
        </pc:grpChg>
        <pc:cxnChg chg="add mod">
          <ac:chgData name="koushik sai" userId="9e0dfd8a632373fc" providerId="LiveId" clId="{467B2427-6B52-4744-9FA5-26A889DEAE00}" dt="2025-06-12T10:29:41.379" v="594" actId="17032"/>
          <ac:cxnSpMkLst>
            <pc:docMk/>
            <pc:sldMk cId="2952089152" sldId="265"/>
            <ac:cxnSpMk id="4" creationId="{2F92F0F1-8035-6B98-59AD-AE8BAFFCFBCF}"/>
          </ac:cxnSpMkLst>
        </pc:cxnChg>
        <pc:cxnChg chg="add mod">
          <ac:chgData name="koushik sai" userId="9e0dfd8a632373fc" providerId="LiveId" clId="{467B2427-6B52-4744-9FA5-26A889DEAE00}" dt="2025-06-12T10:39:23.914" v="676" actId="1076"/>
          <ac:cxnSpMkLst>
            <pc:docMk/>
            <pc:sldMk cId="2952089152" sldId="265"/>
            <ac:cxnSpMk id="8" creationId="{3342191C-C10D-B11E-0B48-0CED737028E5}"/>
          </ac:cxnSpMkLst>
        </pc:cxnChg>
        <pc:cxnChg chg="add mod topLvl">
          <ac:chgData name="koushik sai" userId="9e0dfd8a632373fc" providerId="LiveId" clId="{467B2427-6B52-4744-9FA5-26A889DEAE00}" dt="2025-06-12T10:48:46.041" v="756" actId="165"/>
          <ac:cxnSpMkLst>
            <pc:docMk/>
            <pc:sldMk cId="2952089152" sldId="265"/>
            <ac:cxnSpMk id="18" creationId="{0A4A625C-D024-8C67-E766-924BB40B3346}"/>
          </ac:cxnSpMkLst>
        </pc:cxnChg>
        <pc:cxnChg chg="add mod">
          <ac:chgData name="koushik sai" userId="9e0dfd8a632373fc" providerId="LiveId" clId="{467B2427-6B52-4744-9FA5-26A889DEAE00}" dt="2025-06-12T10:39:00.886" v="670" actId="1076"/>
          <ac:cxnSpMkLst>
            <pc:docMk/>
            <pc:sldMk cId="2952089152" sldId="265"/>
            <ac:cxnSpMk id="19" creationId="{42F6DC35-B3F6-6269-C86F-31310C135ADE}"/>
          </ac:cxnSpMkLst>
        </pc:cxnChg>
        <pc:cxnChg chg="add mod">
          <ac:chgData name="koushik sai" userId="9e0dfd8a632373fc" providerId="LiveId" clId="{467B2427-6B52-4744-9FA5-26A889DEAE00}" dt="2025-06-12T10:42:25.326" v="704" actId="17032"/>
          <ac:cxnSpMkLst>
            <pc:docMk/>
            <pc:sldMk cId="2952089152" sldId="265"/>
            <ac:cxnSpMk id="22" creationId="{3B9C6404-3A41-3E11-A4BB-19C0187EC295}"/>
          </ac:cxnSpMkLst>
        </pc:cxnChg>
        <pc:cxnChg chg="add mod">
          <ac:chgData name="koushik sai" userId="9e0dfd8a632373fc" providerId="LiveId" clId="{467B2427-6B52-4744-9FA5-26A889DEAE00}" dt="2025-06-12T10:44:16.441" v="719" actId="1076"/>
          <ac:cxnSpMkLst>
            <pc:docMk/>
            <pc:sldMk cId="2952089152" sldId="265"/>
            <ac:cxnSpMk id="24" creationId="{EA7055AD-BADC-A502-BAB2-29E2D658A1EE}"/>
          </ac:cxnSpMkLst>
        </pc:cxnChg>
        <pc:cxnChg chg="mod">
          <ac:chgData name="koushik sai" userId="9e0dfd8a632373fc" providerId="LiveId" clId="{467B2427-6B52-4744-9FA5-26A889DEAE00}" dt="2025-06-12T11:12:04.658" v="934" actId="1076"/>
          <ac:cxnSpMkLst>
            <pc:docMk/>
            <pc:sldMk cId="2952089152" sldId="265"/>
            <ac:cxnSpMk id="1029" creationId="{A8E53C97-0532-8807-484A-76B738B96618}"/>
          </ac:cxnSpMkLst>
        </pc:cxnChg>
        <pc:cxnChg chg="add mod ord">
          <ac:chgData name="koushik sai" userId="9e0dfd8a632373fc" providerId="LiveId" clId="{467B2427-6B52-4744-9FA5-26A889DEAE00}" dt="2025-06-12T11:14:49.300" v="942" actId="167"/>
          <ac:cxnSpMkLst>
            <pc:docMk/>
            <pc:sldMk cId="2952089152" sldId="265"/>
            <ac:cxnSpMk id="1031" creationId="{B5AE5808-6BBF-CF9C-5363-A60029CAF020}"/>
          </ac:cxnSpMkLst>
        </pc:cxnChg>
        <pc:cxnChg chg="add mod ord">
          <ac:chgData name="koushik sai" userId="9e0dfd8a632373fc" providerId="LiveId" clId="{467B2427-6B52-4744-9FA5-26A889DEAE00}" dt="2025-06-12T11:14:49.300" v="942" actId="167"/>
          <ac:cxnSpMkLst>
            <pc:docMk/>
            <pc:sldMk cId="2952089152" sldId="265"/>
            <ac:cxnSpMk id="1032" creationId="{1BD17152-E828-0477-B186-E3281D9359D7}"/>
          </ac:cxnSpMkLst>
        </pc:cxnChg>
        <pc:cxnChg chg="mod">
          <ac:chgData name="koushik sai" userId="9e0dfd8a632373fc" providerId="LiveId" clId="{467B2427-6B52-4744-9FA5-26A889DEAE00}" dt="2025-06-12T11:10:01.693" v="910" actId="14100"/>
          <ac:cxnSpMkLst>
            <pc:docMk/>
            <pc:sldMk cId="2952089152" sldId="265"/>
            <ac:cxnSpMk id="1043" creationId="{CB91D18C-75A8-9236-2C6C-BCF491E40E5C}"/>
          </ac:cxnSpMkLst>
        </pc:cxnChg>
        <pc:cxnChg chg="add mod">
          <ac:chgData name="koushik sai" userId="9e0dfd8a632373fc" providerId="LiveId" clId="{467B2427-6B52-4744-9FA5-26A889DEAE00}" dt="2025-06-12T10:48:29.432" v="753" actId="1076"/>
          <ac:cxnSpMkLst>
            <pc:docMk/>
            <pc:sldMk cId="2952089152" sldId="265"/>
            <ac:cxnSpMk id="1046" creationId="{928EAAB1-8124-AD77-8DB3-7D6289AE8D64}"/>
          </ac:cxnSpMkLst>
        </pc:cxnChg>
        <pc:cxnChg chg="add mod">
          <ac:chgData name="koushik sai" userId="9e0dfd8a632373fc" providerId="LiveId" clId="{467B2427-6B52-4744-9FA5-26A889DEAE00}" dt="2025-06-12T10:50:05.864" v="769" actId="1076"/>
          <ac:cxnSpMkLst>
            <pc:docMk/>
            <pc:sldMk cId="2952089152" sldId="265"/>
            <ac:cxnSpMk id="1052" creationId="{6C301951-6E46-E6D5-1469-525452C98B80}"/>
          </ac:cxnSpMkLst>
        </pc:cxnChg>
        <pc:cxnChg chg="add mod">
          <ac:chgData name="koushik sai" userId="9e0dfd8a632373fc" providerId="LiveId" clId="{467B2427-6B52-4744-9FA5-26A889DEAE00}" dt="2025-06-12T10:50:57.510" v="784" actId="1076"/>
          <ac:cxnSpMkLst>
            <pc:docMk/>
            <pc:sldMk cId="2952089152" sldId="265"/>
            <ac:cxnSpMk id="1054" creationId="{E3287149-DECA-80F2-1CD0-4B5B8EA7C34A}"/>
          </ac:cxnSpMkLst>
        </pc:cxnChg>
        <pc:cxnChg chg="add mod">
          <ac:chgData name="koushik sai" userId="9e0dfd8a632373fc" providerId="LiveId" clId="{467B2427-6B52-4744-9FA5-26A889DEAE00}" dt="2025-06-12T10:51:23.744" v="789" actId="1076"/>
          <ac:cxnSpMkLst>
            <pc:docMk/>
            <pc:sldMk cId="2952089152" sldId="265"/>
            <ac:cxnSpMk id="1088" creationId="{CAC8719B-DD91-908E-F0D8-73845E5F9CC4}"/>
          </ac:cxnSpMkLst>
        </pc:cxnChg>
        <pc:cxnChg chg="add del mod">
          <ac:chgData name="koushik sai" userId="9e0dfd8a632373fc" providerId="LiveId" clId="{467B2427-6B52-4744-9FA5-26A889DEAE00}" dt="2025-06-12T11:07:44.218" v="886" actId="17032"/>
          <ac:cxnSpMkLst>
            <pc:docMk/>
            <pc:sldMk cId="2952089152" sldId="265"/>
            <ac:cxnSpMk id="1096" creationId="{FBD2EBD5-877B-0988-7C90-9AAFF99B7302}"/>
          </ac:cxnSpMkLst>
        </pc:cxnChg>
        <pc:cxnChg chg="mod topLvl">
          <ac:chgData name="koushik sai" userId="9e0dfd8a632373fc" providerId="LiveId" clId="{467B2427-6B52-4744-9FA5-26A889DEAE00}" dt="2025-06-12T10:31:05.903" v="609" actId="1076"/>
          <ac:cxnSpMkLst>
            <pc:docMk/>
            <pc:sldMk cId="2952089152" sldId="265"/>
            <ac:cxnSpMk id="1099" creationId="{C78D9774-3A42-0245-5AFA-860A6DB752C5}"/>
          </ac:cxnSpMkLst>
        </pc:cxnChg>
        <pc:cxnChg chg="mod ord">
          <ac:chgData name="koushik sai" userId="9e0dfd8a632373fc" providerId="LiveId" clId="{467B2427-6B52-4744-9FA5-26A889DEAE00}" dt="2025-06-12T11:14:21.434" v="939" actId="167"/>
          <ac:cxnSpMkLst>
            <pc:docMk/>
            <pc:sldMk cId="2952089152" sldId="265"/>
            <ac:cxnSpMk id="1104" creationId="{EA14D4DB-37EF-5972-A7C5-A3D52A3D8436}"/>
          </ac:cxnSpMkLst>
        </pc:cxnChg>
        <pc:cxnChg chg="mod">
          <ac:chgData name="koushik sai" userId="9e0dfd8a632373fc" providerId="LiveId" clId="{467B2427-6B52-4744-9FA5-26A889DEAE00}" dt="2025-06-12T11:02:31.121" v="858" actId="13822"/>
          <ac:cxnSpMkLst>
            <pc:docMk/>
            <pc:sldMk cId="2952089152" sldId="265"/>
            <ac:cxnSpMk id="1106" creationId="{FDF55D46-2ACA-8838-A659-026CA2177123}"/>
          </ac:cxnSpMkLst>
        </pc:cxnChg>
        <pc:cxnChg chg="mod topLvl">
          <ac:chgData name="koushik sai" userId="9e0dfd8a632373fc" providerId="LiveId" clId="{467B2427-6B52-4744-9FA5-26A889DEAE00}" dt="2025-06-12T10:31:28.244" v="612" actId="1076"/>
          <ac:cxnSpMkLst>
            <pc:docMk/>
            <pc:sldMk cId="2952089152" sldId="265"/>
            <ac:cxnSpMk id="1110" creationId="{06B12E76-ED8E-A442-D3C5-EB9AA4F63E92}"/>
          </ac:cxnSpMkLst>
        </pc:cxnChg>
        <pc:cxnChg chg="mod topLvl">
          <ac:chgData name="koushik sai" userId="9e0dfd8a632373fc" providerId="LiveId" clId="{467B2427-6B52-4744-9FA5-26A889DEAE00}" dt="2025-06-12T10:31:13.254" v="611" actId="1076"/>
          <ac:cxnSpMkLst>
            <pc:docMk/>
            <pc:sldMk cId="2952089152" sldId="265"/>
            <ac:cxnSpMk id="1112" creationId="{91CE8492-D477-2503-4FA6-6F1A2B06F373}"/>
          </ac:cxnSpMkLst>
        </pc:cxnChg>
        <pc:cxnChg chg="mod ord">
          <ac:chgData name="koushik sai" userId="9e0dfd8a632373fc" providerId="LiveId" clId="{467B2427-6B52-4744-9FA5-26A889DEAE00}" dt="2025-06-12T11:14:21.434" v="939" actId="167"/>
          <ac:cxnSpMkLst>
            <pc:docMk/>
            <pc:sldMk cId="2952089152" sldId="265"/>
            <ac:cxnSpMk id="1117" creationId="{B0D1A117-725A-6396-DDB2-E96497D01654}"/>
          </ac:cxnSpMkLst>
        </pc:cxnChg>
        <pc:cxnChg chg="mod topLvl">
          <ac:chgData name="koushik sai" userId="9e0dfd8a632373fc" providerId="LiveId" clId="{467B2427-6B52-4744-9FA5-26A889DEAE00}" dt="2025-06-12T10:27:38.494" v="570" actId="14100"/>
          <ac:cxnSpMkLst>
            <pc:docMk/>
            <pc:sldMk cId="2952089152" sldId="265"/>
            <ac:cxnSpMk id="1119" creationId="{EA5C021A-F6C1-EE28-9171-1A6F514FF8D3}"/>
          </ac:cxnSpMkLst>
        </pc:cxnChg>
        <pc:cxnChg chg="mod topLvl">
          <ac:chgData name="koushik sai" userId="9e0dfd8a632373fc" providerId="LiveId" clId="{467B2427-6B52-4744-9FA5-26A889DEAE00}" dt="2025-06-12T10:27:34.646" v="569" actId="14100"/>
          <ac:cxnSpMkLst>
            <pc:docMk/>
            <pc:sldMk cId="2952089152" sldId="265"/>
            <ac:cxnSpMk id="1122" creationId="{DD9DE7F4-4D6E-EDCB-2B10-2FB4A353AE4A}"/>
          </ac:cxnSpMkLst>
        </pc:cxnChg>
        <pc:cxnChg chg="mod">
          <ac:chgData name="koushik sai" userId="9e0dfd8a632373fc" providerId="LiveId" clId="{467B2427-6B52-4744-9FA5-26A889DEAE00}" dt="2025-06-12T10:27:46.941" v="573" actId="14100"/>
          <ac:cxnSpMkLst>
            <pc:docMk/>
            <pc:sldMk cId="2952089152" sldId="265"/>
            <ac:cxnSpMk id="1124" creationId="{2D8988F9-3DFF-607A-717A-00E2EB0B11E0}"/>
          </ac:cxnSpMkLst>
        </pc:cxnChg>
        <pc:cxnChg chg="add mod">
          <ac:chgData name="koushik sai" userId="9e0dfd8a632373fc" providerId="LiveId" clId="{467B2427-6B52-4744-9FA5-26A889DEAE00}" dt="2025-06-12T10:42:32.634" v="706" actId="17032"/>
          <ac:cxnSpMkLst>
            <pc:docMk/>
            <pc:sldMk cId="2952089152" sldId="265"/>
            <ac:cxnSpMk id="1125" creationId="{DB865B22-2BF6-93D7-4B83-BAC9974CD7ED}"/>
          </ac:cxnSpMkLst>
        </pc:cxnChg>
        <pc:cxnChg chg="add mod">
          <ac:chgData name="koushik sai" userId="9e0dfd8a632373fc" providerId="LiveId" clId="{467B2427-6B52-4744-9FA5-26A889DEAE00}" dt="2025-06-12T10:44:24.018" v="721" actId="1076"/>
          <ac:cxnSpMkLst>
            <pc:docMk/>
            <pc:sldMk cId="2952089152" sldId="265"/>
            <ac:cxnSpMk id="1126" creationId="{8AC42336-C209-3F69-17FB-8329F4BF53B1}"/>
          </ac:cxnSpMkLst>
        </pc:cxnChg>
        <pc:cxnChg chg="add mod topLvl">
          <ac:chgData name="koushik sai" userId="9e0dfd8a632373fc" providerId="LiveId" clId="{467B2427-6B52-4744-9FA5-26A889DEAE00}" dt="2025-06-12T10:48:46.041" v="756" actId="165"/>
          <ac:cxnSpMkLst>
            <pc:docMk/>
            <pc:sldMk cId="2952089152" sldId="265"/>
            <ac:cxnSpMk id="1129" creationId="{DBB2758E-D495-AB59-A8A0-85135CB5EF29}"/>
          </ac:cxnSpMkLst>
        </pc:cxnChg>
        <pc:cxnChg chg="add mod ord">
          <ac:chgData name="koushik sai" userId="9e0dfd8a632373fc" providerId="LiveId" clId="{467B2427-6B52-4744-9FA5-26A889DEAE00}" dt="2025-06-12T11:14:49.300" v="942" actId="167"/>
          <ac:cxnSpMkLst>
            <pc:docMk/>
            <pc:sldMk cId="2952089152" sldId="265"/>
            <ac:cxnSpMk id="1150" creationId="{1EFA23D2-3F90-9B04-8978-3FC539D19A79}"/>
          </ac:cxnSpMkLst>
        </pc:cxnChg>
        <pc:cxnChg chg="add mod ord">
          <ac:chgData name="koushik sai" userId="9e0dfd8a632373fc" providerId="LiveId" clId="{467B2427-6B52-4744-9FA5-26A889DEAE00}" dt="2025-06-12T11:14:49.300" v="942" actId="167"/>
          <ac:cxnSpMkLst>
            <pc:docMk/>
            <pc:sldMk cId="2952089152" sldId="265"/>
            <ac:cxnSpMk id="1151" creationId="{014224EA-578D-21A5-F9A1-C1A73C352786}"/>
          </ac:cxnSpMkLst>
        </pc:cxnChg>
        <pc:cxnChg chg="mod ord">
          <ac:chgData name="koushik sai" userId="9e0dfd8a632373fc" providerId="LiveId" clId="{467B2427-6B52-4744-9FA5-26A889DEAE00}" dt="2025-06-12T11:14:21.434" v="939" actId="167"/>
          <ac:cxnSpMkLst>
            <pc:docMk/>
            <pc:sldMk cId="2952089152" sldId="265"/>
            <ac:cxnSpMk id="1152" creationId="{B2CCB2C5-B108-3D6F-1A7B-27098D294C25}"/>
          </ac:cxnSpMkLst>
        </pc:cxnChg>
        <pc:cxnChg chg="mod ord">
          <ac:chgData name="koushik sai" userId="9e0dfd8a632373fc" providerId="LiveId" clId="{467B2427-6B52-4744-9FA5-26A889DEAE00}" dt="2025-06-12T11:14:21.434" v="939" actId="167"/>
          <ac:cxnSpMkLst>
            <pc:docMk/>
            <pc:sldMk cId="2952089152" sldId="265"/>
            <ac:cxnSpMk id="1156" creationId="{6E5BD894-CCF6-E08B-D409-6B9A6A1C45C4}"/>
          </ac:cxnSpMkLst>
        </pc:cxnChg>
        <pc:cxnChg chg="mod ord">
          <ac:chgData name="koushik sai" userId="9e0dfd8a632373fc" providerId="LiveId" clId="{467B2427-6B52-4744-9FA5-26A889DEAE00}" dt="2025-06-12T11:14:21.434" v="939" actId="167"/>
          <ac:cxnSpMkLst>
            <pc:docMk/>
            <pc:sldMk cId="2952089152" sldId="265"/>
            <ac:cxnSpMk id="1158" creationId="{B9FDA77F-B8BD-6F62-F777-CCEF442C462A}"/>
          </ac:cxnSpMkLst>
        </pc:cxnChg>
        <pc:cxnChg chg="mod">
          <ac:chgData name="koushik sai" userId="9e0dfd8a632373fc" providerId="LiveId" clId="{467B2427-6B52-4744-9FA5-26A889DEAE00}" dt="2025-06-12T10:59:38.351" v="843" actId="1076"/>
          <ac:cxnSpMkLst>
            <pc:docMk/>
            <pc:sldMk cId="2952089152" sldId="265"/>
            <ac:cxnSpMk id="1162" creationId="{C34BB8F5-0E4C-A6A2-EB20-6BF397639ED0}"/>
          </ac:cxnSpMkLst>
        </pc:cxnChg>
        <pc:cxnChg chg="ord">
          <ac:chgData name="koushik sai" userId="9e0dfd8a632373fc" providerId="LiveId" clId="{467B2427-6B52-4744-9FA5-26A889DEAE00}" dt="2025-06-12T11:15:11.968" v="945" actId="167"/>
          <ac:cxnSpMkLst>
            <pc:docMk/>
            <pc:sldMk cId="2952089152" sldId="265"/>
            <ac:cxnSpMk id="1165" creationId="{630435C1-BA82-0E78-5EE2-52692BF6F7F4}"/>
          </ac:cxnSpMkLst>
        </pc:cxnChg>
        <pc:cxnChg chg="ord">
          <ac:chgData name="koushik sai" userId="9e0dfd8a632373fc" providerId="LiveId" clId="{467B2427-6B52-4744-9FA5-26A889DEAE00}" dt="2025-06-12T11:15:11.968" v="945" actId="167"/>
          <ac:cxnSpMkLst>
            <pc:docMk/>
            <pc:sldMk cId="2952089152" sldId="265"/>
            <ac:cxnSpMk id="1166" creationId="{A0CA714C-712F-C8C0-A22C-A5E0654EC41E}"/>
          </ac:cxnSpMkLst>
        </pc:cxnChg>
        <pc:cxnChg chg="ord">
          <ac:chgData name="koushik sai" userId="9e0dfd8a632373fc" providerId="LiveId" clId="{467B2427-6B52-4744-9FA5-26A889DEAE00}" dt="2025-06-12T11:15:11.968" v="945" actId="167"/>
          <ac:cxnSpMkLst>
            <pc:docMk/>
            <pc:sldMk cId="2952089152" sldId="265"/>
            <ac:cxnSpMk id="1169" creationId="{4438319E-72DB-DA27-6E4D-5EEB53A6C050}"/>
          </ac:cxnSpMkLst>
        </pc:cxnChg>
        <pc:cxnChg chg="ord">
          <ac:chgData name="koushik sai" userId="9e0dfd8a632373fc" providerId="LiveId" clId="{467B2427-6B52-4744-9FA5-26A889DEAE00}" dt="2025-06-12T11:15:11.968" v="945" actId="167"/>
          <ac:cxnSpMkLst>
            <pc:docMk/>
            <pc:sldMk cId="2952089152" sldId="265"/>
            <ac:cxnSpMk id="1170" creationId="{2D2A6DA2-8554-4BFB-E2D7-1D0C95FE8610}"/>
          </ac:cxnSpMkLst>
        </pc:cxnChg>
        <pc:cxnChg chg="add mod ord">
          <ac:chgData name="koushik sai" userId="9e0dfd8a632373fc" providerId="LiveId" clId="{467B2427-6B52-4744-9FA5-26A889DEAE00}" dt="2025-06-12T11:15:11.968" v="945" actId="167"/>
          <ac:cxnSpMkLst>
            <pc:docMk/>
            <pc:sldMk cId="2952089152" sldId="265"/>
            <ac:cxnSpMk id="1177" creationId="{4B5FED4D-8E67-6CB8-226D-35A28A196417}"/>
          </ac:cxnSpMkLst>
        </pc:cxnChg>
        <pc:cxnChg chg="add mod">
          <ac:chgData name="koushik sai" userId="9e0dfd8a632373fc" providerId="LiveId" clId="{467B2427-6B52-4744-9FA5-26A889DEAE00}" dt="2025-06-12T11:11:54.515" v="932" actId="1076"/>
          <ac:cxnSpMkLst>
            <pc:docMk/>
            <pc:sldMk cId="2952089152" sldId="265"/>
            <ac:cxnSpMk id="1189" creationId="{4A7BF451-5278-A1B3-989D-D2A636E2BFC6}"/>
          </ac:cxnSpMkLst>
        </pc:cxnChg>
      </pc:sldChg>
      <pc:sldChg chg="modSp mod">
        <pc:chgData name="koushik sai" userId="9e0dfd8a632373fc" providerId="LiveId" clId="{467B2427-6B52-4744-9FA5-26A889DEAE00}" dt="2025-06-12T11:35:37.995" v="992" actId="20577"/>
        <pc:sldMkLst>
          <pc:docMk/>
          <pc:sldMk cId="3334538126" sldId="268"/>
        </pc:sldMkLst>
        <pc:spChg chg="mod">
          <ac:chgData name="koushik sai" userId="9e0dfd8a632373fc" providerId="LiveId" clId="{467B2427-6B52-4744-9FA5-26A889DEAE00}" dt="2025-06-12T11:35:37.995" v="992" actId="20577"/>
          <ac:spMkLst>
            <pc:docMk/>
            <pc:sldMk cId="3334538126" sldId="268"/>
            <ac:spMk id="5" creationId="{74DF98FC-D31F-31E5-9CD8-5E6F0464F524}"/>
          </ac:spMkLst>
        </pc:spChg>
        <pc:spChg chg="mod">
          <ac:chgData name="koushik sai" userId="9e0dfd8a632373fc" providerId="LiveId" clId="{467B2427-6B52-4744-9FA5-26A889DEAE00}" dt="2025-06-12T11:35:37.995" v="992" actId="20577"/>
          <ac:spMkLst>
            <pc:docMk/>
            <pc:sldMk cId="3334538126" sldId="268"/>
            <ac:spMk id="6" creationId="{E5BD921A-E874-F347-41E7-4B5480BCE448}"/>
          </ac:spMkLst>
        </pc:spChg>
        <pc:grpChg chg="mod">
          <ac:chgData name="koushik sai" userId="9e0dfd8a632373fc" providerId="LiveId" clId="{467B2427-6B52-4744-9FA5-26A889DEAE00}" dt="2025-06-12T11:35:37.995" v="992" actId="20577"/>
          <ac:grpSpMkLst>
            <pc:docMk/>
            <pc:sldMk cId="3334538126" sldId="268"/>
            <ac:grpSpMk id="3" creationId="{11E93C6A-1F50-E7D7-E30A-32484D1BA366}"/>
          </ac:grpSpMkLst>
        </pc:grpChg>
      </pc:sldChg>
      <pc:sldChg chg="modSp mod">
        <pc:chgData name="koushik sai" userId="9e0dfd8a632373fc" providerId="LiveId" clId="{467B2427-6B52-4744-9FA5-26A889DEAE00}" dt="2025-06-12T11:35:11.237" v="986" actId="20577"/>
        <pc:sldMkLst>
          <pc:docMk/>
          <pc:sldMk cId="3443566151" sldId="269"/>
        </pc:sldMkLst>
        <pc:spChg chg="mod">
          <ac:chgData name="koushik sai" userId="9e0dfd8a632373fc" providerId="LiveId" clId="{467B2427-6B52-4744-9FA5-26A889DEAE00}" dt="2025-06-12T11:35:05.549" v="984" actId="20577"/>
          <ac:spMkLst>
            <pc:docMk/>
            <pc:sldMk cId="3443566151" sldId="269"/>
            <ac:spMk id="5" creationId="{4A0EB99C-E70C-B84D-CC58-9BC4664392CE}"/>
          </ac:spMkLst>
        </pc:spChg>
        <pc:spChg chg="mod">
          <ac:chgData name="koushik sai" userId="9e0dfd8a632373fc" providerId="LiveId" clId="{467B2427-6B52-4744-9FA5-26A889DEAE00}" dt="2025-06-12T11:35:11.237" v="986" actId="20577"/>
          <ac:spMkLst>
            <pc:docMk/>
            <pc:sldMk cId="3443566151" sldId="269"/>
            <ac:spMk id="9" creationId="{7DEE778F-2DF2-4939-216B-3A68A4ABE62B}"/>
          </ac:spMkLst>
        </pc:spChg>
      </pc:sldChg>
      <pc:sldChg chg="addSp delSp modSp mod modNotesTx">
        <pc:chgData name="koushik sai" userId="9e0dfd8a632373fc" providerId="LiveId" clId="{467B2427-6B52-4744-9FA5-26A889DEAE00}" dt="2025-06-13T10:57:51.215" v="1284" actId="20577"/>
        <pc:sldMkLst>
          <pc:docMk/>
          <pc:sldMk cId="2969965466" sldId="270"/>
        </pc:sldMkLst>
        <pc:spChg chg="add mod">
          <ac:chgData name="koushik sai" userId="9e0dfd8a632373fc" providerId="LiveId" clId="{467B2427-6B52-4744-9FA5-26A889DEAE00}" dt="2025-06-11T12:17:56.198" v="80" actId="1076"/>
          <ac:spMkLst>
            <pc:docMk/>
            <pc:sldMk cId="2969965466" sldId="270"/>
            <ac:spMk id="17" creationId="{15161D17-1FE5-84C3-62FD-25A6D51999F4}"/>
          </ac:spMkLst>
        </pc:spChg>
        <pc:spChg chg="add mod">
          <ac:chgData name="koushik sai" userId="9e0dfd8a632373fc" providerId="LiveId" clId="{467B2427-6B52-4744-9FA5-26A889DEAE00}" dt="2025-06-11T12:54:32.929" v="439" actId="207"/>
          <ac:spMkLst>
            <pc:docMk/>
            <pc:sldMk cId="2969965466" sldId="270"/>
            <ac:spMk id="18" creationId="{CC596507-D0C1-3F23-E694-EA3B6CF56037}"/>
          </ac:spMkLst>
        </pc:spChg>
        <pc:spChg chg="add mod">
          <ac:chgData name="koushik sai" userId="9e0dfd8a632373fc" providerId="LiveId" clId="{467B2427-6B52-4744-9FA5-26A889DEAE00}" dt="2025-06-11T12:21:49.534" v="121" actId="164"/>
          <ac:spMkLst>
            <pc:docMk/>
            <pc:sldMk cId="2969965466" sldId="270"/>
            <ac:spMk id="19" creationId="{A42FB758-5DE8-F5BD-F8B8-C3146AD62508}"/>
          </ac:spMkLst>
        </pc:spChg>
        <pc:spChg chg="mod topLvl">
          <ac:chgData name="koushik sai" userId="9e0dfd8a632373fc" providerId="LiveId" clId="{467B2427-6B52-4744-9FA5-26A889DEAE00}" dt="2025-06-11T12:21:49.534" v="121" actId="164"/>
          <ac:spMkLst>
            <pc:docMk/>
            <pc:sldMk cId="2969965466" sldId="270"/>
            <ac:spMk id="25" creationId="{19AA0798-A557-5A17-D6F0-9BBE366C34C3}"/>
          </ac:spMkLst>
        </pc:spChg>
        <pc:spChg chg="add mod">
          <ac:chgData name="koushik sai" userId="9e0dfd8a632373fc" providerId="LiveId" clId="{467B2427-6B52-4744-9FA5-26A889DEAE00}" dt="2025-06-11T12:21:49.534" v="121" actId="164"/>
          <ac:spMkLst>
            <pc:docMk/>
            <pc:sldMk cId="2969965466" sldId="270"/>
            <ac:spMk id="26" creationId="{F5BAE4C4-E633-8B2C-CBCD-0E03E0AAB9A0}"/>
          </ac:spMkLst>
        </pc:spChg>
        <pc:spChg chg="mod topLvl">
          <ac:chgData name="koushik sai" userId="9e0dfd8a632373fc" providerId="LiveId" clId="{467B2427-6B52-4744-9FA5-26A889DEAE00}" dt="2025-06-11T12:21:49.534" v="121" actId="164"/>
          <ac:spMkLst>
            <pc:docMk/>
            <pc:sldMk cId="2969965466" sldId="270"/>
            <ac:spMk id="27" creationId="{ED6E73B4-2B8C-9E6D-CFAA-988C23242A7F}"/>
          </ac:spMkLst>
        </pc:spChg>
        <pc:spChg chg="mod topLvl">
          <ac:chgData name="koushik sai" userId="9e0dfd8a632373fc" providerId="LiveId" clId="{467B2427-6B52-4744-9FA5-26A889DEAE00}" dt="2025-06-11T12:21:49.534" v="121" actId="164"/>
          <ac:spMkLst>
            <pc:docMk/>
            <pc:sldMk cId="2969965466" sldId="270"/>
            <ac:spMk id="30" creationId="{2E44360E-E7B8-FFF3-94A2-854C6BD1F152}"/>
          </ac:spMkLst>
        </pc:spChg>
        <pc:spChg chg="mod topLvl">
          <ac:chgData name="koushik sai" userId="9e0dfd8a632373fc" providerId="LiveId" clId="{467B2427-6B52-4744-9FA5-26A889DEAE00}" dt="2025-06-11T12:21:49.534" v="121" actId="164"/>
          <ac:spMkLst>
            <pc:docMk/>
            <pc:sldMk cId="2969965466" sldId="270"/>
            <ac:spMk id="32" creationId="{1F63D979-844B-F88F-F0A3-1D10A7B52C01}"/>
          </ac:spMkLst>
        </pc:spChg>
        <pc:spChg chg="mod topLvl">
          <ac:chgData name="koushik sai" userId="9e0dfd8a632373fc" providerId="LiveId" clId="{467B2427-6B52-4744-9FA5-26A889DEAE00}" dt="2025-06-11T12:21:43.065" v="120" actId="14100"/>
          <ac:spMkLst>
            <pc:docMk/>
            <pc:sldMk cId="2969965466" sldId="270"/>
            <ac:spMk id="33" creationId="{2CFE7AA3-996E-3C3A-0A83-576E081EE204}"/>
          </ac:spMkLst>
        </pc:spChg>
        <pc:spChg chg="mod topLvl">
          <ac:chgData name="koushik sai" userId="9e0dfd8a632373fc" providerId="LiveId" clId="{467B2427-6B52-4744-9FA5-26A889DEAE00}" dt="2025-06-11T12:20:38.817" v="107" actId="1076"/>
          <ac:spMkLst>
            <pc:docMk/>
            <pc:sldMk cId="2969965466" sldId="270"/>
            <ac:spMk id="35" creationId="{E3325082-9A32-AF5B-0287-70A8B92A01D2}"/>
          </ac:spMkLst>
        </pc:spChg>
        <pc:spChg chg="mod topLvl">
          <ac:chgData name="koushik sai" userId="9e0dfd8a632373fc" providerId="LiveId" clId="{467B2427-6B52-4744-9FA5-26A889DEAE00}" dt="2025-06-11T12:21:49.534" v="121" actId="164"/>
          <ac:spMkLst>
            <pc:docMk/>
            <pc:sldMk cId="2969965466" sldId="270"/>
            <ac:spMk id="36" creationId="{D04EE897-0C96-0024-1096-7CA37D3CDBB3}"/>
          </ac:spMkLst>
        </pc:spChg>
        <pc:spChg chg="mod topLvl">
          <ac:chgData name="koushik sai" userId="9e0dfd8a632373fc" providerId="LiveId" clId="{467B2427-6B52-4744-9FA5-26A889DEAE00}" dt="2025-06-11T12:21:49.534" v="121" actId="164"/>
          <ac:spMkLst>
            <pc:docMk/>
            <pc:sldMk cId="2969965466" sldId="270"/>
            <ac:spMk id="37" creationId="{82DD5598-9981-3D50-528A-2165176615C2}"/>
          </ac:spMkLst>
        </pc:spChg>
        <pc:spChg chg="mod topLvl">
          <ac:chgData name="koushik sai" userId="9e0dfd8a632373fc" providerId="LiveId" clId="{467B2427-6B52-4744-9FA5-26A889DEAE00}" dt="2025-06-11T12:21:12.677" v="113" actId="1076"/>
          <ac:spMkLst>
            <pc:docMk/>
            <pc:sldMk cId="2969965466" sldId="270"/>
            <ac:spMk id="40" creationId="{031C4B8D-B75F-5DE3-E732-D069E29F983B}"/>
          </ac:spMkLst>
        </pc:spChg>
        <pc:spChg chg="mod">
          <ac:chgData name="koushik sai" userId="9e0dfd8a632373fc" providerId="LiveId" clId="{467B2427-6B52-4744-9FA5-26A889DEAE00}" dt="2025-06-11T12:20:42.981" v="108" actId="1076"/>
          <ac:spMkLst>
            <pc:docMk/>
            <pc:sldMk cId="2969965466" sldId="270"/>
            <ac:spMk id="54" creationId="{0D3A0279-85BD-3386-F2BF-5783508F8220}"/>
          </ac:spMkLst>
        </pc:spChg>
        <pc:spChg chg="mod topLvl">
          <ac:chgData name="koushik sai" userId="9e0dfd8a632373fc" providerId="LiveId" clId="{467B2427-6B52-4744-9FA5-26A889DEAE00}" dt="2025-06-11T12:21:49.534" v="121" actId="164"/>
          <ac:spMkLst>
            <pc:docMk/>
            <pc:sldMk cId="2969965466" sldId="270"/>
            <ac:spMk id="55" creationId="{340DCB38-60CA-CFB9-8B91-9B576BC09840}"/>
          </ac:spMkLst>
        </pc:spChg>
        <pc:spChg chg="mod">
          <ac:chgData name="koushik sai" userId="9e0dfd8a632373fc" providerId="LiveId" clId="{467B2427-6B52-4744-9FA5-26A889DEAE00}" dt="2025-06-11T12:22:00.289" v="123" actId="1076"/>
          <ac:spMkLst>
            <pc:docMk/>
            <pc:sldMk cId="2969965466" sldId="270"/>
            <ac:spMk id="57" creationId="{C2ABDF57-33ED-E6B5-8EF7-A86F92AB0E32}"/>
          </ac:spMkLst>
        </pc:spChg>
        <pc:spChg chg="mod">
          <ac:chgData name="koushik sai" userId="9e0dfd8a632373fc" providerId="LiveId" clId="{467B2427-6B52-4744-9FA5-26A889DEAE00}" dt="2025-06-11T12:22:09.162" v="125" actId="1076"/>
          <ac:spMkLst>
            <pc:docMk/>
            <pc:sldMk cId="2969965466" sldId="270"/>
            <ac:spMk id="63" creationId="{A4E3CCE9-DAF9-1AC9-D866-F792925B24CC}"/>
          </ac:spMkLst>
        </pc:spChg>
        <pc:grpChg chg="mod">
          <ac:chgData name="koushik sai" userId="9e0dfd8a632373fc" providerId="LiveId" clId="{467B2427-6B52-4744-9FA5-26A889DEAE00}" dt="2025-06-11T12:21:56.966" v="122" actId="1076"/>
          <ac:grpSpMkLst>
            <pc:docMk/>
            <pc:sldMk cId="2969965466" sldId="270"/>
            <ac:grpSpMk id="46" creationId="{09C38C62-CA59-83E7-3FC4-FFEA0C806F21}"/>
          </ac:grpSpMkLst>
        </pc:grpChg>
        <pc:cxnChg chg="mod topLvl">
          <ac:chgData name="koushik sai" userId="9e0dfd8a632373fc" providerId="LiveId" clId="{467B2427-6B52-4744-9FA5-26A889DEAE00}" dt="2025-06-11T12:17:52.543" v="79" actId="1076"/>
          <ac:cxnSpMkLst>
            <pc:docMk/>
            <pc:sldMk cId="2969965466" sldId="270"/>
            <ac:cxnSpMk id="21" creationId="{6E9DCF2A-6128-41CD-B32B-4A0E30C28F9A}"/>
          </ac:cxnSpMkLst>
        </pc:cxnChg>
        <pc:cxnChg chg="mod topLvl">
          <ac:chgData name="koushik sai" userId="9e0dfd8a632373fc" providerId="LiveId" clId="{467B2427-6B52-4744-9FA5-26A889DEAE00}" dt="2025-06-11T12:19:30.644" v="98" actId="1076"/>
          <ac:cxnSpMkLst>
            <pc:docMk/>
            <pc:sldMk cId="2969965466" sldId="270"/>
            <ac:cxnSpMk id="23" creationId="{637CDDA0-9F9A-95D8-F87C-88D483C6AF2F}"/>
          </ac:cxnSpMkLst>
        </pc:cxnChg>
        <pc:cxnChg chg="add mod">
          <ac:chgData name="koushik sai" userId="9e0dfd8a632373fc" providerId="LiveId" clId="{467B2427-6B52-4744-9FA5-26A889DEAE00}" dt="2025-06-11T12:18:45.172" v="88" actId="17032"/>
          <ac:cxnSpMkLst>
            <pc:docMk/>
            <pc:sldMk cId="2969965466" sldId="270"/>
            <ac:cxnSpMk id="31" creationId="{F52C5563-7439-65C5-95A9-1B70210B3A4A}"/>
          </ac:cxnSpMkLst>
        </pc:cxnChg>
        <pc:cxnChg chg="add mod">
          <ac:chgData name="koushik sai" userId="9e0dfd8a632373fc" providerId="LiveId" clId="{467B2427-6B52-4744-9FA5-26A889DEAE00}" dt="2025-06-11T12:20:09.197" v="103" actId="1076"/>
          <ac:cxnSpMkLst>
            <pc:docMk/>
            <pc:sldMk cId="2969965466" sldId="270"/>
            <ac:cxnSpMk id="34" creationId="{326ABC63-F8A9-EE35-45B0-A8449746E4FD}"/>
          </ac:cxnSpMkLst>
        </pc:cxnChg>
        <pc:cxnChg chg="add mod">
          <ac:chgData name="koushik sai" userId="9e0dfd8a632373fc" providerId="LiveId" clId="{467B2427-6B52-4744-9FA5-26A889DEAE00}" dt="2025-06-11T12:19:58.536" v="102" actId="1076"/>
          <ac:cxnSpMkLst>
            <pc:docMk/>
            <pc:sldMk cId="2969965466" sldId="270"/>
            <ac:cxnSpMk id="41" creationId="{A4BE116A-E5A5-516F-9EF6-0B56317F9628}"/>
          </ac:cxnSpMkLst>
        </pc:cxnChg>
      </pc:sldChg>
      <pc:sldChg chg="addSp delSp modSp mod modNotesTx">
        <pc:chgData name="koushik sai" userId="9e0dfd8a632373fc" providerId="LiveId" clId="{467B2427-6B52-4744-9FA5-26A889DEAE00}" dt="2025-06-13T10:59:23.952" v="1497" actId="20577"/>
        <pc:sldMkLst>
          <pc:docMk/>
          <pc:sldMk cId="3845757303" sldId="271"/>
        </pc:sldMkLst>
        <pc:spChg chg="add mod">
          <ac:chgData name="koushik sai" userId="9e0dfd8a632373fc" providerId="LiveId" clId="{467B2427-6B52-4744-9FA5-26A889DEAE00}" dt="2025-06-11T12:26:44.552" v="188" actId="1076"/>
          <ac:spMkLst>
            <pc:docMk/>
            <pc:sldMk cId="3845757303" sldId="271"/>
            <ac:spMk id="3" creationId="{C3E17329-46B5-6AF7-CF8A-728B434A1E7A}"/>
          </ac:spMkLst>
        </pc:spChg>
        <pc:spChg chg="add mod">
          <ac:chgData name="koushik sai" userId="9e0dfd8a632373fc" providerId="LiveId" clId="{467B2427-6B52-4744-9FA5-26A889DEAE00}" dt="2025-06-11T12:32:43.744" v="261" actId="164"/>
          <ac:spMkLst>
            <pc:docMk/>
            <pc:sldMk cId="3845757303" sldId="271"/>
            <ac:spMk id="5" creationId="{E3E8BAE4-F42F-F4F9-37B4-2573F2FB118B}"/>
          </ac:spMkLst>
        </pc:spChg>
        <pc:spChg chg="add mod">
          <ac:chgData name="koushik sai" userId="9e0dfd8a632373fc" providerId="LiveId" clId="{467B2427-6B52-4744-9FA5-26A889DEAE00}" dt="2025-06-11T12:32:43.744" v="261" actId="164"/>
          <ac:spMkLst>
            <pc:docMk/>
            <pc:sldMk cId="3845757303" sldId="271"/>
            <ac:spMk id="6" creationId="{3E664325-BB5B-AF2F-D6D6-A58591A06E65}"/>
          </ac:spMkLst>
        </pc:spChg>
        <pc:spChg chg="add mod">
          <ac:chgData name="koushik sai" userId="9e0dfd8a632373fc" providerId="LiveId" clId="{467B2427-6B52-4744-9FA5-26A889DEAE00}" dt="2025-06-11T12:30:45.132" v="238" actId="1076"/>
          <ac:spMkLst>
            <pc:docMk/>
            <pc:sldMk cId="3845757303" sldId="271"/>
            <ac:spMk id="8" creationId="{AD2D44D4-6BBF-602B-2867-4097AD47367A}"/>
          </ac:spMkLst>
        </pc:spChg>
        <pc:spChg chg="add mod">
          <ac:chgData name="koushik sai" userId="9e0dfd8a632373fc" providerId="LiveId" clId="{467B2427-6B52-4744-9FA5-26A889DEAE00}" dt="2025-06-11T12:30:52.975" v="240" actId="1076"/>
          <ac:spMkLst>
            <pc:docMk/>
            <pc:sldMk cId="3845757303" sldId="271"/>
            <ac:spMk id="12" creationId="{A3326E7D-3896-3E7D-D3BC-A506682C1B0A}"/>
          </ac:spMkLst>
        </pc:spChg>
        <pc:spChg chg="add mod">
          <ac:chgData name="koushik sai" userId="9e0dfd8a632373fc" providerId="LiveId" clId="{467B2427-6B52-4744-9FA5-26A889DEAE00}" dt="2025-06-11T12:32:43.744" v="261" actId="164"/>
          <ac:spMkLst>
            <pc:docMk/>
            <pc:sldMk cId="3845757303" sldId="271"/>
            <ac:spMk id="13" creationId="{6B1E2536-E18C-071D-200F-D3256A17066D}"/>
          </ac:spMkLst>
        </pc:spChg>
        <pc:spChg chg="mod topLvl">
          <ac:chgData name="koushik sai" userId="9e0dfd8a632373fc" providerId="LiveId" clId="{467B2427-6B52-4744-9FA5-26A889DEAE00}" dt="2025-06-11T12:31:07.068" v="244" actId="1076"/>
          <ac:spMkLst>
            <pc:docMk/>
            <pc:sldMk cId="3845757303" sldId="271"/>
            <ac:spMk id="31" creationId="{B049A69D-3768-299B-5132-07DCCB6EA243}"/>
          </ac:spMkLst>
        </pc:spChg>
        <pc:spChg chg="mod">
          <ac:chgData name="koushik sai" userId="9e0dfd8a632373fc" providerId="LiveId" clId="{467B2427-6B52-4744-9FA5-26A889DEAE00}" dt="2025-06-11T12:26:38.316" v="187" actId="1076"/>
          <ac:spMkLst>
            <pc:docMk/>
            <pc:sldMk cId="3845757303" sldId="271"/>
            <ac:spMk id="59" creationId="{3E4BA4AD-903B-EB7E-599A-F0274146A9BA}"/>
          </ac:spMkLst>
        </pc:spChg>
        <pc:spChg chg="mod">
          <ac:chgData name="koushik sai" userId="9e0dfd8a632373fc" providerId="LiveId" clId="{467B2427-6B52-4744-9FA5-26A889DEAE00}" dt="2025-06-11T12:31:33.341" v="247" actId="1076"/>
          <ac:spMkLst>
            <pc:docMk/>
            <pc:sldMk cId="3845757303" sldId="271"/>
            <ac:spMk id="60" creationId="{E5141153-5B4B-D1DB-061C-DD493D7B5DF7}"/>
          </ac:spMkLst>
        </pc:spChg>
        <pc:spChg chg="mod topLvl">
          <ac:chgData name="koushik sai" userId="9e0dfd8a632373fc" providerId="LiveId" clId="{467B2427-6B52-4744-9FA5-26A889DEAE00}" dt="2025-06-11T12:31:39.758" v="248" actId="1076"/>
          <ac:spMkLst>
            <pc:docMk/>
            <pc:sldMk cId="3845757303" sldId="271"/>
            <ac:spMk id="61" creationId="{EB169A5B-9DF9-0F7C-7C8D-AC180A7CD972}"/>
          </ac:spMkLst>
        </pc:spChg>
        <pc:spChg chg="mod topLvl">
          <ac:chgData name="koushik sai" userId="9e0dfd8a632373fc" providerId="LiveId" clId="{467B2427-6B52-4744-9FA5-26A889DEAE00}" dt="2025-06-11T12:32:43.744" v="261" actId="164"/>
          <ac:spMkLst>
            <pc:docMk/>
            <pc:sldMk cId="3845757303" sldId="271"/>
            <ac:spMk id="62" creationId="{6B7EF625-7366-1739-B520-D5975C33648C}"/>
          </ac:spMkLst>
        </pc:spChg>
        <pc:spChg chg="mod">
          <ac:chgData name="koushik sai" userId="9e0dfd8a632373fc" providerId="LiveId" clId="{467B2427-6B52-4744-9FA5-26A889DEAE00}" dt="2025-06-11T12:31:24.483" v="246" actId="1076"/>
          <ac:spMkLst>
            <pc:docMk/>
            <pc:sldMk cId="3845757303" sldId="271"/>
            <ac:spMk id="63" creationId="{F863203C-241C-12C9-EEE1-7AFABFE4EE3D}"/>
          </ac:spMkLst>
        </pc:spChg>
        <pc:spChg chg="add del mod topLvl">
          <ac:chgData name="koushik sai" userId="9e0dfd8a632373fc" providerId="LiveId" clId="{467B2427-6B52-4744-9FA5-26A889DEAE00}" dt="2025-06-11T12:32:43.744" v="261" actId="164"/>
          <ac:spMkLst>
            <pc:docMk/>
            <pc:sldMk cId="3845757303" sldId="271"/>
            <ac:spMk id="64" creationId="{61B6721B-EDD0-C025-328C-5D3D6C9ED993}"/>
          </ac:spMkLst>
        </pc:spChg>
        <pc:spChg chg="mod topLvl">
          <ac:chgData name="koushik sai" userId="9e0dfd8a632373fc" providerId="LiveId" clId="{467B2427-6B52-4744-9FA5-26A889DEAE00}" dt="2025-06-11T12:32:43.744" v="261" actId="164"/>
          <ac:spMkLst>
            <pc:docMk/>
            <pc:sldMk cId="3845757303" sldId="271"/>
            <ac:spMk id="65" creationId="{13CC88C6-71E7-EC35-F19C-636C247C1BBC}"/>
          </ac:spMkLst>
        </pc:spChg>
        <pc:spChg chg="mod">
          <ac:chgData name="koushik sai" userId="9e0dfd8a632373fc" providerId="LiveId" clId="{467B2427-6B52-4744-9FA5-26A889DEAE00}" dt="2025-06-11T12:31:50.082" v="251" actId="1076"/>
          <ac:spMkLst>
            <pc:docMk/>
            <pc:sldMk cId="3845757303" sldId="271"/>
            <ac:spMk id="66" creationId="{9CD5857D-9F0D-042C-BD92-A35831E7210B}"/>
          </ac:spMkLst>
        </pc:spChg>
        <pc:spChg chg="mod">
          <ac:chgData name="koushik sai" userId="9e0dfd8a632373fc" providerId="LiveId" clId="{467B2427-6B52-4744-9FA5-26A889DEAE00}" dt="2025-06-11T12:31:56.024" v="252" actId="1076"/>
          <ac:spMkLst>
            <pc:docMk/>
            <pc:sldMk cId="3845757303" sldId="271"/>
            <ac:spMk id="67" creationId="{AD261ED6-A4EE-3FB6-69DA-562FC8EEF37E}"/>
          </ac:spMkLst>
        </pc:spChg>
        <pc:spChg chg="mod topLvl">
          <ac:chgData name="koushik sai" userId="9e0dfd8a632373fc" providerId="LiveId" clId="{467B2427-6B52-4744-9FA5-26A889DEAE00}" dt="2025-06-11T12:32:43.744" v="261" actId="164"/>
          <ac:spMkLst>
            <pc:docMk/>
            <pc:sldMk cId="3845757303" sldId="271"/>
            <ac:spMk id="68" creationId="{812E62F5-1C71-2FB9-50DD-80C3C37E7D6A}"/>
          </ac:spMkLst>
        </pc:spChg>
        <pc:spChg chg="add del mod topLvl">
          <ac:chgData name="koushik sai" userId="9e0dfd8a632373fc" providerId="LiveId" clId="{467B2427-6B52-4744-9FA5-26A889DEAE00}" dt="2025-06-11T12:32:43.744" v="261" actId="164"/>
          <ac:spMkLst>
            <pc:docMk/>
            <pc:sldMk cId="3845757303" sldId="271"/>
            <ac:spMk id="70" creationId="{6DFFBF4E-75DB-735C-B8A7-B1AFBBBC915E}"/>
          </ac:spMkLst>
        </pc:spChg>
        <pc:spChg chg="mod">
          <ac:chgData name="koushik sai" userId="9e0dfd8a632373fc" providerId="LiveId" clId="{467B2427-6B52-4744-9FA5-26A889DEAE00}" dt="2025-06-11T12:32:01.683" v="254" actId="1076"/>
          <ac:spMkLst>
            <pc:docMk/>
            <pc:sldMk cId="3845757303" sldId="271"/>
            <ac:spMk id="71" creationId="{E9E88024-F340-DD7E-562E-3EA23C8C1144}"/>
          </ac:spMkLst>
        </pc:spChg>
        <pc:spChg chg="mod">
          <ac:chgData name="koushik sai" userId="9e0dfd8a632373fc" providerId="LiveId" clId="{467B2427-6B52-4744-9FA5-26A889DEAE00}" dt="2025-06-11T12:32:16.714" v="257" actId="1076"/>
          <ac:spMkLst>
            <pc:docMk/>
            <pc:sldMk cId="3845757303" sldId="271"/>
            <ac:spMk id="72" creationId="{F1F3B21C-B360-3860-692F-E4E4B74470A7}"/>
          </ac:spMkLst>
        </pc:spChg>
        <pc:spChg chg="mod">
          <ac:chgData name="koushik sai" userId="9e0dfd8a632373fc" providerId="LiveId" clId="{467B2427-6B52-4744-9FA5-26A889DEAE00}" dt="2025-06-11T12:32:10.549" v="256" actId="1076"/>
          <ac:spMkLst>
            <pc:docMk/>
            <pc:sldMk cId="3845757303" sldId="271"/>
            <ac:spMk id="73" creationId="{AA57FAC8-F60C-606D-3022-FAD7AB841651}"/>
          </ac:spMkLst>
        </pc:spChg>
        <pc:spChg chg="mod topLvl">
          <ac:chgData name="koushik sai" userId="9e0dfd8a632373fc" providerId="LiveId" clId="{467B2427-6B52-4744-9FA5-26A889DEAE00}" dt="2025-06-11T12:32:43.744" v="261" actId="164"/>
          <ac:spMkLst>
            <pc:docMk/>
            <pc:sldMk cId="3845757303" sldId="271"/>
            <ac:spMk id="74" creationId="{C0F98E9F-D450-4B14-0685-0B4B130FC38C}"/>
          </ac:spMkLst>
        </pc:spChg>
        <pc:spChg chg="mod topLvl">
          <ac:chgData name="koushik sai" userId="9e0dfd8a632373fc" providerId="LiveId" clId="{467B2427-6B52-4744-9FA5-26A889DEAE00}" dt="2025-06-11T12:32:43.744" v="261" actId="164"/>
          <ac:spMkLst>
            <pc:docMk/>
            <pc:sldMk cId="3845757303" sldId="271"/>
            <ac:spMk id="75" creationId="{D71C65F2-B7A5-D240-BC7B-61DA94F4CE71}"/>
          </ac:spMkLst>
        </pc:spChg>
        <pc:spChg chg="mod">
          <ac:chgData name="koushik sai" userId="9e0dfd8a632373fc" providerId="LiveId" clId="{467B2427-6B52-4744-9FA5-26A889DEAE00}" dt="2025-06-11T12:32:53.977" v="263" actId="1076"/>
          <ac:spMkLst>
            <pc:docMk/>
            <pc:sldMk cId="3845757303" sldId="271"/>
            <ac:spMk id="80" creationId="{73D7BC72-48BE-087B-1765-92AB0F8BB161}"/>
          </ac:spMkLst>
        </pc:spChg>
        <pc:spChg chg="mod topLvl">
          <ac:chgData name="koushik sai" userId="9e0dfd8a632373fc" providerId="LiveId" clId="{467B2427-6B52-4744-9FA5-26A889DEAE00}" dt="2025-06-11T12:51:04.482" v="414" actId="164"/>
          <ac:spMkLst>
            <pc:docMk/>
            <pc:sldMk cId="3845757303" sldId="271"/>
            <ac:spMk id="83" creationId="{9EB186A9-6465-C21F-6B27-D14908DC6465}"/>
          </ac:spMkLst>
        </pc:spChg>
        <pc:spChg chg="mod topLvl">
          <ac:chgData name="koushik sai" userId="9e0dfd8a632373fc" providerId="LiveId" clId="{467B2427-6B52-4744-9FA5-26A889DEAE00}" dt="2025-06-11T12:51:04.482" v="414" actId="164"/>
          <ac:spMkLst>
            <pc:docMk/>
            <pc:sldMk cId="3845757303" sldId="271"/>
            <ac:spMk id="84" creationId="{3E245FC3-48E3-346A-E064-CF2DCA9F1F0F}"/>
          </ac:spMkLst>
        </pc:spChg>
        <pc:spChg chg="mod topLvl">
          <ac:chgData name="koushik sai" userId="9e0dfd8a632373fc" providerId="LiveId" clId="{467B2427-6B52-4744-9FA5-26A889DEAE00}" dt="2025-06-11T12:51:04.482" v="414" actId="164"/>
          <ac:spMkLst>
            <pc:docMk/>
            <pc:sldMk cId="3845757303" sldId="271"/>
            <ac:spMk id="88" creationId="{C63255F4-57DA-2C97-8FC1-A717D9FACECC}"/>
          </ac:spMkLst>
        </pc:spChg>
        <pc:spChg chg="mod topLvl">
          <ac:chgData name="koushik sai" userId="9e0dfd8a632373fc" providerId="LiveId" clId="{467B2427-6B52-4744-9FA5-26A889DEAE00}" dt="2025-06-11T12:51:04.482" v="414" actId="164"/>
          <ac:spMkLst>
            <pc:docMk/>
            <pc:sldMk cId="3845757303" sldId="271"/>
            <ac:spMk id="89" creationId="{D469E213-D84C-A79E-9216-4F4726472B68}"/>
          </ac:spMkLst>
        </pc:spChg>
        <pc:spChg chg="mod topLvl">
          <ac:chgData name="koushik sai" userId="9e0dfd8a632373fc" providerId="LiveId" clId="{467B2427-6B52-4744-9FA5-26A889DEAE00}" dt="2025-06-11T12:51:04.482" v="414" actId="164"/>
          <ac:spMkLst>
            <pc:docMk/>
            <pc:sldMk cId="3845757303" sldId="271"/>
            <ac:spMk id="90" creationId="{C3E0B615-88CA-9D5A-4E1F-B9B0A45F4062}"/>
          </ac:spMkLst>
        </pc:spChg>
        <pc:spChg chg="add mod ord">
          <ac:chgData name="koushik sai" userId="9e0dfd8a632373fc" providerId="LiveId" clId="{467B2427-6B52-4744-9FA5-26A889DEAE00}" dt="2025-06-11T12:51:04.482" v="414" actId="164"/>
          <ac:spMkLst>
            <pc:docMk/>
            <pc:sldMk cId="3845757303" sldId="271"/>
            <ac:spMk id="105" creationId="{8874770A-1F20-5717-D671-B4860F72E8F7}"/>
          </ac:spMkLst>
        </pc:spChg>
        <pc:spChg chg="add mod">
          <ac:chgData name="koushik sai" userId="9e0dfd8a632373fc" providerId="LiveId" clId="{467B2427-6B52-4744-9FA5-26A889DEAE00}" dt="2025-06-11T12:51:04.482" v="414" actId="164"/>
          <ac:spMkLst>
            <pc:docMk/>
            <pc:sldMk cId="3845757303" sldId="271"/>
            <ac:spMk id="106" creationId="{67DA207B-FD77-3EEF-A22C-D492C3CBAA6A}"/>
          </ac:spMkLst>
        </pc:spChg>
        <pc:spChg chg="add mod">
          <ac:chgData name="koushik sai" userId="9e0dfd8a632373fc" providerId="LiveId" clId="{467B2427-6B52-4744-9FA5-26A889DEAE00}" dt="2025-06-11T12:51:04.482" v="414" actId="164"/>
          <ac:spMkLst>
            <pc:docMk/>
            <pc:sldMk cId="3845757303" sldId="271"/>
            <ac:spMk id="109" creationId="{1149DE90-D333-1422-BED2-8344864A169F}"/>
          </ac:spMkLst>
        </pc:spChg>
        <pc:grpChg chg="mod">
          <ac:chgData name="koushik sai" userId="9e0dfd8a632373fc" providerId="LiveId" clId="{467B2427-6B52-4744-9FA5-26A889DEAE00}" dt="2025-06-11T12:32:49.124" v="262" actId="1076"/>
          <ac:grpSpMkLst>
            <pc:docMk/>
            <pc:sldMk cId="3845757303" sldId="271"/>
            <ac:grpSpMk id="33" creationId="{B5A63D0A-0C44-D90B-C164-EB4D1AD06349}"/>
          </ac:grpSpMkLst>
        </pc:grpChg>
        <pc:grpChg chg="mod">
          <ac:chgData name="koushik sai" userId="9e0dfd8a632373fc" providerId="LiveId" clId="{467B2427-6B52-4744-9FA5-26A889DEAE00}" dt="2025-06-11T12:33:00.824" v="264" actId="1076"/>
          <ac:grpSpMkLst>
            <pc:docMk/>
            <pc:sldMk cId="3845757303" sldId="271"/>
            <ac:grpSpMk id="97" creationId="{9A8A91DE-88AC-310B-9F36-3004E29AA5E1}"/>
          </ac:grpSpMkLst>
        </pc:grpChg>
        <pc:grpChg chg="add mod">
          <ac:chgData name="koushik sai" userId="9e0dfd8a632373fc" providerId="LiveId" clId="{467B2427-6B52-4744-9FA5-26A889DEAE00}" dt="2025-06-11T12:51:08.114" v="415" actId="1076"/>
          <ac:grpSpMkLst>
            <pc:docMk/>
            <pc:sldMk cId="3845757303" sldId="271"/>
            <ac:grpSpMk id="110" creationId="{2341911E-924B-2125-8937-49AB5402FF81}"/>
          </ac:grpSpMkLst>
        </pc:grpChg>
        <pc:cxnChg chg="add mod">
          <ac:chgData name="koushik sai" userId="9e0dfd8a632373fc" providerId="LiveId" clId="{467B2427-6B52-4744-9FA5-26A889DEAE00}" dt="2025-06-11T12:27:10.934" v="197" actId="1076"/>
          <ac:cxnSpMkLst>
            <pc:docMk/>
            <pc:sldMk cId="3845757303" sldId="271"/>
            <ac:cxnSpMk id="14" creationId="{08EF6F1B-C71B-991A-C123-3DF2CE2540CB}"/>
          </ac:cxnSpMkLst>
        </pc:cxnChg>
        <pc:cxnChg chg="add mod">
          <ac:chgData name="koushik sai" userId="9e0dfd8a632373fc" providerId="LiveId" clId="{467B2427-6B52-4744-9FA5-26A889DEAE00}" dt="2025-06-11T12:27:32.585" v="201" actId="1076"/>
          <ac:cxnSpMkLst>
            <pc:docMk/>
            <pc:sldMk cId="3845757303" sldId="271"/>
            <ac:cxnSpMk id="15" creationId="{C684A919-66CB-681B-C9CD-63FB552B6CF6}"/>
          </ac:cxnSpMkLst>
        </pc:cxnChg>
        <pc:cxnChg chg="add mod">
          <ac:chgData name="koushik sai" userId="9e0dfd8a632373fc" providerId="LiveId" clId="{467B2427-6B52-4744-9FA5-26A889DEAE00}" dt="2025-06-11T12:29:03.749" v="225" actId="1076"/>
          <ac:cxnSpMkLst>
            <pc:docMk/>
            <pc:sldMk cId="3845757303" sldId="271"/>
            <ac:cxnSpMk id="20" creationId="{B1F4764A-6ADD-9B57-A9E0-75D314D08D85}"/>
          </ac:cxnSpMkLst>
        </pc:cxnChg>
        <pc:cxnChg chg="add mod">
          <ac:chgData name="koushik sai" userId="9e0dfd8a632373fc" providerId="LiveId" clId="{467B2427-6B52-4744-9FA5-26A889DEAE00}" dt="2025-06-11T12:30:29.140" v="236" actId="1076"/>
          <ac:cxnSpMkLst>
            <pc:docMk/>
            <pc:sldMk cId="3845757303" sldId="271"/>
            <ac:cxnSpMk id="25" creationId="{74B29D8A-11CC-8624-FFC7-001AA7AA31CF}"/>
          </ac:cxnSpMkLst>
        </pc:cxnChg>
        <pc:cxnChg chg="add mod">
          <ac:chgData name="koushik sai" userId="9e0dfd8a632373fc" providerId="LiveId" clId="{467B2427-6B52-4744-9FA5-26A889DEAE00}" dt="2025-06-11T12:29:19.713" v="228" actId="1076"/>
          <ac:cxnSpMkLst>
            <pc:docMk/>
            <pc:sldMk cId="3845757303" sldId="271"/>
            <ac:cxnSpMk id="30" creationId="{19F2E173-FD82-DB58-A2F8-22E9C1D23915}"/>
          </ac:cxnSpMkLst>
        </pc:cxnChg>
        <pc:cxnChg chg="add mod">
          <ac:chgData name="koushik sai" userId="9e0dfd8a632373fc" providerId="LiveId" clId="{467B2427-6B52-4744-9FA5-26A889DEAE00}" dt="2025-06-11T12:30:16.543" v="235" actId="1076"/>
          <ac:cxnSpMkLst>
            <pc:docMk/>
            <pc:sldMk cId="3845757303" sldId="271"/>
            <ac:cxnSpMk id="32" creationId="{8968E675-A117-329E-ECDB-4EA85AD943AE}"/>
          </ac:cxnSpMkLst>
        </pc:cxnChg>
        <pc:cxnChg chg="add mod">
          <ac:chgData name="koushik sai" userId="9e0dfd8a632373fc" providerId="LiveId" clId="{467B2427-6B52-4744-9FA5-26A889DEAE00}" dt="2025-06-11T12:49:37.803" v="401" actId="1076"/>
          <ac:cxnSpMkLst>
            <pc:docMk/>
            <pc:sldMk cId="3845757303" sldId="271"/>
            <ac:cxnSpMk id="37" creationId="{163F9B7A-6EBE-F68C-AB89-3D49DC9552E6}"/>
          </ac:cxnSpMkLst>
        </pc:cxnChg>
        <pc:cxnChg chg="mod topLvl">
          <ac:chgData name="koushik sai" userId="9e0dfd8a632373fc" providerId="LiveId" clId="{467B2427-6B52-4744-9FA5-26A889DEAE00}" dt="2025-06-11T12:24:45.916" v="152"/>
          <ac:cxnSpMkLst>
            <pc:docMk/>
            <pc:sldMk cId="3845757303" sldId="271"/>
            <ac:cxnSpMk id="57" creationId="{8AD99FEA-ADA8-6D2B-6CA0-46D2D5B354F1}"/>
          </ac:cxnSpMkLst>
        </pc:cxnChg>
        <pc:cxnChg chg="mod topLvl">
          <ac:chgData name="koushik sai" userId="9e0dfd8a632373fc" providerId="LiveId" clId="{467B2427-6B52-4744-9FA5-26A889DEAE00}" dt="2025-06-11T12:51:04.482" v="414" actId="164"/>
          <ac:cxnSpMkLst>
            <pc:docMk/>
            <pc:sldMk cId="3845757303" sldId="271"/>
            <ac:cxnSpMk id="86" creationId="{67595289-7D1C-2737-EB71-AE3C730F0853}"/>
          </ac:cxnSpMkLst>
        </pc:cxnChg>
        <pc:cxnChg chg="mod topLvl">
          <ac:chgData name="koushik sai" userId="9e0dfd8a632373fc" providerId="LiveId" clId="{467B2427-6B52-4744-9FA5-26A889DEAE00}" dt="2025-06-11T12:34:31.668" v="273" actId="165"/>
          <ac:cxnSpMkLst>
            <pc:docMk/>
            <pc:sldMk cId="3845757303" sldId="271"/>
            <ac:cxnSpMk id="87" creationId="{0DF64CB8-06FA-7EE9-14ED-D5D0D9BEE2C7}"/>
          </ac:cxnSpMkLst>
        </pc:cxnChg>
      </pc:sldChg>
      <pc:sldChg chg="addSp delSp modSp mod">
        <pc:chgData name="koushik sai" userId="9e0dfd8a632373fc" providerId="LiveId" clId="{467B2427-6B52-4744-9FA5-26A889DEAE00}" dt="2025-06-11T12:55:13.284" v="442" actId="207"/>
        <pc:sldMkLst>
          <pc:docMk/>
          <pc:sldMk cId="4132331503" sldId="272"/>
        </pc:sldMkLst>
        <pc:spChg chg="mod">
          <ac:chgData name="koushik sai" userId="9e0dfd8a632373fc" providerId="LiveId" clId="{467B2427-6B52-4744-9FA5-26A889DEAE00}" dt="2025-06-11T12:52:39.678" v="425" actId="1076"/>
          <ac:spMkLst>
            <pc:docMk/>
            <pc:sldMk cId="4132331503" sldId="272"/>
            <ac:spMk id="60" creationId="{2F8EB6A0-8917-5DF0-E71C-D587571F1939}"/>
          </ac:spMkLst>
        </pc:spChg>
        <pc:spChg chg="mod topLvl">
          <ac:chgData name="koushik sai" userId="9e0dfd8a632373fc" providerId="LiveId" clId="{467B2427-6B52-4744-9FA5-26A889DEAE00}" dt="2025-06-11T12:55:11.201" v="441" actId="207"/>
          <ac:spMkLst>
            <pc:docMk/>
            <pc:sldMk cId="4132331503" sldId="272"/>
            <ac:spMk id="61" creationId="{DDEA182B-DFA2-07A7-6AA9-AAD14B38E6EE}"/>
          </ac:spMkLst>
        </pc:spChg>
        <pc:spChg chg="mod topLvl">
          <ac:chgData name="koushik sai" userId="9e0dfd8a632373fc" providerId="LiveId" clId="{467B2427-6B52-4744-9FA5-26A889DEAE00}" dt="2025-06-11T12:55:11.201" v="441" actId="207"/>
          <ac:spMkLst>
            <pc:docMk/>
            <pc:sldMk cId="4132331503" sldId="272"/>
            <ac:spMk id="62" creationId="{9B1A34A7-2D58-DDD3-A36C-E8AEB8F636BC}"/>
          </ac:spMkLst>
        </pc:spChg>
        <pc:spChg chg="mod topLvl">
          <ac:chgData name="koushik sai" userId="9e0dfd8a632373fc" providerId="LiveId" clId="{467B2427-6B52-4744-9FA5-26A889DEAE00}" dt="2025-06-11T12:55:11.201" v="441" actId="207"/>
          <ac:spMkLst>
            <pc:docMk/>
            <pc:sldMk cId="4132331503" sldId="272"/>
            <ac:spMk id="66" creationId="{F963C1A4-A80E-5110-7C03-F300177092B4}"/>
          </ac:spMkLst>
        </pc:spChg>
        <pc:spChg chg="mod topLvl">
          <ac:chgData name="koushik sai" userId="9e0dfd8a632373fc" providerId="LiveId" clId="{467B2427-6B52-4744-9FA5-26A889DEAE00}" dt="2025-06-11T12:55:11.201" v="441" actId="207"/>
          <ac:spMkLst>
            <pc:docMk/>
            <pc:sldMk cId="4132331503" sldId="272"/>
            <ac:spMk id="68" creationId="{F4ADE45B-78A6-E9F6-E62A-E922B671D721}"/>
          </ac:spMkLst>
        </pc:spChg>
        <pc:spChg chg="mod topLvl">
          <ac:chgData name="koushik sai" userId="9e0dfd8a632373fc" providerId="LiveId" clId="{467B2427-6B52-4744-9FA5-26A889DEAE00}" dt="2025-06-11T12:55:11.201" v="441" actId="207"/>
          <ac:spMkLst>
            <pc:docMk/>
            <pc:sldMk cId="4132331503" sldId="272"/>
            <ac:spMk id="69" creationId="{D2A5B81F-2A25-7005-9033-3C18BFC2AFD9}"/>
          </ac:spMkLst>
        </pc:spChg>
        <pc:spChg chg="mod topLvl">
          <ac:chgData name="koushik sai" userId="9e0dfd8a632373fc" providerId="LiveId" clId="{467B2427-6B52-4744-9FA5-26A889DEAE00}" dt="2025-06-11T12:55:11.201" v="441" actId="207"/>
          <ac:spMkLst>
            <pc:docMk/>
            <pc:sldMk cId="4132331503" sldId="272"/>
            <ac:spMk id="72" creationId="{1DC5CD45-FD51-E48C-B767-52311805CF3D}"/>
          </ac:spMkLst>
        </pc:spChg>
        <pc:spChg chg="mod">
          <ac:chgData name="koushik sai" userId="9e0dfd8a632373fc" providerId="LiveId" clId="{467B2427-6B52-4744-9FA5-26A889DEAE00}" dt="2025-06-11T12:55:13.284" v="442" actId="207"/>
          <ac:spMkLst>
            <pc:docMk/>
            <pc:sldMk cId="4132331503" sldId="272"/>
            <ac:spMk id="73" creationId="{55049DBD-9AEA-8864-0153-B8C82C9966FF}"/>
          </ac:spMkLst>
        </pc:spChg>
        <pc:spChg chg="mod topLvl">
          <ac:chgData name="koushik sai" userId="9e0dfd8a632373fc" providerId="LiveId" clId="{467B2427-6B52-4744-9FA5-26A889DEAE00}" dt="2025-06-11T12:55:11.201" v="441" actId="207"/>
          <ac:spMkLst>
            <pc:docMk/>
            <pc:sldMk cId="4132331503" sldId="272"/>
            <ac:spMk id="76" creationId="{3B6C2065-5EF0-C684-C2D0-8CE7AA14949E}"/>
          </ac:spMkLst>
        </pc:spChg>
        <pc:spChg chg="mod topLvl">
          <ac:chgData name="koushik sai" userId="9e0dfd8a632373fc" providerId="LiveId" clId="{467B2427-6B52-4744-9FA5-26A889DEAE00}" dt="2025-06-11T12:55:11.201" v="441" actId="207"/>
          <ac:spMkLst>
            <pc:docMk/>
            <pc:sldMk cId="4132331503" sldId="272"/>
            <ac:spMk id="113" creationId="{4883008F-AAA1-625C-DD67-75490E4A9405}"/>
          </ac:spMkLst>
        </pc:spChg>
        <pc:spChg chg="mod topLvl">
          <ac:chgData name="koushik sai" userId="9e0dfd8a632373fc" providerId="LiveId" clId="{467B2427-6B52-4744-9FA5-26A889DEAE00}" dt="2025-06-11T12:55:11.201" v="441" actId="207"/>
          <ac:spMkLst>
            <pc:docMk/>
            <pc:sldMk cId="4132331503" sldId="272"/>
            <ac:spMk id="114" creationId="{6EDE239A-415E-B713-22E0-C0228C83BC42}"/>
          </ac:spMkLst>
        </pc:spChg>
        <pc:spChg chg="mod">
          <ac:chgData name="koushik sai" userId="9e0dfd8a632373fc" providerId="LiveId" clId="{467B2427-6B52-4744-9FA5-26A889DEAE00}" dt="2025-06-11T12:53:48.075" v="436" actId="1076"/>
          <ac:spMkLst>
            <pc:docMk/>
            <pc:sldMk cId="4132331503" sldId="272"/>
            <ac:spMk id="115" creationId="{90EA4E46-3FCA-58EB-770A-2B1E2D6B633B}"/>
          </ac:spMkLst>
        </pc:spChg>
        <pc:spChg chg="mod topLvl">
          <ac:chgData name="koushik sai" userId="9e0dfd8a632373fc" providerId="LiveId" clId="{467B2427-6B52-4744-9FA5-26A889DEAE00}" dt="2025-06-11T12:55:11.201" v="441" actId="207"/>
          <ac:spMkLst>
            <pc:docMk/>
            <pc:sldMk cId="4132331503" sldId="272"/>
            <ac:spMk id="116" creationId="{37D5291F-81EB-AB4F-C87B-460DFE1D33B6}"/>
          </ac:spMkLst>
        </pc:spChg>
        <pc:spChg chg="mod">
          <ac:chgData name="koushik sai" userId="9e0dfd8a632373fc" providerId="LiveId" clId="{467B2427-6B52-4744-9FA5-26A889DEAE00}" dt="2025-06-11T12:52:32.896" v="424" actId="1076"/>
          <ac:spMkLst>
            <pc:docMk/>
            <pc:sldMk cId="4132331503" sldId="272"/>
            <ac:spMk id="117" creationId="{C4990091-92D3-7EB2-C53C-A7ED2FCBF0D3}"/>
          </ac:spMkLst>
        </pc:spChg>
        <pc:grpChg chg="mod">
          <ac:chgData name="koushik sai" userId="9e0dfd8a632373fc" providerId="LiveId" clId="{467B2427-6B52-4744-9FA5-26A889DEAE00}" dt="2025-06-11T12:54:06.128" v="438" actId="1076"/>
          <ac:grpSpMkLst>
            <pc:docMk/>
            <pc:sldMk cId="4132331503" sldId="272"/>
            <ac:grpSpMk id="127" creationId="{5B0BDB3E-18B1-9C2B-51ED-B509D7B2A0C6}"/>
          </ac:grpSpMkLst>
        </pc:grpChg>
        <pc:cxnChg chg="mod">
          <ac:chgData name="koushik sai" userId="9e0dfd8a632373fc" providerId="LiveId" clId="{467B2427-6B52-4744-9FA5-26A889DEAE00}" dt="2025-06-11T12:53:00.361" v="428" actId="1076"/>
          <ac:cxnSpMkLst>
            <pc:docMk/>
            <pc:sldMk cId="4132331503" sldId="272"/>
            <ac:cxnSpMk id="122" creationId="{9BA7E0D2-DB2B-3899-3934-3777D693BD2C}"/>
          </ac:cxnSpMkLst>
        </pc:cxnChg>
        <pc:cxnChg chg="mod">
          <ac:chgData name="koushik sai" userId="9e0dfd8a632373fc" providerId="LiveId" clId="{467B2427-6B52-4744-9FA5-26A889DEAE00}" dt="2025-06-11T12:53:09.233" v="429" actId="1076"/>
          <ac:cxnSpMkLst>
            <pc:docMk/>
            <pc:sldMk cId="4132331503" sldId="272"/>
            <ac:cxnSpMk id="123" creationId="{31E567B0-83A2-E321-AEB4-74E2C82CA9B3}"/>
          </ac:cxnSpMkLst>
        </pc:cxnChg>
      </pc:sldChg>
      <pc:sldChg chg="new del">
        <pc:chgData name="koushik sai" userId="9e0dfd8a632373fc" providerId="LiveId" clId="{467B2427-6B52-4744-9FA5-26A889DEAE00}" dt="2025-06-11T10:54:34.067" v="1" actId="680"/>
        <pc:sldMkLst>
          <pc:docMk/>
          <pc:sldMk cId="130136529" sldId="274"/>
        </pc:sldMkLst>
      </pc:sldChg>
      <pc:sldChg chg="add ord">
        <pc:chgData name="koushik sai" userId="9e0dfd8a632373fc" providerId="LiveId" clId="{467B2427-6B52-4744-9FA5-26A889DEAE00}" dt="2025-06-11T13:00:40.657" v="542"/>
        <pc:sldMkLst>
          <pc:docMk/>
          <pc:sldMk cId="3981489495" sldId="274"/>
        </pc:sldMkLst>
      </pc:sldChg>
      <pc:sldChg chg="modSp add mod">
        <pc:chgData name="koushik sai" userId="9e0dfd8a632373fc" providerId="LiveId" clId="{467B2427-6B52-4744-9FA5-26A889DEAE00}" dt="2025-07-07T06:07:51.469" v="1719" actId="20577"/>
        <pc:sldMkLst>
          <pc:docMk/>
          <pc:sldMk cId="406384291" sldId="275"/>
        </pc:sldMkLst>
      </pc:sldChg>
      <pc:sldChg chg="new del">
        <pc:chgData name="koushik sai" userId="9e0dfd8a632373fc" providerId="LiveId" clId="{467B2427-6B52-4744-9FA5-26A889DEAE00}" dt="2025-07-07T06:04:19.786" v="1499" actId="47"/>
        <pc:sldMkLst>
          <pc:docMk/>
          <pc:sldMk cId="2750034262" sldId="275"/>
        </pc:sldMkLst>
      </pc:sldChg>
      <pc:sldChg chg="add del">
        <pc:chgData name="koushik sai" userId="9e0dfd8a632373fc" providerId="LiveId" clId="{467B2427-6B52-4744-9FA5-26A889DEAE00}" dt="2025-07-09T12:47:46.293" v="2088" actId="47"/>
        <pc:sldMkLst>
          <pc:docMk/>
          <pc:sldMk cId="2786769564" sldId="27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94BC76-F38A-401C-BA50-4A47BF01843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692A7A51-364A-4900-91C8-870723CB286A}">
      <dgm:prSet phldrT="[Text]"/>
      <dgm:sp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dgm:spPr>
      <dgm:t>
        <a:bodyPr/>
        <a:lstStyle/>
        <a:p>
          <a:pPr>
            <a:buFont typeface="Arial" panose="020B0604020202020204" pitchFamily="34" charset="0"/>
            <a:buChar char="•"/>
          </a:pPr>
          <a:r>
            <a:rPr lang="en-IN" dirty="0"/>
            <a:t>A cubic lattice model of dimensions of 7 x 7 x 20 in x, y and z.</a:t>
          </a:r>
        </a:p>
      </dgm:t>
    </dgm:pt>
    <dgm:pt modelId="{48FE0DD1-718F-495E-8901-F11C48AF4EFA}" type="parTrans" cxnId="{3493D612-D384-4D84-A66B-49FFE501697F}">
      <dgm:prSet/>
      <dgm:spPr/>
      <dgm:t>
        <a:bodyPr/>
        <a:lstStyle/>
        <a:p>
          <a:endParaRPr lang="en-IN"/>
        </a:p>
      </dgm:t>
    </dgm:pt>
    <dgm:pt modelId="{AB65ABA1-BC08-4089-A34A-F40348052561}" type="sibTrans" cxnId="{3493D612-D384-4D84-A66B-49FFE501697F}">
      <dgm:prSet/>
      <dgm:spPr/>
      <dgm:t>
        <a:bodyPr/>
        <a:lstStyle/>
        <a:p>
          <a:endParaRPr lang="en-IN"/>
        </a:p>
      </dgm:t>
    </dgm:pt>
    <dgm:pt modelId="{F681D36E-2698-4CCA-BD69-76D8120C9569}">
      <dgm:prSet phldrT="[Tex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dgm:spPr>
      <dgm:t>
        <a:bodyPr/>
        <a:lstStyle/>
        <a:p>
          <a:pPr>
            <a:buFont typeface="Arial" panose="020B0604020202020204" pitchFamily="34" charset="0"/>
            <a:buChar char="•"/>
          </a:pPr>
          <a:r>
            <a:rPr lang="en-IN" b="0" i="0" dirty="0">
              <a:effectLst/>
              <a:latin typeface="KaTeX_Main"/>
            </a:rPr>
            <a:t>Consists of 36 polymer chains each containing 20 beads.</a:t>
          </a:r>
          <a:endParaRPr lang="en-IN" dirty="0"/>
        </a:p>
      </dgm:t>
    </dgm:pt>
    <dgm:pt modelId="{3A5AB950-07FB-4A28-8B11-18476B97B075}" type="parTrans" cxnId="{B3CA6ED8-37DC-4F75-8BBD-564E599D0FF5}">
      <dgm:prSet/>
      <dgm:spPr/>
      <dgm:t>
        <a:bodyPr/>
        <a:lstStyle/>
        <a:p>
          <a:endParaRPr lang="en-IN"/>
        </a:p>
      </dgm:t>
    </dgm:pt>
    <dgm:pt modelId="{504B5190-5BE8-409D-8B9A-9A290ABF2F75}" type="sibTrans" cxnId="{B3CA6ED8-37DC-4F75-8BBD-564E599D0FF5}">
      <dgm:prSet/>
      <dgm:spPr/>
      <dgm:t>
        <a:bodyPr/>
        <a:lstStyle/>
        <a:p>
          <a:endParaRPr lang="en-IN"/>
        </a:p>
      </dgm:t>
    </dgm:pt>
    <dgm:pt modelId="{4E4CB3B6-6319-43D0-A362-6C41D602ADC3}">
      <dgm:prSet phldrT="[Tex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dgm:spPr>
      <dgm:t>
        <a:bodyPr/>
        <a:lstStyle/>
        <a:p>
          <a:pPr>
            <a:buFont typeface="Arial" panose="020B0604020202020204" pitchFamily="34" charset="0"/>
            <a:buChar char="•"/>
          </a:pPr>
          <a:r>
            <a:rPr lang="en-IN" dirty="0">
              <a:latin typeface="KaTeX_Main"/>
            </a:rPr>
            <a:t>Z- solid wall at z = 0 and z = 20L.</a:t>
          </a:r>
          <a:endParaRPr lang="en-IN" dirty="0"/>
        </a:p>
      </dgm:t>
    </dgm:pt>
    <dgm:pt modelId="{0EED4EFE-4C08-4777-A7FB-CE9FC7CF203D}" type="parTrans" cxnId="{0EE87ABD-C6B0-4C9B-B1E7-9F32DCD9071F}">
      <dgm:prSet/>
      <dgm:spPr/>
      <dgm:t>
        <a:bodyPr/>
        <a:lstStyle/>
        <a:p>
          <a:endParaRPr lang="en-IN"/>
        </a:p>
      </dgm:t>
    </dgm:pt>
    <dgm:pt modelId="{3D6537C4-7778-4832-859C-622E290005C9}" type="sibTrans" cxnId="{0EE87ABD-C6B0-4C9B-B1E7-9F32DCD9071F}">
      <dgm:prSet/>
      <dgm:spPr/>
      <dgm:t>
        <a:bodyPr/>
        <a:lstStyle/>
        <a:p>
          <a:endParaRPr lang="en-IN"/>
        </a:p>
      </dgm:t>
    </dgm:pt>
    <dgm:pt modelId="{5D094AA7-86C2-4888-A641-B3D73D3F2E7C}">
      <dgm:prSet/>
      <dgm:spPr>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dgm:spPr>
      <dgm:t>
        <a:bodyPr/>
        <a:lstStyle/>
        <a:p>
          <a:pPr>
            <a:buFont typeface="Arial" panose="020B0604020202020204" pitchFamily="34" charset="0"/>
            <a:buChar char="•"/>
          </a:pPr>
          <a:r>
            <a:rPr lang="en-IN" b="0" i="0" dirty="0">
              <a:effectLst/>
              <a:latin typeface="KaTeX_Main"/>
            </a:rPr>
            <a:t>Beads adjacent to z = 0.5L and z = 19.5L are termed adsorbed.</a:t>
          </a:r>
          <a:endParaRPr lang="en-IN" b="0" i="0" dirty="0">
            <a:effectLst/>
            <a:latin typeface="fkGroteskNeue"/>
          </a:endParaRPr>
        </a:p>
      </dgm:t>
    </dgm:pt>
    <dgm:pt modelId="{61B7A8D7-C377-4A5A-9ED3-CC9A421F316E}" type="parTrans" cxnId="{F76CD39E-29C6-4525-8124-18281ED25C05}">
      <dgm:prSet/>
      <dgm:spPr/>
      <dgm:t>
        <a:bodyPr/>
        <a:lstStyle/>
        <a:p>
          <a:endParaRPr lang="en-IN"/>
        </a:p>
      </dgm:t>
    </dgm:pt>
    <dgm:pt modelId="{054AE072-B854-4475-936F-14830EEB7EAF}" type="sibTrans" cxnId="{F76CD39E-29C6-4525-8124-18281ED25C05}">
      <dgm:prSet/>
      <dgm:spPr/>
      <dgm:t>
        <a:bodyPr/>
        <a:lstStyle/>
        <a:p>
          <a:endParaRPr lang="en-IN"/>
        </a:p>
      </dgm:t>
    </dgm:pt>
    <dgm:pt modelId="{5419B908-C2D7-437F-A626-BD79DF38DD97}" type="pres">
      <dgm:prSet presAssocID="{F794BC76-F38A-401C-BA50-4A47BF018433}" presName="Name0" presStyleCnt="0">
        <dgm:presLayoutVars>
          <dgm:chMax val="7"/>
          <dgm:chPref val="7"/>
          <dgm:dir/>
        </dgm:presLayoutVars>
      </dgm:prSet>
      <dgm:spPr/>
    </dgm:pt>
    <dgm:pt modelId="{8BCF2B47-6970-4739-8A82-E941B62E83D1}" type="pres">
      <dgm:prSet presAssocID="{F794BC76-F38A-401C-BA50-4A47BF018433}" presName="Name1" presStyleCnt="0"/>
      <dgm:spPr/>
    </dgm:pt>
    <dgm:pt modelId="{C30A24E9-F43F-4E8D-83ED-8A034024C4C4}" type="pres">
      <dgm:prSet presAssocID="{F794BC76-F38A-401C-BA50-4A47BF018433}" presName="cycle" presStyleCnt="0"/>
      <dgm:spPr/>
    </dgm:pt>
    <dgm:pt modelId="{9069862E-EF11-4920-B08A-269CDBF949C5}" type="pres">
      <dgm:prSet presAssocID="{F794BC76-F38A-401C-BA50-4A47BF018433}" presName="srcNode" presStyleLbl="node1" presStyleIdx="0" presStyleCnt="4"/>
      <dgm:spPr/>
    </dgm:pt>
    <dgm:pt modelId="{ADBD7908-3D96-4E55-BDFE-3796379F10F5}" type="pres">
      <dgm:prSet presAssocID="{F794BC76-F38A-401C-BA50-4A47BF018433}" presName="conn" presStyleLbl="parChTrans1D2" presStyleIdx="0" presStyleCnt="1"/>
      <dgm:spPr/>
    </dgm:pt>
    <dgm:pt modelId="{857381CD-0307-4CAA-B193-913F7D911ACA}" type="pres">
      <dgm:prSet presAssocID="{F794BC76-F38A-401C-BA50-4A47BF018433}" presName="extraNode" presStyleLbl="node1" presStyleIdx="0" presStyleCnt="4"/>
      <dgm:spPr/>
    </dgm:pt>
    <dgm:pt modelId="{D475BA0D-A51E-4733-84DF-D61D26919C30}" type="pres">
      <dgm:prSet presAssocID="{F794BC76-F38A-401C-BA50-4A47BF018433}" presName="dstNode" presStyleLbl="node1" presStyleIdx="0" presStyleCnt="4"/>
      <dgm:spPr/>
    </dgm:pt>
    <dgm:pt modelId="{6B139B3D-19CC-4A15-83B8-0AD4FA1DE6CF}" type="pres">
      <dgm:prSet presAssocID="{692A7A51-364A-4900-91C8-870723CB286A}" presName="text_1" presStyleLbl="node1" presStyleIdx="0" presStyleCnt="4">
        <dgm:presLayoutVars>
          <dgm:bulletEnabled val="1"/>
        </dgm:presLayoutVars>
      </dgm:prSet>
      <dgm:spPr/>
    </dgm:pt>
    <dgm:pt modelId="{3400C6C9-B4BA-47D7-89C5-05260EE278A5}" type="pres">
      <dgm:prSet presAssocID="{692A7A51-364A-4900-91C8-870723CB286A}" presName="accent_1" presStyleCnt="0"/>
      <dgm:spPr/>
    </dgm:pt>
    <dgm:pt modelId="{4D874EE3-260C-4161-A250-BF5FE5CF39F8}" type="pres">
      <dgm:prSet presAssocID="{692A7A51-364A-4900-91C8-870723CB286A}" presName="accentRepeatNode" presStyleLbl="solidFgAcc1" presStyleIdx="0" presStyleCnt="4"/>
      <dgm:spPr/>
    </dgm:pt>
    <dgm:pt modelId="{20579EC7-0F41-4093-8BF4-B142471324DB}" type="pres">
      <dgm:prSet presAssocID="{F681D36E-2698-4CCA-BD69-76D8120C9569}" presName="text_2" presStyleLbl="node1" presStyleIdx="1" presStyleCnt="4">
        <dgm:presLayoutVars>
          <dgm:bulletEnabled val="1"/>
        </dgm:presLayoutVars>
      </dgm:prSet>
      <dgm:spPr/>
    </dgm:pt>
    <dgm:pt modelId="{7F68A70A-C869-4119-B592-1E0C3599216F}" type="pres">
      <dgm:prSet presAssocID="{F681D36E-2698-4CCA-BD69-76D8120C9569}" presName="accent_2" presStyleCnt="0"/>
      <dgm:spPr/>
    </dgm:pt>
    <dgm:pt modelId="{48533A28-D52A-4F26-A1C5-D80F9A1A3597}" type="pres">
      <dgm:prSet presAssocID="{F681D36E-2698-4CCA-BD69-76D8120C9569}" presName="accentRepeatNode" presStyleLbl="solidFgAcc1" presStyleIdx="1" presStyleCnt="4"/>
      <dgm:spPr/>
    </dgm:pt>
    <dgm:pt modelId="{3FB6BB22-C950-4B7A-8EA2-0A48052253E4}" type="pres">
      <dgm:prSet presAssocID="{4E4CB3B6-6319-43D0-A362-6C41D602ADC3}" presName="text_3" presStyleLbl="node1" presStyleIdx="2" presStyleCnt="4">
        <dgm:presLayoutVars>
          <dgm:bulletEnabled val="1"/>
        </dgm:presLayoutVars>
      </dgm:prSet>
      <dgm:spPr/>
    </dgm:pt>
    <dgm:pt modelId="{3C23527F-9297-4DA0-8DDE-13EEC4B2FA5F}" type="pres">
      <dgm:prSet presAssocID="{4E4CB3B6-6319-43D0-A362-6C41D602ADC3}" presName="accent_3" presStyleCnt="0"/>
      <dgm:spPr/>
    </dgm:pt>
    <dgm:pt modelId="{BA7ECD4B-7A13-4C12-9856-57EA6EB30D5D}" type="pres">
      <dgm:prSet presAssocID="{4E4CB3B6-6319-43D0-A362-6C41D602ADC3}" presName="accentRepeatNode" presStyleLbl="solidFgAcc1" presStyleIdx="2" presStyleCnt="4"/>
      <dgm:spPr/>
    </dgm:pt>
    <dgm:pt modelId="{0245FFCC-8EA9-4A1D-BCC6-65DF8E78C66F}" type="pres">
      <dgm:prSet presAssocID="{5D094AA7-86C2-4888-A641-B3D73D3F2E7C}" presName="text_4" presStyleLbl="node1" presStyleIdx="3" presStyleCnt="4">
        <dgm:presLayoutVars>
          <dgm:bulletEnabled val="1"/>
        </dgm:presLayoutVars>
      </dgm:prSet>
      <dgm:spPr/>
    </dgm:pt>
    <dgm:pt modelId="{67B1EA8F-A4B4-482A-94BC-1A9C1F20E965}" type="pres">
      <dgm:prSet presAssocID="{5D094AA7-86C2-4888-A641-B3D73D3F2E7C}" presName="accent_4" presStyleCnt="0"/>
      <dgm:spPr/>
    </dgm:pt>
    <dgm:pt modelId="{F0D83857-C32B-4124-8E60-1D432F6AFB51}" type="pres">
      <dgm:prSet presAssocID="{5D094AA7-86C2-4888-A641-B3D73D3F2E7C}" presName="accentRepeatNode" presStyleLbl="solidFgAcc1" presStyleIdx="3" presStyleCnt="4"/>
      <dgm:spPr/>
    </dgm:pt>
  </dgm:ptLst>
  <dgm:cxnLst>
    <dgm:cxn modelId="{3493D612-D384-4D84-A66B-49FFE501697F}" srcId="{F794BC76-F38A-401C-BA50-4A47BF018433}" destId="{692A7A51-364A-4900-91C8-870723CB286A}" srcOrd="0" destOrd="0" parTransId="{48FE0DD1-718F-495E-8901-F11C48AF4EFA}" sibTransId="{AB65ABA1-BC08-4089-A34A-F40348052561}"/>
    <dgm:cxn modelId="{AD512F21-2ABA-45C1-A57A-F5EE98E2A759}" type="presOf" srcId="{AB65ABA1-BC08-4089-A34A-F40348052561}" destId="{ADBD7908-3D96-4E55-BDFE-3796379F10F5}" srcOrd="0" destOrd="0" presId="urn:microsoft.com/office/officeart/2008/layout/VerticalCurvedList"/>
    <dgm:cxn modelId="{BF7A426E-2B85-4C13-96E5-2FE313E89FEA}" type="presOf" srcId="{692A7A51-364A-4900-91C8-870723CB286A}" destId="{6B139B3D-19CC-4A15-83B8-0AD4FA1DE6CF}" srcOrd="0" destOrd="0" presId="urn:microsoft.com/office/officeart/2008/layout/VerticalCurvedList"/>
    <dgm:cxn modelId="{C214F74E-CE86-4FE5-A80D-1BAA2B3F71BF}" type="presOf" srcId="{F681D36E-2698-4CCA-BD69-76D8120C9569}" destId="{20579EC7-0F41-4093-8BF4-B142471324DB}" srcOrd="0" destOrd="0" presId="urn:microsoft.com/office/officeart/2008/layout/VerticalCurvedList"/>
    <dgm:cxn modelId="{19400898-751C-4F1F-8B5C-BB539ACA20DA}" type="presOf" srcId="{4E4CB3B6-6319-43D0-A362-6C41D602ADC3}" destId="{3FB6BB22-C950-4B7A-8EA2-0A48052253E4}" srcOrd="0" destOrd="0" presId="urn:microsoft.com/office/officeart/2008/layout/VerticalCurvedList"/>
    <dgm:cxn modelId="{F76CD39E-29C6-4525-8124-18281ED25C05}" srcId="{F794BC76-F38A-401C-BA50-4A47BF018433}" destId="{5D094AA7-86C2-4888-A641-B3D73D3F2E7C}" srcOrd="3" destOrd="0" parTransId="{61B7A8D7-C377-4A5A-9ED3-CC9A421F316E}" sibTransId="{054AE072-B854-4475-936F-14830EEB7EAF}"/>
    <dgm:cxn modelId="{147DF6B5-D148-4BC6-BB02-E9277CF229F5}" type="presOf" srcId="{F794BC76-F38A-401C-BA50-4A47BF018433}" destId="{5419B908-C2D7-437F-A626-BD79DF38DD97}" srcOrd="0" destOrd="0" presId="urn:microsoft.com/office/officeart/2008/layout/VerticalCurvedList"/>
    <dgm:cxn modelId="{0EE87ABD-C6B0-4C9B-B1E7-9F32DCD9071F}" srcId="{F794BC76-F38A-401C-BA50-4A47BF018433}" destId="{4E4CB3B6-6319-43D0-A362-6C41D602ADC3}" srcOrd="2" destOrd="0" parTransId="{0EED4EFE-4C08-4777-A7FB-CE9FC7CF203D}" sibTransId="{3D6537C4-7778-4832-859C-622E290005C9}"/>
    <dgm:cxn modelId="{DF6DF3CE-8D3C-4F60-924F-EC361187CEBF}" type="presOf" srcId="{5D094AA7-86C2-4888-A641-B3D73D3F2E7C}" destId="{0245FFCC-8EA9-4A1D-BCC6-65DF8E78C66F}" srcOrd="0" destOrd="0" presId="urn:microsoft.com/office/officeart/2008/layout/VerticalCurvedList"/>
    <dgm:cxn modelId="{B3CA6ED8-37DC-4F75-8BBD-564E599D0FF5}" srcId="{F794BC76-F38A-401C-BA50-4A47BF018433}" destId="{F681D36E-2698-4CCA-BD69-76D8120C9569}" srcOrd="1" destOrd="0" parTransId="{3A5AB950-07FB-4A28-8B11-18476B97B075}" sibTransId="{504B5190-5BE8-409D-8B9A-9A290ABF2F75}"/>
    <dgm:cxn modelId="{49EA7D31-EF81-4A7D-B865-265FE6640201}" type="presParOf" srcId="{5419B908-C2D7-437F-A626-BD79DF38DD97}" destId="{8BCF2B47-6970-4739-8A82-E941B62E83D1}" srcOrd="0" destOrd="0" presId="urn:microsoft.com/office/officeart/2008/layout/VerticalCurvedList"/>
    <dgm:cxn modelId="{0E142FCB-2CD0-4632-8F58-5FEEEA068EA4}" type="presParOf" srcId="{8BCF2B47-6970-4739-8A82-E941B62E83D1}" destId="{C30A24E9-F43F-4E8D-83ED-8A034024C4C4}" srcOrd="0" destOrd="0" presId="urn:microsoft.com/office/officeart/2008/layout/VerticalCurvedList"/>
    <dgm:cxn modelId="{6D969BE7-B889-41BC-B4A3-A47BF03B73BB}" type="presParOf" srcId="{C30A24E9-F43F-4E8D-83ED-8A034024C4C4}" destId="{9069862E-EF11-4920-B08A-269CDBF949C5}" srcOrd="0" destOrd="0" presId="urn:microsoft.com/office/officeart/2008/layout/VerticalCurvedList"/>
    <dgm:cxn modelId="{4192ECE1-2995-4670-882C-444078AD95D7}" type="presParOf" srcId="{C30A24E9-F43F-4E8D-83ED-8A034024C4C4}" destId="{ADBD7908-3D96-4E55-BDFE-3796379F10F5}" srcOrd="1" destOrd="0" presId="urn:microsoft.com/office/officeart/2008/layout/VerticalCurvedList"/>
    <dgm:cxn modelId="{BD505EBC-519A-49F6-8CB1-2C0451065E78}" type="presParOf" srcId="{C30A24E9-F43F-4E8D-83ED-8A034024C4C4}" destId="{857381CD-0307-4CAA-B193-913F7D911ACA}" srcOrd="2" destOrd="0" presId="urn:microsoft.com/office/officeart/2008/layout/VerticalCurvedList"/>
    <dgm:cxn modelId="{9EB945CC-91E3-4C95-B561-A02BBC487CF1}" type="presParOf" srcId="{C30A24E9-F43F-4E8D-83ED-8A034024C4C4}" destId="{D475BA0D-A51E-4733-84DF-D61D26919C30}" srcOrd="3" destOrd="0" presId="urn:microsoft.com/office/officeart/2008/layout/VerticalCurvedList"/>
    <dgm:cxn modelId="{862A11C0-3CBA-462B-8273-45270AE2AE48}" type="presParOf" srcId="{8BCF2B47-6970-4739-8A82-E941B62E83D1}" destId="{6B139B3D-19CC-4A15-83B8-0AD4FA1DE6CF}" srcOrd="1" destOrd="0" presId="urn:microsoft.com/office/officeart/2008/layout/VerticalCurvedList"/>
    <dgm:cxn modelId="{E4CC4388-73A1-4A84-8A00-15DAB2A24742}" type="presParOf" srcId="{8BCF2B47-6970-4739-8A82-E941B62E83D1}" destId="{3400C6C9-B4BA-47D7-89C5-05260EE278A5}" srcOrd="2" destOrd="0" presId="urn:microsoft.com/office/officeart/2008/layout/VerticalCurvedList"/>
    <dgm:cxn modelId="{00D64985-91C3-4A07-8D6E-B1FFACCBE34A}" type="presParOf" srcId="{3400C6C9-B4BA-47D7-89C5-05260EE278A5}" destId="{4D874EE3-260C-4161-A250-BF5FE5CF39F8}" srcOrd="0" destOrd="0" presId="urn:microsoft.com/office/officeart/2008/layout/VerticalCurvedList"/>
    <dgm:cxn modelId="{C67F9107-B6FD-4133-A2D4-A4F2F66645F9}" type="presParOf" srcId="{8BCF2B47-6970-4739-8A82-E941B62E83D1}" destId="{20579EC7-0F41-4093-8BF4-B142471324DB}" srcOrd="3" destOrd="0" presId="urn:microsoft.com/office/officeart/2008/layout/VerticalCurvedList"/>
    <dgm:cxn modelId="{7590837D-1146-4911-BFB3-EC5EE142A00C}" type="presParOf" srcId="{8BCF2B47-6970-4739-8A82-E941B62E83D1}" destId="{7F68A70A-C869-4119-B592-1E0C3599216F}" srcOrd="4" destOrd="0" presId="urn:microsoft.com/office/officeart/2008/layout/VerticalCurvedList"/>
    <dgm:cxn modelId="{BF1312CC-92E9-443B-8C16-AAF9901BE070}" type="presParOf" srcId="{7F68A70A-C869-4119-B592-1E0C3599216F}" destId="{48533A28-D52A-4F26-A1C5-D80F9A1A3597}" srcOrd="0" destOrd="0" presId="urn:microsoft.com/office/officeart/2008/layout/VerticalCurvedList"/>
    <dgm:cxn modelId="{D45192B8-2761-41F4-A8FD-60A1E41A8443}" type="presParOf" srcId="{8BCF2B47-6970-4739-8A82-E941B62E83D1}" destId="{3FB6BB22-C950-4B7A-8EA2-0A48052253E4}" srcOrd="5" destOrd="0" presId="urn:microsoft.com/office/officeart/2008/layout/VerticalCurvedList"/>
    <dgm:cxn modelId="{9040097E-6681-47FF-BC51-C9D494D9372F}" type="presParOf" srcId="{8BCF2B47-6970-4739-8A82-E941B62E83D1}" destId="{3C23527F-9297-4DA0-8DDE-13EEC4B2FA5F}" srcOrd="6" destOrd="0" presId="urn:microsoft.com/office/officeart/2008/layout/VerticalCurvedList"/>
    <dgm:cxn modelId="{EDE9958A-67FC-4908-8F70-FCB85FD804B2}" type="presParOf" srcId="{3C23527F-9297-4DA0-8DDE-13EEC4B2FA5F}" destId="{BA7ECD4B-7A13-4C12-9856-57EA6EB30D5D}" srcOrd="0" destOrd="0" presId="urn:microsoft.com/office/officeart/2008/layout/VerticalCurvedList"/>
    <dgm:cxn modelId="{CBA99D08-94EA-42DA-8499-676C847E1E34}" type="presParOf" srcId="{8BCF2B47-6970-4739-8A82-E941B62E83D1}" destId="{0245FFCC-8EA9-4A1D-BCC6-65DF8E78C66F}" srcOrd="7" destOrd="0" presId="urn:microsoft.com/office/officeart/2008/layout/VerticalCurvedList"/>
    <dgm:cxn modelId="{15DAF473-55F2-4082-8895-0180FD5405EA}" type="presParOf" srcId="{8BCF2B47-6970-4739-8A82-E941B62E83D1}" destId="{67B1EA8F-A4B4-482A-94BC-1A9C1F20E965}" srcOrd="8" destOrd="0" presId="urn:microsoft.com/office/officeart/2008/layout/VerticalCurvedList"/>
    <dgm:cxn modelId="{516EF820-E34F-4837-9421-979C9BC2A617}" type="presParOf" srcId="{67B1EA8F-A4B4-482A-94BC-1A9C1F20E965}" destId="{F0D83857-C32B-4124-8E60-1D432F6AFB51}"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BD7908-3D96-4E55-BDFE-3796379F10F5}">
      <dsp:nvSpPr>
        <dsp:cNvPr id="0" name=""/>
        <dsp:cNvSpPr/>
      </dsp:nvSpPr>
      <dsp:spPr>
        <a:xfrm>
          <a:off x="-5076880" y="-777767"/>
          <a:ext cx="6046044" cy="6046044"/>
        </a:xfrm>
        <a:prstGeom prst="blockArc">
          <a:avLst>
            <a:gd name="adj1" fmla="val 18900000"/>
            <a:gd name="adj2" fmla="val 2700000"/>
            <a:gd name="adj3" fmla="val 35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B139B3D-19CC-4A15-83B8-0AD4FA1DE6CF}">
      <dsp:nvSpPr>
        <dsp:cNvPr id="0" name=""/>
        <dsp:cNvSpPr/>
      </dsp:nvSpPr>
      <dsp:spPr>
        <a:xfrm>
          <a:off x="507473" y="345230"/>
          <a:ext cx="5085280" cy="69081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8338"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IN" sz="2000" kern="1200" dirty="0"/>
            <a:t>A cubic lattice model of dimensions of 7 x 7 x 20 in x, y and z.</a:t>
          </a:r>
        </a:p>
      </dsp:txBody>
      <dsp:txXfrm>
        <a:off x="507473" y="345230"/>
        <a:ext cx="5085280" cy="690819"/>
      </dsp:txXfrm>
    </dsp:sp>
    <dsp:sp modelId="{4D874EE3-260C-4161-A250-BF5FE5CF39F8}">
      <dsp:nvSpPr>
        <dsp:cNvPr id="0" name=""/>
        <dsp:cNvSpPr/>
      </dsp:nvSpPr>
      <dsp:spPr>
        <a:xfrm>
          <a:off x="75711" y="258877"/>
          <a:ext cx="863524" cy="86352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579EC7-0F41-4093-8BF4-B142471324DB}">
      <dsp:nvSpPr>
        <dsp:cNvPr id="0" name=""/>
        <dsp:cNvSpPr/>
      </dsp:nvSpPr>
      <dsp:spPr>
        <a:xfrm>
          <a:off x="903536" y="1381639"/>
          <a:ext cx="4689217" cy="690819"/>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8338"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IN" sz="2000" b="0" i="0" kern="1200" dirty="0">
              <a:effectLst/>
              <a:latin typeface="KaTeX_Main"/>
            </a:rPr>
            <a:t>Consists of 36 polymer chains each containing 20 beads.</a:t>
          </a:r>
          <a:endParaRPr lang="en-IN" sz="2000" kern="1200" dirty="0"/>
        </a:p>
      </dsp:txBody>
      <dsp:txXfrm>
        <a:off x="903536" y="1381639"/>
        <a:ext cx="4689217" cy="690819"/>
      </dsp:txXfrm>
    </dsp:sp>
    <dsp:sp modelId="{48533A28-D52A-4F26-A1C5-D80F9A1A3597}">
      <dsp:nvSpPr>
        <dsp:cNvPr id="0" name=""/>
        <dsp:cNvSpPr/>
      </dsp:nvSpPr>
      <dsp:spPr>
        <a:xfrm>
          <a:off x="471774" y="1295287"/>
          <a:ext cx="863524" cy="86352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B6BB22-C950-4B7A-8EA2-0A48052253E4}">
      <dsp:nvSpPr>
        <dsp:cNvPr id="0" name=""/>
        <dsp:cNvSpPr/>
      </dsp:nvSpPr>
      <dsp:spPr>
        <a:xfrm>
          <a:off x="903536" y="2418049"/>
          <a:ext cx="4689217" cy="69081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8338"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IN" sz="2000" kern="1200" dirty="0">
              <a:latin typeface="KaTeX_Main"/>
            </a:rPr>
            <a:t>Z- solid wall at z = 0 and z = 20L.</a:t>
          </a:r>
          <a:endParaRPr lang="en-IN" sz="2000" kern="1200" dirty="0"/>
        </a:p>
      </dsp:txBody>
      <dsp:txXfrm>
        <a:off x="903536" y="2418049"/>
        <a:ext cx="4689217" cy="690819"/>
      </dsp:txXfrm>
    </dsp:sp>
    <dsp:sp modelId="{BA7ECD4B-7A13-4C12-9856-57EA6EB30D5D}">
      <dsp:nvSpPr>
        <dsp:cNvPr id="0" name=""/>
        <dsp:cNvSpPr/>
      </dsp:nvSpPr>
      <dsp:spPr>
        <a:xfrm>
          <a:off x="471774" y="2331696"/>
          <a:ext cx="863524" cy="86352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5FFCC-8EA9-4A1D-BCC6-65DF8E78C66F}">
      <dsp:nvSpPr>
        <dsp:cNvPr id="0" name=""/>
        <dsp:cNvSpPr/>
      </dsp:nvSpPr>
      <dsp:spPr>
        <a:xfrm>
          <a:off x="507473" y="3454458"/>
          <a:ext cx="5085280" cy="690819"/>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50000" t="130000" r="50000" b="-30000"/>
          </a:path>
          <a:tileRect/>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8338" tIns="50800" rIns="50800" bIns="50800" numCol="1" spcCol="1270" anchor="ctr"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IN" sz="2000" b="0" i="0" kern="1200" dirty="0">
              <a:effectLst/>
              <a:latin typeface="KaTeX_Main"/>
            </a:rPr>
            <a:t>Beads adjacent to z = 0.5L and z = 19.5L are termed adsorbed.</a:t>
          </a:r>
          <a:endParaRPr lang="en-IN" sz="2000" b="0" i="0" kern="1200" dirty="0">
            <a:effectLst/>
            <a:latin typeface="fkGroteskNeue"/>
          </a:endParaRPr>
        </a:p>
      </dsp:txBody>
      <dsp:txXfrm>
        <a:off x="507473" y="3454458"/>
        <a:ext cx="5085280" cy="690819"/>
      </dsp:txXfrm>
    </dsp:sp>
    <dsp:sp modelId="{F0D83857-C32B-4124-8E60-1D432F6AFB51}">
      <dsp:nvSpPr>
        <dsp:cNvPr id="0" name=""/>
        <dsp:cNvSpPr/>
      </dsp:nvSpPr>
      <dsp:spPr>
        <a:xfrm>
          <a:off x="75711" y="3368106"/>
          <a:ext cx="863524" cy="863524"/>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17:32:41.03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26T17:32:41.039"/>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49697-38DA-4262-AC41-9AC092900DEC}" type="datetimeFigureOut">
              <a:rPr lang="en-IN" smtClean="0"/>
              <a:t>11-07-2025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3C1D3-7838-435E-BB04-E11DF04BB1AB}" type="slidenum">
              <a:rPr lang="en-IN" smtClean="0"/>
              <a:t>‹#›</a:t>
            </a:fld>
            <a:endParaRPr lang="en-IN"/>
          </a:p>
        </p:txBody>
      </p:sp>
    </p:spTree>
    <p:extLst>
      <p:ext uri="{BB962C8B-B14F-4D97-AF65-F5344CB8AC3E}">
        <p14:creationId xmlns:p14="http://schemas.microsoft.com/office/powerpoint/2010/main" val="139652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4B036-A50B-A376-F182-CE5F9E9B8F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ED4B1F-ABCC-5C4C-6F81-551ABC8814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9BC13-20CE-F199-E277-CB43FC15AE86}"/>
              </a:ext>
            </a:extLst>
          </p:cNvPr>
          <p:cNvSpPr>
            <a:spLocks noGrp="1"/>
          </p:cNvSpPr>
          <p:nvPr>
            <p:ph type="body" idx="1"/>
          </p:nvPr>
        </p:nvSpPr>
        <p:spPr/>
        <p:txBody>
          <a:bodyPr/>
          <a:lstStyle/>
          <a:p>
            <a:r>
              <a:rPr lang="en-IN" dirty="0"/>
              <a:t>Interfacial Structure and Dynamics of Macromolecular Liquids: A Monte Carlo Simulation Approach by Mansfield and </a:t>
            </a:r>
            <a:r>
              <a:rPr lang="en-IN" dirty="0" err="1"/>
              <a:t>Dores</a:t>
            </a:r>
            <a:r>
              <a:rPr lang="en-IN" dirty="0"/>
              <a:t> N. </a:t>
            </a:r>
            <a:r>
              <a:rPr lang="en-IN" dirty="0" err="1"/>
              <a:t>Theodorou</a:t>
            </a:r>
            <a:endParaRPr lang="en-IN" dirty="0"/>
          </a:p>
        </p:txBody>
      </p:sp>
      <p:sp>
        <p:nvSpPr>
          <p:cNvPr id="4" name="Slide Number Placeholder 3">
            <a:extLst>
              <a:ext uri="{FF2B5EF4-FFF2-40B4-BE49-F238E27FC236}">
                <a16:creationId xmlns:a16="http://schemas.microsoft.com/office/drawing/2014/main" id="{ACE8F184-067D-04AF-2ECC-E546588D1BB8}"/>
              </a:ext>
            </a:extLst>
          </p:cNvPr>
          <p:cNvSpPr>
            <a:spLocks noGrp="1"/>
          </p:cNvSpPr>
          <p:nvPr>
            <p:ph type="sldNum" sz="quarter" idx="5"/>
          </p:nvPr>
        </p:nvSpPr>
        <p:spPr/>
        <p:txBody>
          <a:bodyPr/>
          <a:lstStyle/>
          <a:p>
            <a:fld id="{EE11B9F8-DD99-4BD9-815F-7726427198BC}" type="slidenum">
              <a:rPr lang="en-IN" smtClean="0"/>
              <a:t>2</a:t>
            </a:fld>
            <a:endParaRPr lang="en-IN"/>
          </a:p>
        </p:txBody>
      </p:sp>
    </p:spTree>
    <p:extLst>
      <p:ext uri="{BB962C8B-B14F-4D97-AF65-F5344CB8AC3E}">
        <p14:creationId xmlns:p14="http://schemas.microsoft.com/office/powerpoint/2010/main" val="1396628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Conditional probability q(</a:t>
            </a:r>
            <a:r>
              <a:rPr lang="en-IN" dirty="0" err="1"/>
              <a:t>i,j</a:t>
            </a:r>
            <a:r>
              <a:rPr lang="en-IN" dirty="0"/>
              <a:t>) is p(bead selection). P(move making/ selected bead).</a:t>
            </a:r>
          </a:p>
        </p:txBody>
      </p:sp>
      <p:sp>
        <p:nvSpPr>
          <p:cNvPr id="4" name="Slide Number Placeholder 3"/>
          <p:cNvSpPr>
            <a:spLocks noGrp="1"/>
          </p:cNvSpPr>
          <p:nvPr>
            <p:ph type="sldNum" sz="quarter" idx="5"/>
          </p:nvPr>
        </p:nvSpPr>
        <p:spPr/>
        <p:txBody>
          <a:bodyPr/>
          <a:lstStyle/>
          <a:p>
            <a:fld id="{9293C1D3-7838-435E-BB04-E11DF04BB1AB}" type="slidenum">
              <a:rPr lang="en-IN" smtClean="0"/>
              <a:t>26</a:t>
            </a:fld>
            <a:endParaRPr lang="en-IN"/>
          </a:p>
        </p:txBody>
      </p:sp>
    </p:spTree>
    <p:extLst>
      <p:ext uri="{BB962C8B-B14F-4D97-AF65-F5344CB8AC3E}">
        <p14:creationId xmlns:p14="http://schemas.microsoft.com/office/powerpoint/2010/main" val="62962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a move from </a:t>
            </a:r>
            <a:r>
              <a:rPr lang="en-US" b="1" dirty="0"/>
              <a:t>low to high energy</a:t>
            </a:r>
            <a:r>
              <a:rPr lang="en-US" dirty="0"/>
              <a:t> have a </a:t>
            </a:r>
            <a:r>
              <a:rPr lang="en-US" b="1" dirty="0"/>
              <a:t>non-zero probability</a:t>
            </a:r>
            <a:r>
              <a:rPr lang="en-US" dirty="0"/>
              <a:t>, instead of being totally avoided ? The model was created in a way that it should closely relate the real-life polymer. In real polymer actually jiggle (when T&gt;0)and sometimes jump into higher energy states. So as to capture that </a:t>
            </a:r>
            <a:r>
              <a:rPr lang="en-US" dirty="0" err="1"/>
              <a:t>behaviour</a:t>
            </a:r>
            <a:r>
              <a:rPr lang="en-US" dirty="0"/>
              <a:t> there is probabilistic chance (less often). If rejected then it doesn’t show a proper real statistical </a:t>
            </a:r>
            <a:r>
              <a:rPr lang="en-US" dirty="0" err="1"/>
              <a:t>behaviour</a:t>
            </a:r>
            <a:r>
              <a:rPr lang="en-US" dirty="0"/>
              <a:t> and not a proper configuration as of a real polymer.</a:t>
            </a:r>
            <a:endParaRPr lang="en-IN" dirty="0"/>
          </a:p>
        </p:txBody>
      </p:sp>
      <p:sp>
        <p:nvSpPr>
          <p:cNvPr id="4" name="Slide Number Placeholder 3"/>
          <p:cNvSpPr>
            <a:spLocks noGrp="1"/>
          </p:cNvSpPr>
          <p:nvPr>
            <p:ph type="sldNum" sz="quarter" idx="5"/>
          </p:nvPr>
        </p:nvSpPr>
        <p:spPr/>
        <p:txBody>
          <a:bodyPr/>
          <a:lstStyle/>
          <a:p>
            <a:fld id="{9293C1D3-7838-435E-BB04-E11DF04BB1AB}" type="slidenum">
              <a:rPr lang="en-IN" smtClean="0"/>
              <a:t>28</a:t>
            </a:fld>
            <a:endParaRPr lang="en-IN"/>
          </a:p>
        </p:txBody>
      </p:sp>
    </p:spTree>
    <p:extLst>
      <p:ext uri="{BB962C8B-B14F-4D97-AF65-F5344CB8AC3E}">
        <p14:creationId xmlns:p14="http://schemas.microsoft.com/office/powerpoint/2010/main" val="349857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80B40-56F1-1337-1C70-06F0CE5EEB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3555A3-8EA8-D046-507B-3239D4E756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F61F8E-236C-F1A8-54D7-CFA738251106}"/>
              </a:ext>
            </a:extLst>
          </p:cNvPr>
          <p:cNvSpPr>
            <a:spLocks noGrp="1"/>
          </p:cNvSpPr>
          <p:nvPr>
            <p:ph type="body" idx="1"/>
          </p:nvPr>
        </p:nvSpPr>
        <p:spPr/>
        <p:txBody>
          <a:bodyPr/>
          <a:lstStyle/>
          <a:p>
            <a:r>
              <a:rPr lang="en-US" dirty="0"/>
              <a:t>Helps understand about the equilibrium structure. </a:t>
            </a:r>
            <a:br>
              <a:rPr lang="en-US" dirty="0"/>
            </a:br>
            <a:br>
              <a:rPr lang="en-US" dirty="0"/>
            </a:br>
            <a:r>
              <a:rPr lang="en-US" dirty="0"/>
              <a:t>Is important for designing material systems with </a:t>
            </a:r>
            <a:r>
              <a:rPr lang="en-US" dirty="0" err="1"/>
              <a:t>contolled</a:t>
            </a:r>
            <a:r>
              <a:rPr lang="en-US" dirty="0"/>
              <a:t> </a:t>
            </a:r>
            <a:r>
              <a:rPr lang="en-US" dirty="0" err="1"/>
              <a:t>adhesision</a:t>
            </a:r>
            <a:r>
              <a:rPr lang="en-US" dirty="0"/>
              <a:t> and lubrication. </a:t>
            </a:r>
          </a:p>
          <a:p>
            <a:endParaRPr lang="en-US" dirty="0"/>
          </a:p>
          <a:p>
            <a:r>
              <a:rPr lang="en-IN" dirty="0"/>
              <a:t>It explore how adsorption of polymers on surface will influence various properties of the system like COM distribution end-to-end vector distribution. Density distribution.</a:t>
            </a:r>
          </a:p>
        </p:txBody>
      </p:sp>
      <p:sp>
        <p:nvSpPr>
          <p:cNvPr id="4" name="Slide Number Placeholder 3">
            <a:extLst>
              <a:ext uri="{FF2B5EF4-FFF2-40B4-BE49-F238E27FC236}">
                <a16:creationId xmlns:a16="http://schemas.microsoft.com/office/drawing/2014/main" id="{1C9785BD-E6B6-6243-1AA4-477192D3FEE7}"/>
              </a:ext>
            </a:extLst>
          </p:cNvPr>
          <p:cNvSpPr>
            <a:spLocks noGrp="1"/>
          </p:cNvSpPr>
          <p:nvPr>
            <p:ph type="sldNum" sz="quarter" idx="5"/>
          </p:nvPr>
        </p:nvSpPr>
        <p:spPr/>
        <p:txBody>
          <a:bodyPr/>
          <a:lstStyle/>
          <a:p>
            <a:fld id="{EE11B9F8-DD99-4BD9-815F-7726427198BC}" type="slidenum">
              <a:rPr lang="en-IN" smtClean="0"/>
              <a:t>3</a:t>
            </a:fld>
            <a:endParaRPr lang="en-IN"/>
          </a:p>
        </p:txBody>
      </p:sp>
    </p:spTree>
    <p:extLst>
      <p:ext uri="{BB962C8B-B14F-4D97-AF65-F5344CB8AC3E}">
        <p14:creationId xmlns:p14="http://schemas.microsoft.com/office/powerpoint/2010/main" val="324560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11B9F8-DD99-4BD9-815F-7726427198BC}" type="slidenum">
              <a:rPr lang="en-IN" smtClean="0"/>
              <a:t>5</a:t>
            </a:fld>
            <a:endParaRPr lang="en-IN"/>
          </a:p>
        </p:txBody>
      </p:sp>
    </p:spTree>
    <p:extLst>
      <p:ext uri="{BB962C8B-B14F-4D97-AF65-F5344CB8AC3E}">
        <p14:creationId xmlns:p14="http://schemas.microsoft.com/office/powerpoint/2010/main" val="344232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x and y coordinates keeps changing and z kept constant, then it is said to be </a:t>
            </a:r>
            <a:r>
              <a:rPr lang="en-US" dirty="0" err="1"/>
              <a:t>xy</a:t>
            </a:r>
            <a:r>
              <a:rPr lang="en-US" dirty="0"/>
              <a:t> plane. </a:t>
            </a:r>
            <a:r>
              <a:rPr lang="en-US" dirty="0" err="1"/>
              <a:t>Simillary</a:t>
            </a:r>
            <a:r>
              <a:rPr lang="en-US" dirty="0"/>
              <a:t> for all the three coordinates.</a:t>
            </a:r>
          </a:p>
          <a:p>
            <a:endParaRPr lang="en-IN" dirty="0"/>
          </a:p>
        </p:txBody>
      </p:sp>
      <p:sp>
        <p:nvSpPr>
          <p:cNvPr id="4" name="Slide Number Placeholder 3"/>
          <p:cNvSpPr>
            <a:spLocks noGrp="1"/>
          </p:cNvSpPr>
          <p:nvPr>
            <p:ph type="sldNum" sz="quarter" idx="5"/>
          </p:nvPr>
        </p:nvSpPr>
        <p:spPr/>
        <p:txBody>
          <a:bodyPr/>
          <a:lstStyle/>
          <a:p>
            <a:fld id="{9293C1D3-7838-435E-BB04-E11DF04BB1AB}" type="slidenum">
              <a:rPr lang="en-IN" smtClean="0"/>
              <a:t>8</a:t>
            </a:fld>
            <a:endParaRPr lang="en-IN"/>
          </a:p>
        </p:txBody>
      </p:sp>
    </p:spTree>
    <p:extLst>
      <p:ext uri="{BB962C8B-B14F-4D97-AF65-F5344CB8AC3E}">
        <p14:creationId xmlns:p14="http://schemas.microsoft.com/office/powerpoint/2010/main" val="1467122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x and y kept constant and only z varies, which means it is forming a line meaning intersection of two planes. So it can be in any of the two planes.</a:t>
            </a:r>
            <a:endParaRPr lang="en-IN" dirty="0"/>
          </a:p>
        </p:txBody>
      </p:sp>
      <p:sp>
        <p:nvSpPr>
          <p:cNvPr id="4" name="Slide Number Placeholder 3"/>
          <p:cNvSpPr>
            <a:spLocks noGrp="1"/>
          </p:cNvSpPr>
          <p:nvPr>
            <p:ph type="sldNum" sz="quarter" idx="5"/>
          </p:nvPr>
        </p:nvSpPr>
        <p:spPr/>
        <p:txBody>
          <a:bodyPr/>
          <a:lstStyle/>
          <a:p>
            <a:fld id="{9293C1D3-7838-435E-BB04-E11DF04BB1AB}" type="slidenum">
              <a:rPr lang="en-IN" smtClean="0"/>
              <a:t>9</a:t>
            </a:fld>
            <a:endParaRPr lang="en-IN"/>
          </a:p>
        </p:txBody>
      </p:sp>
    </p:spTree>
    <p:extLst>
      <p:ext uri="{BB962C8B-B14F-4D97-AF65-F5344CB8AC3E}">
        <p14:creationId xmlns:p14="http://schemas.microsoft.com/office/powerpoint/2010/main" val="3981828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4109A-FD94-762B-4B99-AD7404ADA5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6D8FF3-681D-D196-50F0-058305EED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E6FBE-E897-5924-EAB3-17F2ECE358EA}"/>
              </a:ext>
            </a:extLst>
          </p:cNvPr>
          <p:cNvSpPr>
            <a:spLocks noGrp="1"/>
          </p:cNvSpPr>
          <p:nvPr>
            <p:ph type="body" idx="1"/>
          </p:nvPr>
        </p:nvSpPr>
        <p:spPr/>
        <p:txBody>
          <a:bodyPr/>
          <a:lstStyle/>
          <a:p>
            <a:r>
              <a:rPr lang="en-US" dirty="0"/>
              <a:t>Why does a move from </a:t>
            </a:r>
            <a:r>
              <a:rPr lang="en-US" b="1" dirty="0"/>
              <a:t>low to high energy</a:t>
            </a:r>
            <a:r>
              <a:rPr lang="en-US" dirty="0"/>
              <a:t> have a </a:t>
            </a:r>
            <a:r>
              <a:rPr lang="en-US" b="1" dirty="0"/>
              <a:t>non-zero probability</a:t>
            </a:r>
            <a:r>
              <a:rPr lang="en-US" dirty="0"/>
              <a:t>, instead of being totally avoided ? The model was created in a way that it should closely relate the real-life polymer. In real polymer actually jiggle (when T&gt;0)and sometimes jump into higher energy states. So as to capture that </a:t>
            </a:r>
            <a:r>
              <a:rPr lang="en-US" dirty="0" err="1"/>
              <a:t>behaviour</a:t>
            </a:r>
            <a:r>
              <a:rPr lang="en-US" dirty="0"/>
              <a:t> there is probabilistic chance (less often). If rejected then it doesn’t show a proper real statistical </a:t>
            </a:r>
            <a:r>
              <a:rPr lang="en-US" dirty="0" err="1"/>
              <a:t>behaviour</a:t>
            </a:r>
            <a:r>
              <a:rPr lang="en-US" dirty="0"/>
              <a:t> and not a proper configuration as of a real polymer.</a:t>
            </a:r>
            <a:endParaRPr lang="en-IN" dirty="0"/>
          </a:p>
        </p:txBody>
      </p:sp>
      <p:sp>
        <p:nvSpPr>
          <p:cNvPr id="4" name="Slide Number Placeholder 3">
            <a:extLst>
              <a:ext uri="{FF2B5EF4-FFF2-40B4-BE49-F238E27FC236}">
                <a16:creationId xmlns:a16="http://schemas.microsoft.com/office/drawing/2014/main" id="{0A01DB6D-7343-A729-B069-B4CDE79D6D60}"/>
              </a:ext>
            </a:extLst>
          </p:cNvPr>
          <p:cNvSpPr>
            <a:spLocks noGrp="1"/>
          </p:cNvSpPr>
          <p:nvPr>
            <p:ph type="sldNum" sz="quarter" idx="5"/>
          </p:nvPr>
        </p:nvSpPr>
        <p:spPr/>
        <p:txBody>
          <a:bodyPr/>
          <a:lstStyle/>
          <a:p>
            <a:fld id="{9293C1D3-7838-435E-BB04-E11DF04BB1AB}" type="slidenum">
              <a:rPr lang="en-IN" smtClean="0"/>
              <a:t>11</a:t>
            </a:fld>
            <a:endParaRPr lang="en-IN"/>
          </a:p>
        </p:txBody>
      </p:sp>
    </p:spTree>
    <p:extLst>
      <p:ext uri="{BB962C8B-B14F-4D97-AF65-F5344CB8AC3E}">
        <p14:creationId xmlns:p14="http://schemas.microsoft.com/office/powerpoint/2010/main" val="1238942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D5454-4867-8BAB-F3A9-B0E801970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4AA92E-C892-3DFA-8057-636AC7BBBA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BB158-51FE-C96C-EF96-73D544CA967F}"/>
              </a:ext>
            </a:extLst>
          </p:cNvPr>
          <p:cNvSpPr>
            <a:spLocks noGrp="1"/>
          </p:cNvSpPr>
          <p:nvPr>
            <p:ph type="body" idx="1"/>
          </p:nvPr>
        </p:nvSpPr>
        <p:spPr/>
        <p:txBody>
          <a:bodyPr/>
          <a:lstStyle/>
          <a:p>
            <a:r>
              <a:rPr lang="en-IN" dirty="0"/>
              <a:t>Conditional probability q(</a:t>
            </a:r>
            <a:r>
              <a:rPr lang="en-IN" dirty="0" err="1"/>
              <a:t>i,j</a:t>
            </a:r>
            <a:r>
              <a:rPr lang="en-IN" dirty="0"/>
              <a:t>) is p(bead selection). P(move making/ selected bead).</a:t>
            </a:r>
          </a:p>
        </p:txBody>
      </p:sp>
      <p:sp>
        <p:nvSpPr>
          <p:cNvPr id="4" name="Slide Number Placeholder 3">
            <a:extLst>
              <a:ext uri="{FF2B5EF4-FFF2-40B4-BE49-F238E27FC236}">
                <a16:creationId xmlns:a16="http://schemas.microsoft.com/office/drawing/2014/main" id="{CCBDCFC6-41D1-698C-517B-772CC4BD9EC5}"/>
              </a:ext>
            </a:extLst>
          </p:cNvPr>
          <p:cNvSpPr>
            <a:spLocks noGrp="1"/>
          </p:cNvSpPr>
          <p:nvPr>
            <p:ph type="sldNum" sz="quarter" idx="5"/>
          </p:nvPr>
        </p:nvSpPr>
        <p:spPr/>
        <p:txBody>
          <a:bodyPr/>
          <a:lstStyle/>
          <a:p>
            <a:fld id="{9293C1D3-7838-435E-BB04-E11DF04BB1AB}" type="slidenum">
              <a:rPr lang="en-IN" smtClean="0"/>
              <a:t>12</a:t>
            </a:fld>
            <a:endParaRPr lang="en-IN"/>
          </a:p>
        </p:txBody>
      </p:sp>
    </p:spTree>
    <p:extLst>
      <p:ext uri="{BB962C8B-B14F-4D97-AF65-F5344CB8AC3E}">
        <p14:creationId xmlns:p14="http://schemas.microsoft.com/office/powerpoint/2010/main" val="313624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9BB6-C959-CF1D-1277-955267641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CF7253-C715-1ADD-5F10-F51073F339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1710C8-91BD-8272-6161-0B8DD457FDBD}"/>
              </a:ext>
            </a:extLst>
          </p:cNvPr>
          <p:cNvSpPr>
            <a:spLocks noGrp="1"/>
          </p:cNvSpPr>
          <p:nvPr>
            <p:ph type="body" idx="1"/>
          </p:nvPr>
        </p:nvSpPr>
        <p:spPr/>
        <p:txBody>
          <a:bodyPr/>
          <a:lstStyle/>
          <a:p>
            <a:r>
              <a:rPr lang="en-IN" dirty="0"/>
              <a:t>Conditional probability q(</a:t>
            </a:r>
            <a:r>
              <a:rPr lang="en-IN" dirty="0" err="1"/>
              <a:t>i,j</a:t>
            </a:r>
            <a:r>
              <a:rPr lang="en-IN" dirty="0"/>
              <a:t>) is p(bead selection). P(move making/ selected bead).</a:t>
            </a:r>
          </a:p>
        </p:txBody>
      </p:sp>
      <p:sp>
        <p:nvSpPr>
          <p:cNvPr id="4" name="Slide Number Placeholder 3">
            <a:extLst>
              <a:ext uri="{FF2B5EF4-FFF2-40B4-BE49-F238E27FC236}">
                <a16:creationId xmlns:a16="http://schemas.microsoft.com/office/drawing/2014/main" id="{0C9AD9CF-4B1D-17D6-5C72-CA6A70D61663}"/>
              </a:ext>
            </a:extLst>
          </p:cNvPr>
          <p:cNvSpPr>
            <a:spLocks noGrp="1"/>
          </p:cNvSpPr>
          <p:nvPr>
            <p:ph type="sldNum" sz="quarter" idx="5"/>
          </p:nvPr>
        </p:nvSpPr>
        <p:spPr/>
        <p:txBody>
          <a:bodyPr/>
          <a:lstStyle/>
          <a:p>
            <a:fld id="{9293C1D3-7838-435E-BB04-E11DF04BB1AB}" type="slidenum">
              <a:rPr lang="en-IN" smtClean="0"/>
              <a:t>13</a:t>
            </a:fld>
            <a:endParaRPr lang="en-IN"/>
          </a:p>
        </p:txBody>
      </p:sp>
    </p:spTree>
    <p:extLst>
      <p:ext uri="{BB962C8B-B14F-4D97-AF65-F5344CB8AC3E}">
        <p14:creationId xmlns:p14="http://schemas.microsoft.com/office/powerpoint/2010/main" val="2945240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0C637-E8A1-AE89-18D2-7CFCD069C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419229-313B-39E3-E558-14D817A6AE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9A7A2C-77E2-0D87-38CC-82A18CE28C7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8771F22-FFA4-7E8C-6DBE-B7701B2FD457}"/>
              </a:ext>
            </a:extLst>
          </p:cNvPr>
          <p:cNvSpPr>
            <a:spLocks noGrp="1"/>
          </p:cNvSpPr>
          <p:nvPr>
            <p:ph type="sldNum" sz="quarter" idx="5"/>
          </p:nvPr>
        </p:nvSpPr>
        <p:spPr/>
        <p:txBody>
          <a:bodyPr/>
          <a:lstStyle/>
          <a:p>
            <a:fld id="{EE11B9F8-DD99-4BD9-815F-7726427198BC}" type="slidenum">
              <a:rPr lang="en-IN" smtClean="0"/>
              <a:t>18</a:t>
            </a:fld>
            <a:endParaRPr lang="en-IN"/>
          </a:p>
        </p:txBody>
      </p:sp>
    </p:spTree>
    <p:extLst>
      <p:ext uri="{BB962C8B-B14F-4D97-AF65-F5344CB8AC3E}">
        <p14:creationId xmlns:p14="http://schemas.microsoft.com/office/powerpoint/2010/main" val="1702550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FC55-7993-0EE8-852A-4A04779873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FD23C8-9AE5-F328-E45B-681C733D43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23862F-9B84-D759-8E7F-AB66936AB380}"/>
              </a:ext>
            </a:extLst>
          </p:cNvPr>
          <p:cNvSpPr>
            <a:spLocks noGrp="1"/>
          </p:cNvSpPr>
          <p:nvPr>
            <p:ph type="dt" sz="half" idx="10"/>
          </p:nvPr>
        </p:nvSpPr>
        <p:spPr/>
        <p:txBody>
          <a:bodyPr/>
          <a:lstStyle/>
          <a:p>
            <a:fld id="{499B2920-DCB3-44D4-A775-CC1AECFF5937}" type="datetime1">
              <a:rPr lang="en-IN" smtClean="0"/>
              <a:t>11-07-2025</a:t>
            </a:fld>
            <a:endParaRPr lang="en-IN"/>
          </a:p>
        </p:txBody>
      </p:sp>
      <p:sp>
        <p:nvSpPr>
          <p:cNvPr id="5" name="Footer Placeholder 4">
            <a:extLst>
              <a:ext uri="{FF2B5EF4-FFF2-40B4-BE49-F238E27FC236}">
                <a16:creationId xmlns:a16="http://schemas.microsoft.com/office/drawing/2014/main" id="{8E386D47-BC35-9D10-FA50-DF28E1E70AD2}"/>
              </a:ext>
            </a:extLst>
          </p:cNvPr>
          <p:cNvSpPr>
            <a:spLocks noGrp="1"/>
          </p:cNvSpPr>
          <p:nvPr>
            <p:ph type="ftr" sz="quarter" idx="11"/>
          </p:nvPr>
        </p:nvSpPr>
        <p:spPr/>
        <p:txBody>
          <a:bodyPr/>
          <a:lstStyle/>
          <a:p>
            <a:r>
              <a:rPr lang="en-US"/>
              <a:t>Macromolecules, Vol. 22,No. 7, 1989</a:t>
            </a:r>
            <a:endParaRPr lang="en-IN"/>
          </a:p>
        </p:txBody>
      </p:sp>
      <p:sp>
        <p:nvSpPr>
          <p:cNvPr id="6" name="Slide Number Placeholder 5">
            <a:extLst>
              <a:ext uri="{FF2B5EF4-FFF2-40B4-BE49-F238E27FC236}">
                <a16:creationId xmlns:a16="http://schemas.microsoft.com/office/drawing/2014/main" id="{8EF11061-5630-A047-BA7B-FEC4447CE367}"/>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384357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340A2-AD4D-815B-63F8-001DBF493C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E6B033-E1BD-3DD6-ED5E-4A9B644589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5DE7AE-90BF-4239-94DA-A2DFF47A066C}"/>
              </a:ext>
            </a:extLst>
          </p:cNvPr>
          <p:cNvSpPr>
            <a:spLocks noGrp="1"/>
          </p:cNvSpPr>
          <p:nvPr>
            <p:ph type="dt" sz="half" idx="10"/>
          </p:nvPr>
        </p:nvSpPr>
        <p:spPr/>
        <p:txBody>
          <a:bodyPr/>
          <a:lstStyle/>
          <a:p>
            <a:fld id="{EAF653BF-E64E-427F-9316-74173531E18B}" type="datetime1">
              <a:rPr lang="en-IN" smtClean="0"/>
              <a:t>11-07-2025</a:t>
            </a:fld>
            <a:endParaRPr lang="en-IN"/>
          </a:p>
        </p:txBody>
      </p:sp>
      <p:sp>
        <p:nvSpPr>
          <p:cNvPr id="5" name="Footer Placeholder 4">
            <a:extLst>
              <a:ext uri="{FF2B5EF4-FFF2-40B4-BE49-F238E27FC236}">
                <a16:creationId xmlns:a16="http://schemas.microsoft.com/office/drawing/2014/main" id="{2FA29DCD-D78D-D9C6-A636-913107CC5DEA}"/>
              </a:ext>
            </a:extLst>
          </p:cNvPr>
          <p:cNvSpPr>
            <a:spLocks noGrp="1"/>
          </p:cNvSpPr>
          <p:nvPr>
            <p:ph type="ftr" sz="quarter" idx="11"/>
          </p:nvPr>
        </p:nvSpPr>
        <p:spPr/>
        <p:txBody>
          <a:bodyPr/>
          <a:lstStyle/>
          <a:p>
            <a:r>
              <a:rPr lang="en-US"/>
              <a:t>Macromolecules, Vol. 22,No. 7, 1989</a:t>
            </a:r>
            <a:endParaRPr lang="en-IN"/>
          </a:p>
        </p:txBody>
      </p:sp>
      <p:sp>
        <p:nvSpPr>
          <p:cNvPr id="6" name="Slide Number Placeholder 5">
            <a:extLst>
              <a:ext uri="{FF2B5EF4-FFF2-40B4-BE49-F238E27FC236}">
                <a16:creationId xmlns:a16="http://schemas.microsoft.com/office/drawing/2014/main" id="{A3E67853-9759-623B-79BB-955D98CD4ACC}"/>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2908826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3FBDFA-2420-2372-0EAB-D0E99E0523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398AB0-A973-26CE-27A5-7F83B2B0C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69BB4-6C3B-FDB8-002D-5DEF94F442DF}"/>
              </a:ext>
            </a:extLst>
          </p:cNvPr>
          <p:cNvSpPr>
            <a:spLocks noGrp="1"/>
          </p:cNvSpPr>
          <p:nvPr>
            <p:ph type="dt" sz="half" idx="10"/>
          </p:nvPr>
        </p:nvSpPr>
        <p:spPr/>
        <p:txBody>
          <a:bodyPr/>
          <a:lstStyle/>
          <a:p>
            <a:fld id="{87FA39F8-6B95-467A-B222-94EFCFA5B1A4}" type="datetime1">
              <a:rPr lang="en-IN" smtClean="0"/>
              <a:t>11-07-2025</a:t>
            </a:fld>
            <a:endParaRPr lang="en-IN"/>
          </a:p>
        </p:txBody>
      </p:sp>
      <p:sp>
        <p:nvSpPr>
          <p:cNvPr id="5" name="Footer Placeholder 4">
            <a:extLst>
              <a:ext uri="{FF2B5EF4-FFF2-40B4-BE49-F238E27FC236}">
                <a16:creationId xmlns:a16="http://schemas.microsoft.com/office/drawing/2014/main" id="{DE7E53BE-8B3B-20AF-39C8-205B458121A7}"/>
              </a:ext>
            </a:extLst>
          </p:cNvPr>
          <p:cNvSpPr>
            <a:spLocks noGrp="1"/>
          </p:cNvSpPr>
          <p:nvPr>
            <p:ph type="ftr" sz="quarter" idx="11"/>
          </p:nvPr>
        </p:nvSpPr>
        <p:spPr/>
        <p:txBody>
          <a:bodyPr/>
          <a:lstStyle/>
          <a:p>
            <a:r>
              <a:rPr lang="en-US"/>
              <a:t>Macromolecules, Vol. 22,No. 7, 1989</a:t>
            </a:r>
            <a:endParaRPr lang="en-IN"/>
          </a:p>
        </p:txBody>
      </p:sp>
      <p:sp>
        <p:nvSpPr>
          <p:cNvPr id="6" name="Slide Number Placeholder 5">
            <a:extLst>
              <a:ext uri="{FF2B5EF4-FFF2-40B4-BE49-F238E27FC236}">
                <a16:creationId xmlns:a16="http://schemas.microsoft.com/office/drawing/2014/main" id="{5F762BA1-8123-E025-A2D4-8C0D3512E3FE}"/>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40483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784F-26EC-D763-8BBC-CB6948BF3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44824-2F0A-39AD-5AC0-4E02962DA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DD7EA5-A994-38D8-17FF-BA6F75D796DF}"/>
              </a:ext>
            </a:extLst>
          </p:cNvPr>
          <p:cNvSpPr>
            <a:spLocks noGrp="1"/>
          </p:cNvSpPr>
          <p:nvPr>
            <p:ph type="dt" sz="half" idx="10"/>
          </p:nvPr>
        </p:nvSpPr>
        <p:spPr/>
        <p:txBody>
          <a:bodyPr/>
          <a:lstStyle/>
          <a:p>
            <a:fld id="{1CB1910D-A568-46E0-BF95-8B7D2F670ACB}" type="datetime1">
              <a:rPr lang="en-IN" smtClean="0"/>
              <a:t>11-07-2025</a:t>
            </a:fld>
            <a:endParaRPr lang="en-IN"/>
          </a:p>
        </p:txBody>
      </p:sp>
      <p:sp>
        <p:nvSpPr>
          <p:cNvPr id="5" name="Footer Placeholder 4">
            <a:extLst>
              <a:ext uri="{FF2B5EF4-FFF2-40B4-BE49-F238E27FC236}">
                <a16:creationId xmlns:a16="http://schemas.microsoft.com/office/drawing/2014/main" id="{8E2B0BD9-FD68-06BA-5261-5589030A5D7A}"/>
              </a:ext>
            </a:extLst>
          </p:cNvPr>
          <p:cNvSpPr>
            <a:spLocks noGrp="1"/>
          </p:cNvSpPr>
          <p:nvPr>
            <p:ph type="ftr" sz="quarter" idx="11"/>
          </p:nvPr>
        </p:nvSpPr>
        <p:spPr/>
        <p:txBody>
          <a:bodyPr/>
          <a:lstStyle/>
          <a:p>
            <a:r>
              <a:rPr lang="en-US"/>
              <a:t>Macromolecules, Vol. 22,No. 7, 1989</a:t>
            </a:r>
            <a:endParaRPr lang="en-IN"/>
          </a:p>
        </p:txBody>
      </p:sp>
      <p:sp>
        <p:nvSpPr>
          <p:cNvPr id="6" name="Slide Number Placeholder 5">
            <a:extLst>
              <a:ext uri="{FF2B5EF4-FFF2-40B4-BE49-F238E27FC236}">
                <a16:creationId xmlns:a16="http://schemas.microsoft.com/office/drawing/2014/main" id="{6C749034-E986-C156-6628-55AFED719A0B}"/>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2971921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B894-D133-4EDA-3229-E00F853319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299040-5B20-F14E-F2EC-19F1BA0CD2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8EA55-C10A-3398-F312-EDC5C0D3C737}"/>
              </a:ext>
            </a:extLst>
          </p:cNvPr>
          <p:cNvSpPr>
            <a:spLocks noGrp="1"/>
          </p:cNvSpPr>
          <p:nvPr>
            <p:ph type="dt" sz="half" idx="10"/>
          </p:nvPr>
        </p:nvSpPr>
        <p:spPr/>
        <p:txBody>
          <a:bodyPr/>
          <a:lstStyle/>
          <a:p>
            <a:fld id="{E824768F-ADBF-4C72-9B62-98DCE66B8E40}" type="datetime1">
              <a:rPr lang="en-IN" smtClean="0"/>
              <a:t>11-07-2025</a:t>
            </a:fld>
            <a:endParaRPr lang="en-IN"/>
          </a:p>
        </p:txBody>
      </p:sp>
      <p:sp>
        <p:nvSpPr>
          <p:cNvPr id="5" name="Footer Placeholder 4">
            <a:extLst>
              <a:ext uri="{FF2B5EF4-FFF2-40B4-BE49-F238E27FC236}">
                <a16:creationId xmlns:a16="http://schemas.microsoft.com/office/drawing/2014/main" id="{46AAB59C-9521-BCF2-C50E-16C09BC0492E}"/>
              </a:ext>
            </a:extLst>
          </p:cNvPr>
          <p:cNvSpPr>
            <a:spLocks noGrp="1"/>
          </p:cNvSpPr>
          <p:nvPr>
            <p:ph type="ftr" sz="quarter" idx="11"/>
          </p:nvPr>
        </p:nvSpPr>
        <p:spPr/>
        <p:txBody>
          <a:bodyPr/>
          <a:lstStyle/>
          <a:p>
            <a:r>
              <a:rPr lang="en-US"/>
              <a:t>Macromolecules, Vol. 22,No. 7, 1989</a:t>
            </a:r>
            <a:endParaRPr lang="en-IN"/>
          </a:p>
        </p:txBody>
      </p:sp>
      <p:sp>
        <p:nvSpPr>
          <p:cNvPr id="6" name="Slide Number Placeholder 5">
            <a:extLst>
              <a:ext uri="{FF2B5EF4-FFF2-40B4-BE49-F238E27FC236}">
                <a16:creationId xmlns:a16="http://schemas.microsoft.com/office/drawing/2014/main" id="{FBB74042-75A1-EB5C-D205-BCDED7E56EEE}"/>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221270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6B02-554E-3923-2E37-2FD7F46A28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A797E-0969-5F53-39E3-BC38C0416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BA94A3-AF7B-7343-0AC1-3BDBB9A0C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5C2718-2CCE-C96F-8A1D-1DF08DE11B5B}"/>
              </a:ext>
            </a:extLst>
          </p:cNvPr>
          <p:cNvSpPr>
            <a:spLocks noGrp="1"/>
          </p:cNvSpPr>
          <p:nvPr>
            <p:ph type="dt" sz="half" idx="10"/>
          </p:nvPr>
        </p:nvSpPr>
        <p:spPr/>
        <p:txBody>
          <a:bodyPr/>
          <a:lstStyle/>
          <a:p>
            <a:fld id="{0C7B5906-281A-49DC-A3A6-67BB2C2AB2B4}" type="datetime1">
              <a:rPr lang="en-IN" smtClean="0"/>
              <a:t>11-07-2025</a:t>
            </a:fld>
            <a:endParaRPr lang="en-IN"/>
          </a:p>
        </p:txBody>
      </p:sp>
      <p:sp>
        <p:nvSpPr>
          <p:cNvPr id="6" name="Footer Placeholder 5">
            <a:extLst>
              <a:ext uri="{FF2B5EF4-FFF2-40B4-BE49-F238E27FC236}">
                <a16:creationId xmlns:a16="http://schemas.microsoft.com/office/drawing/2014/main" id="{A1E6CE0A-6178-7B85-4908-98D7D6135616}"/>
              </a:ext>
            </a:extLst>
          </p:cNvPr>
          <p:cNvSpPr>
            <a:spLocks noGrp="1"/>
          </p:cNvSpPr>
          <p:nvPr>
            <p:ph type="ftr" sz="quarter" idx="11"/>
          </p:nvPr>
        </p:nvSpPr>
        <p:spPr/>
        <p:txBody>
          <a:bodyPr/>
          <a:lstStyle/>
          <a:p>
            <a:r>
              <a:rPr lang="en-US"/>
              <a:t>Macromolecules, Vol. 22,No. 7, 1989</a:t>
            </a:r>
            <a:endParaRPr lang="en-IN"/>
          </a:p>
        </p:txBody>
      </p:sp>
      <p:sp>
        <p:nvSpPr>
          <p:cNvPr id="7" name="Slide Number Placeholder 6">
            <a:extLst>
              <a:ext uri="{FF2B5EF4-FFF2-40B4-BE49-F238E27FC236}">
                <a16:creationId xmlns:a16="http://schemas.microsoft.com/office/drawing/2014/main" id="{AFC88012-4256-8DCF-30F6-437762086E1A}"/>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851206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C9B9-F3F5-81AB-8D17-2A9E040E17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BDE286-C18D-1D1A-0E18-6854BC6A9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F8E9E-ED3B-93F2-65EC-A5B5033607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EE4717-B579-9999-BDDA-E34C63A18A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4FD7C-6C49-0BD8-DDE0-0A96767C3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F2A710-A7C4-88F3-BCD1-6EFA16DB42E2}"/>
              </a:ext>
            </a:extLst>
          </p:cNvPr>
          <p:cNvSpPr>
            <a:spLocks noGrp="1"/>
          </p:cNvSpPr>
          <p:nvPr>
            <p:ph type="dt" sz="half" idx="10"/>
          </p:nvPr>
        </p:nvSpPr>
        <p:spPr/>
        <p:txBody>
          <a:bodyPr/>
          <a:lstStyle/>
          <a:p>
            <a:fld id="{89FE501A-462D-45D5-ACDE-3201BE213879}" type="datetime1">
              <a:rPr lang="en-IN" smtClean="0"/>
              <a:t>11-07-2025</a:t>
            </a:fld>
            <a:endParaRPr lang="en-IN"/>
          </a:p>
        </p:txBody>
      </p:sp>
      <p:sp>
        <p:nvSpPr>
          <p:cNvPr id="8" name="Footer Placeholder 7">
            <a:extLst>
              <a:ext uri="{FF2B5EF4-FFF2-40B4-BE49-F238E27FC236}">
                <a16:creationId xmlns:a16="http://schemas.microsoft.com/office/drawing/2014/main" id="{C9E59CA5-661C-1D27-6908-1970AA6D091E}"/>
              </a:ext>
            </a:extLst>
          </p:cNvPr>
          <p:cNvSpPr>
            <a:spLocks noGrp="1"/>
          </p:cNvSpPr>
          <p:nvPr>
            <p:ph type="ftr" sz="quarter" idx="11"/>
          </p:nvPr>
        </p:nvSpPr>
        <p:spPr/>
        <p:txBody>
          <a:bodyPr/>
          <a:lstStyle/>
          <a:p>
            <a:r>
              <a:rPr lang="en-US"/>
              <a:t>Macromolecules, Vol. 22,No. 7, 1989</a:t>
            </a:r>
            <a:endParaRPr lang="en-IN"/>
          </a:p>
        </p:txBody>
      </p:sp>
      <p:sp>
        <p:nvSpPr>
          <p:cNvPr id="9" name="Slide Number Placeholder 8">
            <a:extLst>
              <a:ext uri="{FF2B5EF4-FFF2-40B4-BE49-F238E27FC236}">
                <a16:creationId xmlns:a16="http://schemas.microsoft.com/office/drawing/2014/main" id="{D040882F-BF4C-FAA8-C798-19FE883738C2}"/>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244909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DEDE7-EE2D-51B0-8198-8533EA4DC2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8F1E49-6F3A-C87C-4F4F-7DD30D7C1F99}"/>
              </a:ext>
            </a:extLst>
          </p:cNvPr>
          <p:cNvSpPr>
            <a:spLocks noGrp="1"/>
          </p:cNvSpPr>
          <p:nvPr>
            <p:ph type="dt" sz="half" idx="10"/>
          </p:nvPr>
        </p:nvSpPr>
        <p:spPr/>
        <p:txBody>
          <a:bodyPr/>
          <a:lstStyle/>
          <a:p>
            <a:fld id="{D1741638-D8A7-4CB1-BDBA-16B7E58B9164}" type="datetime1">
              <a:rPr lang="en-IN" smtClean="0"/>
              <a:t>11-07-2025</a:t>
            </a:fld>
            <a:endParaRPr lang="en-IN"/>
          </a:p>
        </p:txBody>
      </p:sp>
      <p:sp>
        <p:nvSpPr>
          <p:cNvPr id="4" name="Footer Placeholder 3">
            <a:extLst>
              <a:ext uri="{FF2B5EF4-FFF2-40B4-BE49-F238E27FC236}">
                <a16:creationId xmlns:a16="http://schemas.microsoft.com/office/drawing/2014/main" id="{FFE06D7C-3F63-6C83-BD1B-D40449B8E121}"/>
              </a:ext>
            </a:extLst>
          </p:cNvPr>
          <p:cNvSpPr>
            <a:spLocks noGrp="1"/>
          </p:cNvSpPr>
          <p:nvPr>
            <p:ph type="ftr" sz="quarter" idx="11"/>
          </p:nvPr>
        </p:nvSpPr>
        <p:spPr/>
        <p:txBody>
          <a:bodyPr/>
          <a:lstStyle/>
          <a:p>
            <a:r>
              <a:rPr lang="en-US"/>
              <a:t>Macromolecules, Vol. 22,No. 7, 1989</a:t>
            </a:r>
            <a:endParaRPr lang="en-IN"/>
          </a:p>
        </p:txBody>
      </p:sp>
      <p:sp>
        <p:nvSpPr>
          <p:cNvPr id="5" name="Slide Number Placeholder 4">
            <a:extLst>
              <a:ext uri="{FF2B5EF4-FFF2-40B4-BE49-F238E27FC236}">
                <a16:creationId xmlns:a16="http://schemas.microsoft.com/office/drawing/2014/main" id="{B8C5D669-C5EF-529F-3F58-7D14D35335BE}"/>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84936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51ED8E-E62F-EEDA-C97C-E29176BC9110}"/>
              </a:ext>
            </a:extLst>
          </p:cNvPr>
          <p:cNvSpPr>
            <a:spLocks noGrp="1"/>
          </p:cNvSpPr>
          <p:nvPr>
            <p:ph type="dt" sz="half" idx="10"/>
          </p:nvPr>
        </p:nvSpPr>
        <p:spPr/>
        <p:txBody>
          <a:bodyPr/>
          <a:lstStyle/>
          <a:p>
            <a:fld id="{B471299A-857F-4B3C-B6AF-9752421928B1}" type="datetime1">
              <a:rPr lang="en-IN" smtClean="0"/>
              <a:t>11-07-2025</a:t>
            </a:fld>
            <a:endParaRPr lang="en-IN"/>
          </a:p>
        </p:txBody>
      </p:sp>
      <p:sp>
        <p:nvSpPr>
          <p:cNvPr id="3" name="Footer Placeholder 2">
            <a:extLst>
              <a:ext uri="{FF2B5EF4-FFF2-40B4-BE49-F238E27FC236}">
                <a16:creationId xmlns:a16="http://schemas.microsoft.com/office/drawing/2014/main" id="{59666E79-558E-09BF-17BF-6E440DAA083D}"/>
              </a:ext>
            </a:extLst>
          </p:cNvPr>
          <p:cNvSpPr>
            <a:spLocks noGrp="1"/>
          </p:cNvSpPr>
          <p:nvPr>
            <p:ph type="ftr" sz="quarter" idx="11"/>
          </p:nvPr>
        </p:nvSpPr>
        <p:spPr/>
        <p:txBody>
          <a:bodyPr/>
          <a:lstStyle/>
          <a:p>
            <a:r>
              <a:rPr lang="en-US"/>
              <a:t>Macromolecules, Vol. 22,No. 7, 1989</a:t>
            </a:r>
            <a:endParaRPr lang="en-IN"/>
          </a:p>
        </p:txBody>
      </p:sp>
      <p:sp>
        <p:nvSpPr>
          <p:cNvPr id="4" name="Slide Number Placeholder 3">
            <a:extLst>
              <a:ext uri="{FF2B5EF4-FFF2-40B4-BE49-F238E27FC236}">
                <a16:creationId xmlns:a16="http://schemas.microsoft.com/office/drawing/2014/main" id="{F5D651A8-B5BE-71BC-E111-3857FB64FEAF}"/>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48561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01E7-B9AD-6771-F4E0-458514DB1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77D672-73A8-1F4D-E2FA-BC3242196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4B5415-8291-C3FA-7392-66300314A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8B4D-A006-A8F4-4F77-E7750403211C}"/>
              </a:ext>
            </a:extLst>
          </p:cNvPr>
          <p:cNvSpPr>
            <a:spLocks noGrp="1"/>
          </p:cNvSpPr>
          <p:nvPr>
            <p:ph type="dt" sz="half" idx="10"/>
          </p:nvPr>
        </p:nvSpPr>
        <p:spPr/>
        <p:txBody>
          <a:bodyPr/>
          <a:lstStyle/>
          <a:p>
            <a:fld id="{E77F90F3-79EF-444D-8DAD-42066D1F18EF}" type="datetime1">
              <a:rPr lang="en-IN" smtClean="0"/>
              <a:t>11-07-2025</a:t>
            </a:fld>
            <a:endParaRPr lang="en-IN"/>
          </a:p>
        </p:txBody>
      </p:sp>
      <p:sp>
        <p:nvSpPr>
          <p:cNvPr id="6" name="Footer Placeholder 5">
            <a:extLst>
              <a:ext uri="{FF2B5EF4-FFF2-40B4-BE49-F238E27FC236}">
                <a16:creationId xmlns:a16="http://schemas.microsoft.com/office/drawing/2014/main" id="{8B6E552C-D2A8-AAEE-6244-CFFC5FE9F3B1}"/>
              </a:ext>
            </a:extLst>
          </p:cNvPr>
          <p:cNvSpPr>
            <a:spLocks noGrp="1"/>
          </p:cNvSpPr>
          <p:nvPr>
            <p:ph type="ftr" sz="quarter" idx="11"/>
          </p:nvPr>
        </p:nvSpPr>
        <p:spPr/>
        <p:txBody>
          <a:bodyPr/>
          <a:lstStyle/>
          <a:p>
            <a:r>
              <a:rPr lang="en-US"/>
              <a:t>Macromolecules, Vol. 22,No. 7, 1989</a:t>
            </a:r>
            <a:endParaRPr lang="en-IN"/>
          </a:p>
        </p:txBody>
      </p:sp>
      <p:sp>
        <p:nvSpPr>
          <p:cNvPr id="7" name="Slide Number Placeholder 6">
            <a:extLst>
              <a:ext uri="{FF2B5EF4-FFF2-40B4-BE49-F238E27FC236}">
                <a16:creationId xmlns:a16="http://schemas.microsoft.com/office/drawing/2014/main" id="{2ED48370-7642-E72C-6C82-A8CB420D980F}"/>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121939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2743-DF25-F3F1-901D-AE1F4E4BD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DF729A-EB90-1D8C-D160-C81B4464D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E5E369-B42F-EE7B-0F5F-8D1BC13A0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07009E-6AE8-01F5-898A-8883DE9EEFE6}"/>
              </a:ext>
            </a:extLst>
          </p:cNvPr>
          <p:cNvSpPr>
            <a:spLocks noGrp="1"/>
          </p:cNvSpPr>
          <p:nvPr>
            <p:ph type="dt" sz="half" idx="10"/>
          </p:nvPr>
        </p:nvSpPr>
        <p:spPr/>
        <p:txBody>
          <a:bodyPr/>
          <a:lstStyle/>
          <a:p>
            <a:fld id="{EFD9C060-7518-4873-B3C4-E86395B361BC}" type="datetime1">
              <a:rPr lang="en-IN" smtClean="0"/>
              <a:t>11-07-2025</a:t>
            </a:fld>
            <a:endParaRPr lang="en-IN"/>
          </a:p>
        </p:txBody>
      </p:sp>
      <p:sp>
        <p:nvSpPr>
          <p:cNvPr id="6" name="Footer Placeholder 5">
            <a:extLst>
              <a:ext uri="{FF2B5EF4-FFF2-40B4-BE49-F238E27FC236}">
                <a16:creationId xmlns:a16="http://schemas.microsoft.com/office/drawing/2014/main" id="{2FCD03A3-E819-7908-CB9D-3263EC7D81F5}"/>
              </a:ext>
            </a:extLst>
          </p:cNvPr>
          <p:cNvSpPr>
            <a:spLocks noGrp="1"/>
          </p:cNvSpPr>
          <p:nvPr>
            <p:ph type="ftr" sz="quarter" idx="11"/>
          </p:nvPr>
        </p:nvSpPr>
        <p:spPr/>
        <p:txBody>
          <a:bodyPr/>
          <a:lstStyle/>
          <a:p>
            <a:r>
              <a:rPr lang="en-US"/>
              <a:t>Macromolecules, Vol. 22,No. 7, 1989</a:t>
            </a:r>
            <a:endParaRPr lang="en-IN"/>
          </a:p>
        </p:txBody>
      </p:sp>
      <p:sp>
        <p:nvSpPr>
          <p:cNvPr id="7" name="Slide Number Placeholder 6">
            <a:extLst>
              <a:ext uri="{FF2B5EF4-FFF2-40B4-BE49-F238E27FC236}">
                <a16:creationId xmlns:a16="http://schemas.microsoft.com/office/drawing/2014/main" id="{00E3EDAA-93B6-5433-1EF2-7257EF983266}"/>
              </a:ext>
            </a:extLst>
          </p:cNvPr>
          <p:cNvSpPr>
            <a:spLocks noGrp="1"/>
          </p:cNvSpPr>
          <p:nvPr>
            <p:ph type="sldNum" sz="quarter" idx="12"/>
          </p:nvPr>
        </p:nvSpPr>
        <p:spPr/>
        <p:txBody>
          <a:bodyPr/>
          <a:lstStyle/>
          <a:p>
            <a:fld id="{8AFCDE44-C7E7-48E0-B402-97B4027E079D}" type="slidenum">
              <a:rPr lang="en-IN" smtClean="0"/>
              <a:t>‹#›</a:t>
            </a:fld>
            <a:endParaRPr lang="en-IN"/>
          </a:p>
        </p:txBody>
      </p:sp>
    </p:spTree>
    <p:extLst>
      <p:ext uri="{BB962C8B-B14F-4D97-AF65-F5344CB8AC3E}">
        <p14:creationId xmlns:p14="http://schemas.microsoft.com/office/powerpoint/2010/main" val="16337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A6D3E-0C8E-6BF0-3776-0E811B944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9D1491-327B-C4FB-BD3B-60EB73989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C551A0-7F46-73AD-490E-3538765F7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AB7A83-C804-4BE6-A7F0-7E5E7B4A736B}" type="datetime1">
              <a:rPr lang="en-IN" smtClean="0"/>
              <a:t>11-07-2025</a:t>
            </a:fld>
            <a:endParaRPr lang="en-IN"/>
          </a:p>
        </p:txBody>
      </p:sp>
      <p:sp>
        <p:nvSpPr>
          <p:cNvPr id="5" name="Footer Placeholder 4">
            <a:extLst>
              <a:ext uri="{FF2B5EF4-FFF2-40B4-BE49-F238E27FC236}">
                <a16:creationId xmlns:a16="http://schemas.microsoft.com/office/drawing/2014/main" id="{AF94C835-B034-C083-67BE-E2AF01AC0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Macromolecules, Vol. 22,No. 7, 1989</a:t>
            </a:r>
            <a:endParaRPr lang="en-IN"/>
          </a:p>
        </p:txBody>
      </p:sp>
      <p:sp>
        <p:nvSpPr>
          <p:cNvPr id="6" name="Slide Number Placeholder 5">
            <a:extLst>
              <a:ext uri="{FF2B5EF4-FFF2-40B4-BE49-F238E27FC236}">
                <a16:creationId xmlns:a16="http://schemas.microsoft.com/office/drawing/2014/main" id="{2FC26500-DCE8-E6F2-8ED9-E7FF61CAE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CDE44-C7E7-48E0-B402-97B4027E079D}" type="slidenum">
              <a:rPr lang="en-IN" smtClean="0"/>
              <a:t>‹#›</a:t>
            </a:fld>
            <a:endParaRPr lang="en-IN"/>
          </a:p>
        </p:txBody>
      </p:sp>
    </p:spTree>
    <p:extLst>
      <p:ext uri="{BB962C8B-B14F-4D97-AF65-F5344CB8AC3E}">
        <p14:creationId xmlns:p14="http://schemas.microsoft.com/office/powerpoint/2010/main" val="5516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8" Type="http://schemas.openxmlformats.org/officeDocument/2006/relationships/image" Target="../media/image47.png"/><Relationship Id="rId26" Type="http://schemas.openxmlformats.org/officeDocument/2006/relationships/image" Target="../media/image37.png"/><Relationship Id="rId21" Type="http://schemas.openxmlformats.org/officeDocument/2006/relationships/image" Target="../media/image32.png"/><Relationship Id="rId34" Type="http://schemas.openxmlformats.org/officeDocument/2006/relationships/image" Target="../media/image44.png"/><Relationship Id="rId25" Type="http://schemas.openxmlformats.org/officeDocument/2006/relationships/image" Target="../media/image36.png"/><Relationship Id="rId33" Type="http://schemas.openxmlformats.org/officeDocument/2006/relationships/image" Target="../media/image43.png"/><Relationship Id="rId20" Type="http://schemas.openxmlformats.org/officeDocument/2006/relationships/image" Target="../media/image31.png"/><Relationship Id="rId29" Type="http://schemas.openxmlformats.org/officeDocument/2006/relationships/image" Target="../media/image39.png"/><Relationship Id="rId1" Type="http://schemas.openxmlformats.org/officeDocument/2006/relationships/slideLayout" Target="../slideLayouts/slideLayout2.xml"/><Relationship Id="rId24" Type="http://schemas.openxmlformats.org/officeDocument/2006/relationships/image" Target="../media/image35.png"/><Relationship Id="rId32" Type="http://schemas.openxmlformats.org/officeDocument/2006/relationships/image" Target="../media/image42.png"/><Relationship Id="rId23" Type="http://schemas.openxmlformats.org/officeDocument/2006/relationships/image" Target="../media/image34.png"/><Relationship Id="rId28" Type="http://schemas.openxmlformats.org/officeDocument/2006/relationships/image" Target="../media/image21.png"/><Relationship Id="rId19" Type="http://schemas.openxmlformats.org/officeDocument/2006/relationships/image" Target="../media/image48.png"/><Relationship Id="rId31" Type="http://schemas.openxmlformats.org/officeDocument/2006/relationships/image" Target="../media/image41.png"/><Relationship Id="rId22" Type="http://schemas.openxmlformats.org/officeDocument/2006/relationships/image" Target="../media/image33.png"/><Relationship Id="rId27" Type="http://schemas.openxmlformats.org/officeDocument/2006/relationships/image" Target="../media/image38.png"/><Relationship Id="rId30" Type="http://schemas.openxmlformats.org/officeDocument/2006/relationships/image" Target="../media/image40.png"/><Relationship Id="rId35"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46.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59.png"/></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20.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00.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2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10.png"/><Relationship Id="rId13" Type="http://schemas.openxmlformats.org/officeDocument/2006/relationships/image" Target="../media/image66.png"/><Relationship Id="rId3" Type="http://schemas.openxmlformats.org/officeDocument/2006/relationships/image" Target="../media/image560.png"/><Relationship Id="rId7" Type="http://schemas.openxmlformats.org/officeDocument/2006/relationships/image" Target="../media/image600.png"/><Relationship Id="rId12" Type="http://schemas.openxmlformats.org/officeDocument/2006/relationships/image" Target="../media/image650.png"/><Relationship Id="rId2" Type="http://schemas.openxmlformats.org/officeDocument/2006/relationships/image" Target="../media/image460.png"/><Relationship Id="rId1" Type="http://schemas.openxmlformats.org/officeDocument/2006/relationships/slideLayout" Target="../slideLayouts/slideLayout2.xml"/><Relationship Id="rId6" Type="http://schemas.openxmlformats.org/officeDocument/2006/relationships/image" Target="../media/image590.png"/><Relationship Id="rId11" Type="http://schemas.openxmlformats.org/officeDocument/2006/relationships/image" Target="../media/image640.png"/><Relationship Id="rId5" Type="http://schemas.openxmlformats.org/officeDocument/2006/relationships/image" Target="../media/image580.png"/><Relationship Id="rId10" Type="http://schemas.openxmlformats.org/officeDocument/2006/relationships/image" Target="../media/image630.png"/><Relationship Id="rId4" Type="http://schemas.openxmlformats.org/officeDocument/2006/relationships/image" Target="../media/image570.png"/><Relationship Id="rId9" Type="http://schemas.openxmlformats.org/officeDocument/2006/relationships/image" Target="../media/image620.png"/><Relationship Id="rId1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91.png"/></Relationships>
</file>

<file path=ppt/slides/_rels/slide27.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1.png"/><Relationship Id="rId4" Type="http://schemas.openxmlformats.org/officeDocument/2006/relationships/image" Target="../media/image190.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2.png"/><Relationship Id="rId7" Type="http://schemas.openxmlformats.org/officeDocument/2006/relationships/image" Target="../media/image6.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10.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8" Type="http://schemas.openxmlformats.org/officeDocument/2006/relationships/image" Target="../media/image29.png"/><Relationship Id="rId26" Type="http://schemas.openxmlformats.org/officeDocument/2006/relationships/image" Target="../media/image19.png"/><Relationship Id="rId21" Type="http://schemas.openxmlformats.org/officeDocument/2006/relationships/image" Target="../media/image14.png"/><Relationship Id="rId34" Type="http://schemas.openxmlformats.org/officeDocument/2006/relationships/image" Target="../media/image27.png"/><Relationship Id="rId25" Type="http://schemas.openxmlformats.org/officeDocument/2006/relationships/image" Target="../media/image18.png"/><Relationship Id="rId33" Type="http://schemas.openxmlformats.org/officeDocument/2006/relationships/image" Target="../media/image26.png"/><Relationship Id="rId2" Type="http://schemas.openxmlformats.org/officeDocument/2006/relationships/notesSlide" Target="../notesSlides/notesSlide5.xml"/><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2.xml"/><Relationship Id="rId24" Type="http://schemas.openxmlformats.org/officeDocument/2006/relationships/image" Target="../media/image17.png"/><Relationship Id="rId32" Type="http://schemas.openxmlformats.org/officeDocument/2006/relationships/image" Target="../media/image25.png"/><Relationship Id="rId23" Type="http://schemas.openxmlformats.org/officeDocument/2006/relationships/image" Target="../media/image16.png"/><Relationship Id="rId28" Type="http://schemas.openxmlformats.org/officeDocument/2006/relationships/image" Target="../media/image21.png"/><Relationship Id="rId19" Type="http://schemas.openxmlformats.org/officeDocument/2006/relationships/image" Target="../media/image30.png"/><Relationship Id="rId31" Type="http://schemas.openxmlformats.org/officeDocument/2006/relationships/image" Target="../media/image24.png"/><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D8E07-7146-5C5D-5F73-6297F8A8614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8CAAAD1-1D3A-AB7F-CA36-3BCE2E976C78}"/>
              </a:ext>
            </a:extLst>
          </p:cNvPr>
          <p:cNvSpPr txBox="1"/>
          <p:nvPr/>
        </p:nvSpPr>
        <p:spPr>
          <a:xfrm>
            <a:off x="3283744" y="188119"/>
            <a:ext cx="56126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solidFill>
                  <a:srgbClr val="595959"/>
                </a:solidFill>
                <a:latin typeface="Times"/>
                <a:cs typeface="Times"/>
              </a:rPr>
              <a:t>MTech Stage-1 Presentation</a:t>
            </a:r>
          </a:p>
        </p:txBody>
      </p:sp>
      <p:grpSp>
        <p:nvGrpSpPr>
          <p:cNvPr id="17" name="Group 16">
            <a:extLst>
              <a:ext uri="{FF2B5EF4-FFF2-40B4-BE49-F238E27FC236}">
                <a16:creationId xmlns:a16="http://schemas.microsoft.com/office/drawing/2014/main" id="{418E0564-B736-2924-2143-E1A144E88BDE}"/>
              </a:ext>
            </a:extLst>
          </p:cNvPr>
          <p:cNvGrpSpPr/>
          <p:nvPr/>
        </p:nvGrpSpPr>
        <p:grpSpPr>
          <a:xfrm>
            <a:off x="2965" y="1280044"/>
            <a:ext cx="12192001" cy="1774033"/>
            <a:chOff x="2965" y="1422919"/>
            <a:chExt cx="12192001" cy="1774033"/>
          </a:xfrm>
        </p:grpSpPr>
        <p:sp>
          <p:nvSpPr>
            <p:cNvPr id="5" name="Rectangle 4">
              <a:extLst>
                <a:ext uri="{FF2B5EF4-FFF2-40B4-BE49-F238E27FC236}">
                  <a16:creationId xmlns:a16="http://schemas.microsoft.com/office/drawing/2014/main" id="{28D48FA5-A974-D3C0-8F19-15405AC3AA55}"/>
                </a:ext>
              </a:extLst>
            </p:cNvPr>
            <p:cNvSpPr/>
            <p:nvPr/>
          </p:nvSpPr>
          <p:spPr>
            <a:xfrm>
              <a:off x="2965" y="1422919"/>
              <a:ext cx="12192001" cy="1774033"/>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DAC1EB3-2D5D-4E65-B052-68EF1632C18B}"/>
                </a:ext>
              </a:extLst>
            </p:cNvPr>
            <p:cNvSpPr txBox="1"/>
            <p:nvPr/>
          </p:nvSpPr>
          <p:spPr>
            <a:xfrm>
              <a:off x="684610" y="1478938"/>
              <a:ext cx="1138450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200000"/>
                </a:lnSpc>
              </a:pPr>
              <a:r>
                <a:rPr lang="en-US" sz="2800" b="1" dirty="0">
                  <a:effectLst>
                    <a:outerShdw blurRad="38100" dist="38100" dir="2700000" algn="tl">
                      <a:srgbClr val="000000">
                        <a:alpha val="43137"/>
                      </a:srgbClr>
                    </a:outerShdw>
                  </a:effectLst>
                  <a:latin typeface="Times New Roman" panose="02020603050405020304" pitchFamily="18" charset="0"/>
                  <a:ea typeface="Calibri Light" panose="020F0302020204030204" pitchFamily="34" charset="0"/>
                  <a:cs typeface="Times New Roman" panose="02020603050405020304" pitchFamily="18" charset="0"/>
                </a:rPr>
                <a:t>Structure of Associative Polymers at Surface:</a:t>
              </a:r>
            </a:p>
            <a:p>
              <a:pPr algn="ctr"/>
              <a:r>
                <a:rPr lang="en-US" sz="2800" b="1" dirty="0">
                  <a:effectLst>
                    <a:outerShdw blurRad="38100" dist="38100" dir="2700000" algn="tl">
                      <a:srgbClr val="000000">
                        <a:alpha val="43137"/>
                      </a:srgbClr>
                    </a:outerShdw>
                  </a:effectLst>
                  <a:latin typeface="Times New Roman" panose="02020603050405020304" pitchFamily="18" charset="0"/>
                  <a:ea typeface="Calibri Light" panose="020F0302020204030204" pitchFamily="34" charset="0"/>
                  <a:cs typeface="Times New Roman" panose="02020603050405020304" pitchFamily="18" charset="0"/>
                </a:rPr>
                <a:t>A Simulation based Approach </a:t>
              </a:r>
            </a:p>
          </p:txBody>
        </p:sp>
      </p:grpSp>
      <p:pic>
        <p:nvPicPr>
          <p:cNvPr id="8" name="Picture 7" descr="IIT Hyderabad - Wikipedia">
            <a:extLst>
              <a:ext uri="{FF2B5EF4-FFF2-40B4-BE49-F238E27FC236}">
                <a16:creationId xmlns:a16="http://schemas.microsoft.com/office/drawing/2014/main" id="{986E38CC-B1C0-C36E-0B05-4485259726E3}"/>
              </a:ext>
            </a:extLst>
          </p:cNvPr>
          <p:cNvPicPr>
            <a:picLocks noChangeAspect="1"/>
          </p:cNvPicPr>
          <p:nvPr/>
        </p:nvPicPr>
        <p:blipFill>
          <a:blip r:embed="rId2"/>
          <a:stretch>
            <a:fillRect/>
          </a:stretch>
        </p:blipFill>
        <p:spPr>
          <a:xfrm>
            <a:off x="200025" y="105442"/>
            <a:ext cx="969171" cy="1015462"/>
          </a:xfrm>
          <a:prstGeom prst="rect">
            <a:avLst/>
          </a:prstGeom>
        </p:spPr>
      </p:pic>
      <p:sp>
        <p:nvSpPr>
          <p:cNvPr id="3" name="TextBox 2">
            <a:extLst>
              <a:ext uri="{FF2B5EF4-FFF2-40B4-BE49-F238E27FC236}">
                <a16:creationId xmlns:a16="http://schemas.microsoft.com/office/drawing/2014/main" id="{B9963AF3-752C-80E5-4345-414A30FEF5A1}"/>
              </a:ext>
            </a:extLst>
          </p:cNvPr>
          <p:cNvSpPr txBox="1"/>
          <p:nvPr/>
        </p:nvSpPr>
        <p:spPr>
          <a:xfrm>
            <a:off x="4076130" y="3429000"/>
            <a:ext cx="4045670" cy="2585323"/>
          </a:xfrm>
          <a:prstGeom prst="rect">
            <a:avLst/>
          </a:prstGeom>
          <a:noFill/>
        </p:spPr>
        <p:txBody>
          <a:bodyPr wrap="square" rtlCol="0">
            <a:spAutoFit/>
          </a:bodyPr>
          <a:lstStyle/>
          <a:p>
            <a:pPr algn="ctr"/>
            <a:r>
              <a:rPr lang="en-US" cap="all" dirty="0">
                <a:solidFill>
                  <a:schemeClr val="accent1"/>
                </a:solidFill>
                <a:latin typeface="Times New Roman" panose="02020603050405020304" pitchFamily="18" charset="0"/>
                <a:cs typeface="Times New Roman" panose="02020603050405020304" pitchFamily="18" charset="0"/>
              </a:rPr>
              <a:t>KILAPARTHI KOUSHIK SAI</a:t>
            </a:r>
          </a:p>
          <a:p>
            <a:pPr algn="ctr"/>
            <a:r>
              <a:rPr lang="en-US" cap="all" dirty="0">
                <a:solidFill>
                  <a:schemeClr val="accent1"/>
                </a:solidFill>
                <a:latin typeface="Times New Roman" panose="02020603050405020304" pitchFamily="18" charset="0"/>
                <a:cs typeface="Times New Roman" panose="02020603050405020304" pitchFamily="18" charset="0"/>
              </a:rPr>
              <a:t>Ch24mtech11012</a:t>
            </a:r>
          </a:p>
          <a:p>
            <a:pPr algn="ctr"/>
            <a:endParaRPr lang="en-US" cap="all" dirty="0">
              <a:latin typeface="Times New Roman" panose="02020603050405020304" pitchFamily="18" charset="0"/>
              <a:cs typeface="Times New Roman" panose="02020603050405020304" pitchFamily="18" charset="0"/>
            </a:endParaRPr>
          </a:p>
          <a:p>
            <a:pPr algn="ctr"/>
            <a:endParaRPr lang="en-US" cap="all" dirty="0">
              <a:latin typeface="Times New Roman" panose="02020603050405020304" pitchFamily="18" charset="0"/>
              <a:cs typeface="Times New Roman" panose="02020603050405020304" pitchFamily="18" charset="0"/>
            </a:endParaRPr>
          </a:p>
          <a:p>
            <a:pPr algn="ctr"/>
            <a:r>
              <a:rPr lang="en-US" b="1" cap="all" dirty="0">
                <a:latin typeface="Times New Roman" panose="02020603050405020304" pitchFamily="18" charset="0"/>
                <a:cs typeface="Times New Roman" panose="02020603050405020304" pitchFamily="18" charset="0"/>
              </a:rPr>
              <a:t>Computational soft matter</a:t>
            </a:r>
          </a:p>
          <a:p>
            <a:pPr algn="ctr"/>
            <a:r>
              <a:rPr lang="en-US" cap="all"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dvisor : Dr. Balaji Iyer V S</a:t>
            </a:r>
          </a:p>
          <a:p>
            <a:pPr algn="ctr"/>
            <a:endParaRPr lang="en-US" dirty="0">
              <a:latin typeface="Times New Roman" panose="02020603050405020304" pitchFamily="18" charset="0"/>
              <a:cs typeface="Times New Roman" panose="02020603050405020304" pitchFamily="18" charset="0"/>
            </a:endParaRPr>
          </a:p>
          <a:p>
            <a:pPr algn="ctr"/>
            <a:r>
              <a:rPr lang="en-US" cap="all"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epartment of Chemical Engineering</a:t>
            </a:r>
          </a:p>
          <a:p>
            <a:pPr algn="ctr"/>
            <a:r>
              <a:rPr lang="en-US" cap="all" dirty="0">
                <a:latin typeface="Times New Roman" panose="02020603050405020304" pitchFamily="18" charset="0"/>
                <a:cs typeface="Times New Roman" panose="02020603050405020304" pitchFamily="18" charset="0"/>
              </a:rPr>
              <a:t>IIT H</a:t>
            </a:r>
            <a:r>
              <a:rPr lang="en-US" dirty="0">
                <a:latin typeface="Times New Roman" panose="02020603050405020304" pitchFamily="18" charset="0"/>
                <a:cs typeface="Times New Roman" panose="02020603050405020304" pitchFamily="18" charset="0"/>
              </a:rPr>
              <a:t>yderabad</a:t>
            </a:r>
            <a:endParaRPr lang="en-US" cap="all"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A103718A-D48F-72CB-2575-6057BB7732DE}"/>
              </a:ext>
            </a:extLst>
          </p:cNvPr>
          <p:cNvSpPr>
            <a:spLocks noGrp="1"/>
          </p:cNvSpPr>
          <p:nvPr>
            <p:ph type="sldNum" sz="quarter" idx="12"/>
          </p:nvPr>
        </p:nvSpPr>
        <p:spPr/>
        <p:txBody>
          <a:bodyPr/>
          <a:lstStyle/>
          <a:p>
            <a:fld id="{8AFCDE44-C7E7-48E0-B402-97B4027E079D}" type="slidenum">
              <a:rPr lang="en-IN" smtClean="0"/>
              <a:t>1</a:t>
            </a:fld>
            <a:endParaRPr lang="en-IN"/>
          </a:p>
        </p:txBody>
      </p:sp>
    </p:spTree>
    <p:extLst>
      <p:ext uri="{BB962C8B-B14F-4D97-AF65-F5344CB8AC3E}">
        <p14:creationId xmlns:p14="http://schemas.microsoft.com/office/powerpoint/2010/main" val="174566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F8B11-CBBB-5713-3562-50BE07963ED0}"/>
            </a:ext>
          </a:extLst>
        </p:cNvPr>
        <p:cNvGrpSpPr/>
        <p:nvPr/>
      </p:nvGrpSpPr>
      <p:grpSpPr>
        <a:xfrm>
          <a:off x="0" y="0"/>
          <a:ext cx="0" cy="0"/>
          <a:chOff x="0" y="0"/>
          <a:chExt cx="0" cy="0"/>
        </a:xfrm>
      </p:grpSpPr>
      <p:grpSp>
        <p:nvGrpSpPr>
          <p:cNvPr id="94" name="Group 93">
            <a:extLst>
              <a:ext uri="{FF2B5EF4-FFF2-40B4-BE49-F238E27FC236}">
                <a16:creationId xmlns:a16="http://schemas.microsoft.com/office/drawing/2014/main" id="{A7E3D76E-6496-F0C8-BBF0-EEB77E9954DE}"/>
              </a:ext>
            </a:extLst>
          </p:cNvPr>
          <p:cNvGrpSpPr/>
          <p:nvPr/>
        </p:nvGrpSpPr>
        <p:grpSpPr>
          <a:xfrm>
            <a:off x="855710" y="376871"/>
            <a:ext cx="10515600" cy="584775"/>
            <a:chOff x="905621" y="288255"/>
            <a:chExt cx="10515600" cy="584775"/>
          </a:xfrm>
        </p:grpSpPr>
        <p:cxnSp>
          <p:nvCxnSpPr>
            <p:cNvPr id="95" name="Straight Connector 94">
              <a:extLst>
                <a:ext uri="{FF2B5EF4-FFF2-40B4-BE49-F238E27FC236}">
                  <a16:creationId xmlns:a16="http://schemas.microsoft.com/office/drawing/2014/main" id="{9FB70728-2F24-D66C-6C97-81D075B4501B}"/>
                </a:ext>
              </a:extLst>
            </p:cNvPr>
            <p:cNvCxnSpPr/>
            <p:nvPr/>
          </p:nvCxnSpPr>
          <p:spPr>
            <a:xfrm>
              <a:off x="905621" y="87122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BA9BE6C-92C4-EC5B-29CD-B126667DC43C}"/>
                </a:ext>
              </a:extLst>
            </p:cNvPr>
            <p:cNvSpPr txBox="1"/>
            <p:nvPr/>
          </p:nvSpPr>
          <p:spPr>
            <a:xfrm>
              <a:off x="923574" y="288255"/>
              <a:ext cx="6096000" cy="584775"/>
            </a:xfrm>
            <a:prstGeom prst="rect">
              <a:avLst/>
            </a:prstGeom>
            <a:noFill/>
            <a:ln>
              <a:noFill/>
            </a:ln>
          </p:spPr>
          <p:txBody>
            <a:bodyPr wrap="square">
              <a:spAutoFit/>
            </a:bodyPr>
            <a:lstStyle/>
            <a:p>
              <a:pPr algn="l"/>
              <a:r>
                <a:rPr lang="en-IN" dirty="0"/>
                <a:t> </a:t>
              </a:r>
              <a:r>
                <a:rPr lang="en-IN" sz="3200" dirty="0">
                  <a:latin typeface="+mj-lt"/>
                </a:rPr>
                <a:t>Monte Carlo Moves: </a:t>
              </a:r>
            </a:p>
          </p:txBody>
        </p:sp>
      </p:grpSp>
      <p:grpSp>
        <p:nvGrpSpPr>
          <p:cNvPr id="97" name="Group 96">
            <a:extLst>
              <a:ext uri="{FF2B5EF4-FFF2-40B4-BE49-F238E27FC236}">
                <a16:creationId xmlns:a16="http://schemas.microsoft.com/office/drawing/2014/main" id="{46D0EC6A-2C7B-AA2A-B28A-0F11A5FE3CC2}"/>
              </a:ext>
            </a:extLst>
          </p:cNvPr>
          <p:cNvGrpSpPr/>
          <p:nvPr/>
        </p:nvGrpSpPr>
        <p:grpSpPr>
          <a:xfrm>
            <a:off x="9371616" y="915497"/>
            <a:ext cx="2611504" cy="2161696"/>
            <a:chOff x="9682600" y="170564"/>
            <a:chExt cx="2611504" cy="2161696"/>
          </a:xfrm>
        </p:grpSpPr>
        <p:grpSp>
          <p:nvGrpSpPr>
            <p:cNvPr id="98" name="Group 97">
              <a:extLst>
                <a:ext uri="{FF2B5EF4-FFF2-40B4-BE49-F238E27FC236}">
                  <a16:creationId xmlns:a16="http://schemas.microsoft.com/office/drawing/2014/main" id="{7D99D6D9-72C8-9BD1-F659-A2DFE9E536C7}"/>
                </a:ext>
              </a:extLst>
            </p:cNvPr>
            <p:cNvGrpSpPr/>
            <p:nvPr/>
          </p:nvGrpSpPr>
          <p:grpSpPr>
            <a:xfrm>
              <a:off x="9682600" y="170564"/>
              <a:ext cx="1961257" cy="2161696"/>
              <a:chOff x="1572985" y="1335609"/>
              <a:chExt cx="3543300" cy="3930415"/>
            </a:xfrm>
          </p:grpSpPr>
          <p:cxnSp>
            <p:nvCxnSpPr>
              <p:cNvPr id="101" name="Straight Arrow Connector 100">
                <a:extLst>
                  <a:ext uri="{FF2B5EF4-FFF2-40B4-BE49-F238E27FC236}">
                    <a16:creationId xmlns:a16="http://schemas.microsoft.com/office/drawing/2014/main" id="{33EF4D53-7BFD-B026-C0C7-B27717D1C2F2}"/>
                  </a:ext>
                </a:extLst>
              </p:cNvPr>
              <p:cNvCxnSpPr>
                <a:cxnSpLocks/>
              </p:cNvCxnSpPr>
              <p:nvPr/>
            </p:nvCxnSpPr>
            <p:spPr>
              <a:xfrm flipH="1">
                <a:off x="1741714" y="3858985"/>
                <a:ext cx="1066799" cy="1110343"/>
              </a:xfrm>
              <a:prstGeom prst="straightConnector1">
                <a:avLst/>
              </a:prstGeom>
              <a:ln w="25400">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a:extLst>
                  <a:ext uri="{FF2B5EF4-FFF2-40B4-BE49-F238E27FC236}">
                    <a16:creationId xmlns:a16="http://schemas.microsoft.com/office/drawing/2014/main" id="{EBE4FD2E-8979-B965-0BA4-30016FB1F851}"/>
                  </a:ext>
                </a:extLst>
              </p:cNvPr>
              <p:cNvCxnSpPr/>
              <p:nvPr/>
            </p:nvCxnSpPr>
            <p:spPr>
              <a:xfrm>
                <a:off x="2808514" y="3858985"/>
                <a:ext cx="1970314" cy="0"/>
              </a:xfrm>
              <a:prstGeom prst="straightConnector1">
                <a:avLst/>
              </a:prstGeom>
              <a:ln w="25400">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a:extLst>
                  <a:ext uri="{FF2B5EF4-FFF2-40B4-BE49-F238E27FC236}">
                    <a16:creationId xmlns:a16="http://schemas.microsoft.com/office/drawing/2014/main" id="{1C4B4B12-4E3C-2F42-D439-EB30D4004F5E}"/>
                  </a:ext>
                </a:extLst>
              </p:cNvPr>
              <p:cNvCxnSpPr>
                <a:cxnSpLocks/>
              </p:cNvCxnSpPr>
              <p:nvPr/>
            </p:nvCxnSpPr>
            <p:spPr>
              <a:xfrm rot="16200000">
                <a:off x="1823357" y="2873828"/>
                <a:ext cx="1970314" cy="0"/>
              </a:xfrm>
              <a:prstGeom prst="straightConnector1">
                <a:avLst/>
              </a:prstGeom>
              <a:ln w="25400">
                <a:solidFill>
                  <a:srgbClr val="00B050"/>
                </a:solidFill>
                <a:tailEnd type="triangle"/>
              </a:ln>
            </p:spPr>
            <p:style>
              <a:lnRef idx="2">
                <a:schemeClr val="dk1"/>
              </a:lnRef>
              <a:fillRef idx="0">
                <a:schemeClr val="dk1"/>
              </a:fillRef>
              <a:effectRef idx="1">
                <a:schemeClr val="dk1"/>
              </a:effectRef>
              <a:fontRef idx="minor">
                <a:schemeClr val="tx1"/>
              </a:fontRef>
            </p:style>
          </p:cxnSp>
          <p:sp>
            <p:nvSpPr>
              <p:cNvPr id="104" name="TextBox 103">
                <a:extLst>
                  <a:ext uri="{FF2B5EF4-FFF2-40B4-BE49-F238E27FC236}">
                    <a16:creationId xmlns:a16="http://schemas.microsoft.com/office/drawing/2014/main" id="{C7563E15-139A-FA35-EC72-DD073E3E813A}"/>
                  </a:ext>
                </a:extLst>
              </p:cNvPr>
              <p:cNvSpPr txBox="1"/>
              <p:nvPr/>
            </p:nvSpPr>
            <p:spPr>
              <a:xfrm>
                <a:off x="4778829" y="3674319"/>
                <a:ext cx="337456" cy="400110"/>
              </a:xfrm>
              <a:prstGeom prst="rect">
                <a:avLst/>
              </a:prstGeom>
              <a:noFill/>
              <a:ln>
                <a:noFill/>
              </a:ln>
            </p:spPr>
            <p:txBody>
              <a:bodyPr wrap="square" rtlCol="0">
                <a:spAutoFit/>
              </a:bodyPr>
              <a:lstStyle/>
              <a:p>
                <a:pPr algn="l"/>
                <a:r>
                  <a:rPr lang="en-IN" sz="2000" b="1" dirty="0"/>
                  <a:t>z</a:t>
                </a:r>
              </a:p>
            </p:txBody>
          </p:sp>
          <p:sp>
            <p:nvSpPr>
              <p:cNvPr id="105" name="TextBox 104">
                <a:extLst>
                  <a:ext uri="{FF2B5EF4-FFF2-40B4-BE49-F238E27FC236}">
                    <a16:creationId xmlns:a16="http://schemas.microsoft.com/office/drawing/2014/main" id="{192E55CC-211D-809F-5E8B-48DF9C726F64}"/>
                  </a:ext>
                </a:extLst>
              </p:cNvPr>
              <p:cNvSpPr txBox="1"/>
              <p:nvPr/>
            </p:nvSpPr>
            <p:spPr>
              <a:xfrm>
                <a:off x="2639783" y="1335609"/>
                <a:ext cx="337456" cy="400110"/>
              </a:xfrm>
              <a:prstGeom prst="rect">
                <a:avLst/>
              </a:prstGeom>
              <a:noFill/>
              <a:ln>
                <a:noFill/>
              </a:ln>
            </p:spPr>
            <p:txBody>
              <a:bodyPr wrap="square" rtlCol="0">
                <a:spAutoFit/>
              </a:bodyPr>
              <a:lstStyle/>
              <a:p>
                <a:pPr algn="l"/>
                <a:r>
                  <a:rPr lang="en-IN" sz="2000" b="1" dirty="0"/>
                  <a:t>y</a:t>
                </a:r>
              </a:p>
            </p:txBody>
          </p:sp>
          <p:sp>
            <p:nvSpPr>
              <p:cNvPr id="106" name="TextBox 105">
                <a:extLst>
                  <a:ext uri="{FF2B5EF4-FFF2-40B4-BE49-F238E27FC236}">
                    <a16:creationId xmlns:a16="http://schemas.microsoft.com/office/drawing/2014/main" id="{176014DA-967B-232E-0FDB-648F0EA7FD48}"/>
                  </a:ext>
                </a:extLst>
              </p:cNvPr>
              <p:cNvSpPr txBox="1"/>
              <p:nvPr/>
            </p:nvSpPr>
            <p:spPr>
              <a:xfrm>
                <a:off x="1572985" y="4865914"/>
                <a:ext cx="337456" cy="400110"/>
              </a:xfrm>
              <a:prstGeom prst="rect">
                <a:avLst/>
              </a:prstGeom>
              <a:noFill/>
              <a:ln>
                <a:noFill/>
              </a:ln>
            </p:spPr>
            <p:txBody>
              <a:bodyPr wrap="square" rtlCol="0">
                <a:spAutoFit/>
              </a:bodyPr>
              <a:lstStyle/>
              <a:p>
                <a:pPr algn="l"/>
                <a:r>
                  <a:rPr lang="en-IN" sz="2000" b="1" dirty="0"/>
                  <a:t>x</a:t>
                </a:r>
              </a:p>
            </p:txBody>
          </p:sp>
        </p:grpSp>
        <p:sp>
          <p:nvSpPr>
            <p:cNvPr id="99" name="Rectangle 98">
              <a:extLst>
                <a:ext uri="{FF2B5EF4-FFF2-40B4-BE49-F238E27FC236}">
                  <a16:creationId xmlns:a16="http://schemas.microsoft.com/office/drawing/2014/main" id="{3824FC73-5FF4-E272-4647-033E98A64366}"/>
                </a:ext>
              </a:extLst>
            </p:cNvPr>
            <p:cNvSpPr/>
            <p:nvPr/>
          </p:nvSpPr>
          <p:spPr>
            <a:xfrm>
              <a:off x="10366478" y="721360"/>
              <a:ext cx="837037" cy="83703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TextBox 99">
              <a:extLst>
                <a:ext uri="{FF2B5EF4-FFF2-40B4-BE49-F238E27FC236}">
                  <a16:creationId xmlns:a16="http://schemas.microsoft.com/office/drawing/2014/main" id="{97B1ED54-57FD-81F4-40F4-8B877E54C716}"/>
                </a:ext>
              </a:extLst>
            </p:cNvPr>
            <p:cNvSpPr txBox="1"/>
            <p:nvPr/>
          </p:nvSpPr>
          <p:spPr>
            <a:xfrm>
              <a:off x="11203515" y="491670"/>
              <a:ext cx="1090589" cy="276999"/>
            </a:xfrm>
            <a:prstGeom prst="rect">
              <a:avLst/>
            </a:prstGeom>
            <a:noFill/>
            <a:ln>
              <a:noFill/>
            </a:ln>
          </p:spPr>
          <p:txBody>
            <a:bodyPr wrap="square" rtlCol="0">
              <a:spAutoFit/>
            </a:bodyPr>
            <a:lstStyle/>
            <a:p>
              <a:pPr algn="l"/>
              <a:r>
                <a:rPr lang="en-IN" sz="1200" dirty="0"/>
                <a:t>(YZ-plane)</a:t>
              </a:r>
            </a:p>
          </p:txBody>
        </p:sp>
      </p:grpSp>
      <p:grpSp>
        <p:nvGrpSpPr>
          <p:cNvPr id="107" name="Group 106">
            <a:extLst>
              <a:ext uri="{FF2B5EF4-FFF2-40B4-BE49-F238E27FC236}">
                <a16:creationId xmlns:a16="http://schemas.microsoft.com/office/drawing/2014/main" id="{83911746-4B85-3638-5028-5CCEAEB52D68}"/>
              </a:ext>
            </a:extLst>
          </p:cNvPr>
          <p:cNvGrpSpPr/>
          <p:nvPr/>
        </p:nvGrpSpPr>
        <p:grpSpPr>
          <a:xfrm>
            <a:off x="6909471" y="5412750"/>
            <a:ext cx="5432046" cy="942326"/>
            <a:chOff x="7833420" y="5145916"/>
            <a:chExt cx="5432046" cy="942326"/>
          </a:xfrm>
        </p:grpSpPr>
        <p:grpSp>
          <p:nvGrpSpPr>
            <p:cNvPr id="108" name="Group 107">
              <a:extLst>
                <a:ext uri="{FF2B5EF4-FFF2-40B4-BE49-F238E27FC236}">
                  <a16:creationId xmlns:a16="http://schemas.microsoft.com/office/drawing/2014/main" id="{B33BEC24-B992-AAD6-E0C1-D2103403E7AC}"/>
                </a:ext>
              </a:extLst>
            </p:cNvPr>
            <p:cNvGrpSpPr/>
            <p:nvPr/>
          </p:nvGrpSpPr>
          <p:grpSpPr>
            <a:xfrm>
              <a:off x="7833420" y="5145916"/>
              <a:ext cx="5432046" cy="676732"/>
              <a:chOff x="7687018" y="4768494"/>
              <a:chExt cx="5432046" cy="676732"/>
            </a:xfrm>
          </p:grpSpPr>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E2A7F9E9-1D4B-0A32-BCEA-07A06EFE6201}"/>
                      </a:ext>
                    </a:extLst>
                  </p:cNvPr>
                  <p:cNvSpPr txBox="1"/>
                  <p:nvPr/>
                </p:nvSpPr>
                <p:spPr>
                  <a:xfrm>
                    <a:off x="7687018" y="4798895"/>
                    <a:ext cx="2625381" cy="646331"/>
                  </a:xfrm>
                  <a:prstGeom prst="rect">
                    <a:avLst/>
                  </a:prstGeom>
                  <a:noFill/>
                  <a:ln>
                    <a:noFill/>
                  </a:ln>
                </p:spPr>
                <p:txBody>
                  <a:bodyPr wrap="square" rtlCol="0">
                    <a:spAutoFit/>
                  </a:bodyPr>
                  <a:lstStyle/>
                  <a:p>
                    <a:r>
                      <a:rPr lang="en-IN" sz="1200" dirty="0">
                        <a:solidFill>
                          <a:srgbClr val="FF0000"/>
                        </a:solidFill>
                      </a:rPr>
                      <a:t>(</a:t>
                    </a:r>
                    <a14:m>
                      <m:oMath xmlns:m="http://schemas.openxmlformats.org/officeDocument/2006/math">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𝑥</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𝑦</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𝑧</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+3)</m:t>
                        </m:r>
                        <m:r>
                          <m:rPr>
                            <m:nor/>
                          </m:rPr>
                          <a:rPr lang="en-IN" sz="1200" b="0" i="0" smtClean="0">
                            <a:solidFill>
                              <a:srgbClr val="FF0000"/>
                            </a:solidFill>
                            <a:latin typeface="Cambria Math" panose="02040503050406030204" pitchFamily="18" charset="0"/>
                          </a:rPr>
                          <m:t>, </m:t>
                        </m:r>
                        <m:r>
                          <m:rPr>
                            <m:nor/>
                          </m:rPr>
                          <a:rPr lang="en-IN" sz="1200" dirty="0">
                            <a:solidFill>
                              <a:srgbClr val="FF0000"/>
                            </a:solidFill>
                          </a:rPr>
                          <m:t>(</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𝑥</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𝑦</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−1,</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𝑧</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+2)</m:t>
                        </m:r>
                      </m:oMath>
                    </a14:m>
                    <a:endParaRPr lang="en-IN" sz="1200" dirty="0">
                      <a:solidFill>
                        <a:srgbClr val="FF0000"/>
                      </a:solidFill>
                    </a:endParaRPr>
                  </a:p>
                  <a:p>
                    <a:endParaRPr lang="en-IN" sz="1200" dirty="0">
                      <a:solidFill>
                        <a:srgbClr val="FF0000"/>
                      </a:solidFill>
                    </a:endParaRPr>
                  </a:p>
                  <a:p>
                    <a:endParaRPr lang="en-IN" sz="1200" dirty="0">
                      <a:latin typeface="+mj-lt"/>
                      <a:cs typeface="Arial" panose="020B0604020202020204" pitchFamily="34" charset="0"/>
                    </a:endParaRPr>
                  </a:p>
                </p:txBody>
              </p:sp>
            </mc:Choice>
            <mc:Fallback xmlns="">
              <p:sp>
                <p:nvSpPr>
                  <p:cNvPr id="111" name="TextBox 110">
                    <a:extLst>
                      <a:ext uri="{FF2B5EF4-FFF2-40B4-BE49-F238E27FC236}">
                        <a16:creationId xmlns:a16="http://schemas.microsoft.com/office/drawing/2014/main" id="{E2A7F9E9-1D4B-0A32-BCEA-07A06EFE6201}"/>
                      </a:ext>
                    </a:extLst>
                  </p:cNvPr>
                  <p:cNvSpPr txBox="1">
                    <a:spLocks noRot="1" noChangeAspect="1" noMove="1" noResize="1" noEditPoints="1" noAdjustHandles="1" noChangeArrowheads="1" noChangeShapeType="1" noTextEdit="1"/>
                  </p:cNvSpPr>
                  <p:nvPr/>
                </p:nvSpPr>
                <p:spPr>
                  <a:xfrm>
                    <a:off x="7687018" y="4798895"/>
                    <a:ext cx="2625381" cy="646331"/>
                  </a:xfrm>
                  <a:prstGeom prst="rect">
                    <a:avLst/>
                  </a:prstGeom>
                  <a:blipFill>
                    <a:blip r:embed="rId18"/>
                    <a:stretch>
                      <a:fillRect t="-943"/>
                    </a:stretch>
                  </a:blipFill>
                  <a:ln>
                    <a:noFill/>
                  </a:ln>
                </p:spPr>
                <p:txBody>
                  <a:bodyPr/>
                  <a:lstStyle/>
                  <a:p>
                    <a:r>
                      <a:rPr lang="en-IN">
                        <a:noFill/>
                      </a:rPr>
                      <a:t> </a:t>
                    </a:r>
                  </a:p>
                </p:txBody>
              </p:sp>
            </mc:Fallback>
          </mc:AlternateContent>
          <p:sp>
            <p:nvSpPr>
              <p:cNvPr id="112" name="TextBox 111">
                <a:extLst>
                  <a:ext uri="{FF2B5EF4-FFF2-40B4-BE49-F238E27FC236}">
                    <a16:creationId xmlns:a16="http://schemas.microsoft.com/office/drawing/2014/main" id="{53013BCE-F968-FE5F-FE18-F77F0B3B7F96}"/>
                  </a:ext>
                </a:extLst>
              </p:cNvPr>
              <p:cNvSpPr txBox="1"/>
              <p:nvPr/>
            </p:nvSpPr>
            <p:spPr>
              <a:xfrm>
                <a:off x="10133427" y="4768494"/>
                <a:ext cx="2985637" cy="338554"/>
              </a:xfrm>
              <a:prstGeom prst="rect">
                <a:avLst/>
              </a:prstGeom>
              <a:noFill/>
              <a:ln>
                <a:noFill/>
              </a:ln>
            </p:spPr>
            <p:txBody>
              <a:bodyPr wrap="square" rtlCol="0">
                <a:spAutoFit/>
              </a:bodyPr>
              <a:lstStyle/>
              <a:p>
                <a:pPr algn="l"/>
                <a:r>
                  <a:rPr lang="en-IN" sz="1600" dirty="0">
                    <a:latin typeface="+mj-lt"/>
                  </a:rPr>
                  <a:t>- In-plane movements (</a:t>
                </a:r>
                <a:r>
                  <a:rPr lang="en-IN" sz="1600" dirty="0" err="1">
                    <a:latin typeface="+mj-lt"/>
                  </a:rPr>
                  <a:t>yz</a:t>
                </a:r>
                <a:r>
                  <a:rPr lang="en-IN" sz="1600" dirty="0">
                    <a:latin typeface="+mj-lt"/>
                  </a:rPr>
                  <a:t> plane)</a:t>
                </a:r>
              </a:p>
            </p:txBody>
          </p:sp>
        </p:gr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EF27153C-EBEF-8319-89D5-23B601D6485B}"/>
                    </a:ext>
                  </a:extLst>
                </p:cNvPr>
                <p:cNvSpPr txBox="1"/>
                <p:nvPr/>
              </p:nvSpPr>
              <p:spPr>
                <a:xfrm>
                  <a:off x="7833420" y="5441911"/>
                  <a:ext cx="2625381" cy="646331"/>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IN" sz="1200" dirty="0" smtClean="0">
                            <a:solidFill>
                              <a:srgbClr val="7030A0"/>
                            </a:solidFill>
                          </a:rPr>
                          <m:t>(</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𝑥</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+1,</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𝑦</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𝑧</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+2)</m:t>
                        </m:r>
                        <m:r>
                          <a:rPr lang="en-IN" sz="1200" b="0" i="1" smtClean="0">
                            <a:solidFill>
                              <a:srgbClr val="7030A0"/>
                            </a:solidFill>
                            <a:latin typeface="Cambria Math" panose="02040503050406030204" pitchFamily="18" charset="0"/>
                          </a:rPr>
                          <m:t>,</m:t>
                        </m:r>
                        <m:r>
                          <m:rPr>
                            <m:nor/>
                          </m:rPr>
                          <a:rPr lang="en-IN" sz="1200" dirty="0">
                            <a:solidFill>
                              <a:srgbClr val="7030A0"/>
                            </a:solidFill>
                          </a:rPr>
                          <m:t>(</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𝑥</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−1,</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𝑦</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𝑧</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+2)</m:t>
                        </m:r>
                      </m:oMath>
                    </m:oMathPara>
                  </a14:m>
                  <a:endParaRPr lang="en-IN" sz="1200" dirty="0">
                    <a:solidFill>
                      <a:srgbClr val="7030A0"/>
                    </a:solidFill>
                  </a:endParaRPr>
                </a:p>
                <a:p>
                  <a:endParaRPr lang="en-IN" sz="1200" dirty="0">
                    <a:solidFill>
                      <a:srgbClr val="7030A0"/>
                    </a:solidFill>
                  </a:endParaRPr>
                </a:p>
                <a:p>
                  <a:endParaRPr lang="en-IN" sz="1200" dirty="0">
                    <a:solidFill>
                      <a:srgbClr val="7030A0"/>
                    </a:solidFill>
                  </a:endParaRPr>
                </a:p>
              </p:txBody>
            </p:sp>
          </mc:Choice>
          <mc:Fallback xmlns="">
            <p:sp>
              <p:nvSpPr>
                <p:cNvPr id="109" name="TextBox 108">
                  <a:extLst>
                    <a:ext uri="{FF2B5EF4-FFF2-40B4-BE49-F238E27FC236}">
                      <a16:creationId xmlns:a16="http://schemas.microsoft.com/office/drawing/2014/main" id="{EF27153C-EBEF-8319-89D5-23B601D6485B}"/>
                    </a:ext>
                  </a:extLst>
                </p:cNvPr>
                <p:cNvSpPr txBox="1">
                  <a:spLocks noRot="1" noChangeAspect="1" noMove="1" noResize="1" noEditPoints="1" noAdjustHandles="1" noChangeArrowheads="1" noChangeShapeType="1" noTextEdit="1"/>
                </p:cNvSpPr>
                <p:nvPr/>
              </p:nvSpPr>
              <p:spPr>
                <a:xfrm>
                  <a:off x="7833420" y="5441911"/>
                  <a:ext cx="2625381" cy="646331"/>
                </a:xfrm>
                <a:prstGeom prst="rect">
                  <a:avLst/>
                </a:prstGeom>
                <a:blipFill>
                  <a:blip r:embed="rId19"/>
                  <a:stretch>
                    <a:fillRect/>
                  </a:stretch>
                </a:blipFill>
                <a:ln>
                  <a:noFill/>
                </a:ln>
              </p:spPr>
              <p:txBody>
                <a:bodyPr/>
                <a:lstStyle/>
                <a:p>
                  <a:r>
                    <a:rPr lang="en-IN">
                      <a:noFill/>
                    </a:rPr>
                    <a:t> </a:t>
                  </a:r>
                </a:p>
              </p:txBody>
            </p:sp>
          </mc:Fallback>
        </mc:AlternateContent>
        <p:sp>
          <p:nvSpPr>
            <p:cNvPr id="110" name="TextBox 109">
              <a:extLst>
                <a:ext uri="{FF2B5EF4-FFF2-40B4-BE49-F238E27FC236}">
                  <a16:creationId xmlns:a16="http://schemas.microsoft.com/office/drawing/2014/main" id="{50CDFAA3-8B68-3A6E-D8CA-A65ED66C2562}"/>
                </a:ext>
              </a:extLst>
            </p:cNvPr>
            <p:cNvSpPr txBox="1"/>
            <p:nvPr/>
          </p:nvSpPr>
          <p:spPr>
            <a:xfrm>
              <a:off x="10267905" y="5426521"/>
              <a:ext cx="2283879" cy="584775"/>
            </a:xfrm>
            <a:prstGeom prst="rect">
              <a:avLst/>
            </a:prstGeom>
            <a:noFill/>
            <a:ln>
              <a:noFill/>
            </a:ln>
          </p:spPr>
          <p:txBody>
            <a:bodyPr wrap="square" rtlCol="0">
              <a:spAutoFit/>
            </a:bodyPr>
            <a:lstStyle/>
            <a:p>
              <a:pPr algn="l"/>
              <a:r>
                <a:rPr lang="en-IN" sz="1600" dirty="0">
                  <a:latin typeface="+mj-lt"/>
                </a:rPr>
                <a:t>- Out-of-plane movements (</a:t>
              </a:r>
              <a:r>
                <a:rPr lang="en-IN" sz="1600" dirty="0" err="1">
                  <a:latin typeface="+mj-lt"/>
                </a:rPr>
                <a:t>xy</a:t>
              </a:r>
              <a:r>
                <a:rPr lang="en-IN" sz="1600" dirty="0">
                  <a:latin typeface="+mj-lt"/>
                </a:rPr>
                <a:t> plane)</a:t>
              </a:r>
            </a:p>
          </p:txBody>
        </p:sp>
      </p:grpSp>
      <p:sp>
        <p:nvSpPr>
          <p:cNvPr id="115" name="TextBox 114">
            <a:extLst>
              <a:ext uri="{FF2B5EF4-FFF2-40B4-BE49-F238E27FC236}">
                <a16:creationId xmlns:a16="http://schemas.microsoft.com/office/drawing/2014/main" id="{90EA4E46-3FCA-58EB-770A-2B1E2D6B633B}"/>
              </a:ext>
            </a:extLst>
          </p:cNvPr>
          <p:cNvSpPr txBox="1"/>
          <p:nvPr/>
        </p:nvSpPr>
        <p:spPr>
          <a:xfrm>
            <a:off x="909066" y="1278694"/>
            <a:ext cx="6667716"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u="sng" dirty="0"/>
              <a:t>MOVE</a:t>
            </a:r>
            <a:r>
              <a:rPr lang="en-IN" dirty="0"/>
              <a:t>: C (Terminal bead movement), (YZ-plane)</a:t>
            </a:r>
          </a:p>
        </p:txBody>
      </p:sp>
      <p:grpSp>
        <p:nvGrpSpPr>
          <p:cNvPr id="127" name="Group 126">
            <a:extLst>
              <a:ext uri="{FF2B5EF4-FFF2-40B4-BE49-F238E27FC236}">
                <a16:creationId xmlns:a16="http://schemas.microsoft.com/office/drawing/2014/main" id="{5B0BDB3E-18B1-9C2B-51ED-B509D7B2A0C6}"/>
              </a:ext>
            </a:extLst>
          </p:cNvPr>
          <p:cNvGrpSpPr/>
          <p:nvPr/>
        </p:nvGrpSpPr>
        <p:grpSpPr>
          <a:xfrm>
            <a:off x="1888803" y="1949180"/>
            <a:ext cx="6392220" cy="3921418"/>
            <a:chOff x="-215190" y="1263602"/>
            <a:chExt cx="6392220" cy="3921418"/>
          </a:xfrm>
        </p:grpSpPr>
        <p:cxnSp>
          <p:nvCxnSpPr>
            <p:cNvPr id="59" name="Straight Connector 58">
              <a:extLst>
                <a:ext uri="{FF2B5EF4-FFF2-40B4-BE49-F238E27FC236}">
                  <a16:creationId xmlns:a16="http://schemas.microsoft.com/office/drawing/2014/main" id="{17E9FA95-8B35-357D-1B45-305150C95D33}"/>
                </a:ext>
              </a:extLst>
            </p:cNvPr>
            <p:cNvCxnSpPr>
              <a:cxnSpLocks noChangeAspect="1"/>
            </p:cNvCxnSpPr>
            <p:nvPr/>
          </p:nvCxnSpPr>
          <p:spPr>
            <a:xfrm>
              <a:off x="532532" y="3168368"/>
              <a:ext cx="1260000" cy="19"/>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2F8EB6A0-8917-5DF0-E71C-D587571F1939}"/>
                </a:ext>
              </a:extLst>
            </p:cNvPr>
            <p:cNvSpPr>
              <a:spLocks noChangeAspect="1"/>
            </p:cNvSpPr>
            <p:nvPr/>
          </p:nvSpPr>
          <p:spPr>
            <a:xfrm>
              <a:off x="4787934" y="3047679"/>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1" name="Oval 60">
              <a:extLst>
                <a:ext uri="{FF2B5EF4-FFF2-40B4-BE49-F238E27FC236}">
                  <a16:creationId xmlns:a16="http://schemas.microsoft.com/office/drawing/2014/main" id="{DDEA182B-DFA2-07A7-6AA9-AAD14B38E6EE}"/>
                </a:ext>
              </a:extLst>
            </p:cNvPr>
            <p:cNvSpPr>
              <a:spLocks noChangeAspect="1"/>
            </p:cNvSpPr>
            <p:nvPr/>
          </p:nvSpPr>
          <p:spPr>
            <a:xfrm>
              <a:off x="285078" y="3070142"/>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B1A34A7-2D58-DDD3-A36C-E8AEB8F636BC}"/>
                    </a:ext>
                  </a:extLst>
                </p:cNvPr>
                <p:cNvSpPr txBox="1"/>
                <p:nvPr/>
              </p:nvSpPr>
              <p:spPr>
                <a:xfrm>
                  <a:off x="4320228" y="2915767"/>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2" name="TextBox 61">
                  <a:extLst>
                    <a:ext uri="{FF2B5EF4-FFF2-40B4-BE49-F238E27FC236}">
                      <a16:creationId xmlns:a16="http://schemas.microsoft.com/office/drawing/2014/main" id="{9B1A34A7-2D58-DDD3-A36C-E8AEB8F636BC}"/>
                    </a:ext>
                  </a:extLst>
                </p:cNvPr>
                <p:cNvSpPr txBox="1">
                  <a:spLocks noRot="1" noChangeAspect="1" noMove="1" noResize="1" noEditPoints="1" noAdjustHandles="1" noChangeArrowheads="1" noChangeShapeType="1" noTextEdit="1"/>
                </p:cNvSpPr>
                <p:nvPr/>
              </p:nvSpPr>
              <p:spPr>
                <a:xfrm>
                  <a:off x="4320228" y="2915767"/>
                  <a:ext cx="718344" cy="297679"/>
                </a:xfrm>
                <a:prstGeom prst="rect">
                  <a:avLst/>
                </a:prstGeom>
                <a:blipFill>
                  <a:blip r:embed="rId20"/>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6F1A867-75FD-CF2F-B210-48EDA5F55B41}"/>
                    </a:ext>
                  </a:extLst>
                </p:cNvPr>
                <p:cNvSpPr txBox="1"/>
                <p:nvPr/>
              </p:nvSpPr>
              <p:spPr>
                <a:xfrm>
                  <a:off x="2800551" y="2879946"/>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3</m:t>
                            </m:r>
                          </m:e>
                        </m:d>
                      </m:oMath>
                    </m:oMathPara>
                  </a14:m>
                  <a:endParaRPr lang="en-IN" sz="1050" dirty="0"/>
                </a:p>
              </p:txBody>
            </p:sp>
          </mc:Choice>
          <mc:Fallback xmlns="">
            <p:sp>
              <p:nvSpPr>
                <p:cNvPr id="63" name="TextBox 62">
                  <a:extLst>
                    <a:ext uri="{FF2B5EF4-FFF2-40B4-BE49-F238E27FC236}">
                      <a16:creationId xmlns:a16="http://schemas.microsoft.com/office/drawing/2014/main" id="{26F1A867-75FD-CF2F-B210-48EDA5F55B41}"/>
                    </a:ext>
                  </a:extLst>
                </p:cNvPr>
                <p:cNvSpPr txBox="1">
                  <a:spLocks noRot="1" noChangeAspect="1" noMove="1" noResize="1" noEditPoints="1" noAdjustHandles="1" noChangeArrowheads="1" noChangeShapeType="1" noTextEdit="1"/>
                </p:cNvSpPr>
                <p:nvPr/>
              </p:nvSpPr>
              <p:spPr>
                <a:xfrm>
                  <a:off x="2800551" y="2879946"/>
                  <a:ext cx="718344" cy="297679"/>
                </a:xfrm>
                <a:prstGeom prst="rect">
                  <a:avLst/>
                </a:prstGeom>
                <a:blipFill>
                  <a:blip r:embed="rId21"/>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1A7BD92C-975F-7FB2-526B-A287AB730CEF}"/>
                    </a:ext>
                  </a:extLst>
                </p:cNvPr>
                <p:cNvSpPr txBox="1"/>
                <p:nvPr/>
              </p:nvSpPr>
              <p:spPr>
                <a:xfrm>
                  <a:off x="1360599" y="2879017"/>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2</m:t>
                            </m:r>
                          </m:e>
                        </m:d>
                      </m:oMath>
                    </m:oMathPara>
                  </a14:m>
                  <a:endParaRPr lang="en-IN" sz="1050" dirty="0"/>
                </a:p>
              </p:txBody>
            </p:sp>
          </mc:Choice>
          <mc:Fallback xmlns="">
            <p:sp>
              <p:nvSpPr>
                <p:cNvPr id="64" name="TextBox 63">
                  <a:extLst>
                    <a:ext uri="{FF2B5EF4-FFF2-40B4-BE49-F238E27FC236}">
                      <a16:creationId xmlns:a16="http://schemas.microsoft.com/office/drawing/2014/main" id="{1A7BD92C-975F-7FB2-526B-A287AB730CEF}"/>
                    </a:ext>
                  </a:extLst>
                </p:cNvPr>
                <p:cNvSpPr txBox="1">
                  <a:spLocks noRot="1" noChangeAspect="1" noMove="1" noResize="1" noEditPoints="1" noAdjustHandles="1" noChangeArrowheads="1" noChangeShapeType="1" noTextEdit="1"/>
                </p:cNvSpPr>
                <p:nvPr/>
              </p:nvSpPr>
              <p:spPr>
                <a:xfrm>
                  <a:off x="1360599" y="2879017"/>
                  <a:ext cx="718344" cy="297679"/>
                </a:xfrm>
                <a:prstGeom prst="rect">
                  <a:avLst/>
                </a:prstGeom>
                <a:blipFill>
                  <a:blip r:embed="rId22"/>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032584A-20B3-F108-47F0-7995B53322D7}"/>
                    </a:ext>
                  </a:extLst>
                </p:cNvPr>
                <p:cNvSpPr txBox="1"/>
                <p:nvPr/>
              </p:nvSpPr>
              <p:spPr>
                <a:xfrm>
                  <a:off x="-153132" y="2888637"/>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1</m:t>
                            </m:r>
                          </m:e>
                        </m:d>
                      </m:oMath>
                    </m:oMathPara>
                  </a14:m>
                  <a:endParaRPr lang="en-IN" sz="1050" dirty="0"/>
                </a:p>
              </p:txBody>
            </p:sp>
          </mc:Choice>
          <mc:Fallback xmlns="">
            <p:sp>
              <p:nvSpPr>
                <p:cNvPr id="65" name="TextBox 64">
                  <a:extLst>
                    <a:ext uri="{FF2B5EF4-FFF2-40B4-BE49-F238E27FC236}">
                      <a16:creationId xmlns:a16="http://schemas.microsoft.com/office/drawing/2014/main" id="{0032584A-20B3-F108-47F0-7995B53322D7}"/>
                    </a:ext>
                  </a:extLst>
                </p:cNvPr>
                <p:cNvSpPr txBox="1">
                  <a:spLocks noRot="1" noChangeAspect="1" noMove="1" noResize="1" noEditPoints="1" noAdjustHandles="1" noChangeArrowheads="1" noChangeShapeType="1" noTextEdit="1"/>
                </p:cNvSpPr>
                <p:nvPr/>
              </p:nvSpPr>
              <p:spPr>
                <a:xfrm>
                  <a:off x="-153132" y="2888637"/>
                  <a:ext cx="718344" cy="297679"/>
                </a:xfrm>
                <a:prstGeom prst="rect">
                  <a:avLst/>
                </a:prstGeom>
                <a:blipFill>
                  <a:blip r:embed="rId2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963C1A4-A80E-5110-7C03-F300177092B4}"/>
                    </a:ext>
                  </a:extLst>
                </p:cNvPr>
                <p:cNvSpPr txBox="1"/>
                <p:nvPr/>
              </p:nvSpPr>
              <p:spPr>
                <a:xfrm>
                  <a:off x="2779868" y="1715571"/>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6" name="TextBox 65">
                  <a:extLst>
                    <a:ext uri="{FF2B5EF4-FFF2-40B4-BE49-F238E27FC236}">
                      <a16:creationId xmlns:a16="http://schemas.microsoft.com/office/drawing/2014/main" id="{F963C1A4-A80E-5110-7C03-F300177092B4}"/>
                    </a:ext>
                  </a:extLst>
                </p:cNvPr>
                <p:cNvSpPr txBox="1">
                  <a:spLocks noRot="1" noChangeAspect="1" noMove="1" noResize="1" noEditPoints="1" noAdjustHandles="1" noChangeArrowheads="1" noChangeShapeType="1" noTextEdit="1"/>
                </p:cNvSpPr>
                <p:nvPr/>
              </p:nvSpPr>
              <p:spPr>
                <a:xfrm>
                  <a:off x="2779868" y="1715571"/>
                  <a:ext cx="718344" cy="297679"/>
                </a:xfrm>
                <a:prstGeom prst="rect">
                  <a:avLst/>
                </a:prstGeom>
                <a:blipFill>
                  <a:blip r:embed="rId2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4A10B17-61F4-EBF8-78E8-35A227E18D7B}"/>
                    </a:ext>
                  </a:extLst>
                </p:cNvPr>
                <p:cNvSpPr txBox="1"/>
                <p:nvPr/>
              </p:nvSpPr>
              <p:spPr>
                <a:xfrm>
                  <a:off x="4164760" y="2198015"/>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7" name="TextBox 66">
                  <a:extLst>
                    <a:ext uri="{FF2B5EF4-FFF2-40B4-BE49-F238E27FC236}">
                      <a16:creationId xmlns:a16="http://schemas.microsoft.com/office/drawing/2014/main" id="{14A10B17-61F4-EBF8-78E8-35A227E18D7B}"/>
                    </a:ext>
                  </a:extLst>
                </p:cNvPr>
                <p:cNvSpPr txBox="1">
                  <a:spLocks noRot="1" noChangeAspect="1" noMove="1" noResize="1" noEditPoints="1" noAdjustHandles="1" noChangeArrowheads="1" noChangeShapeType="1" noTextEdit="1"/>
                </p:cNvSpPr>
                <p:nvPr/>
              </p:nvSpPr>
              <p:spPr>
                <a:xfrm>
                  <a:off x="4164760" y="2198015"/>
                  <a:ext cx="718344" cy="297679"/>
                </a:xfrm>
                <a:prstGeom prst="rect">
                  <a:avLst/>
                </a:prstGeom>
                <a:blipFill>
                  <a:blip r:embed="rId2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F4ADE45B-78A6-E9F6-E62A-E922B671D721}"/>
                    </a:ext>
                  </a:extLst>
                </p:cNvPr>
                <p:cNvSpPr txBox="1"/>
                <p:nvPr/>
              </p:nvSpPr>
              <p:spPr>
                <a:xfrm>
                  <a:off x="2826780" y="4363897"/>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8" name="TextBox 67">
                  <a:extLst>
                    <a:ext uri="{FF2B5EF4-FFF2-40B4-BE49-F238E27FC236}">
                      <a16:creationId xmlns:a16="http://schemas.microsoft.com/office/drawing/2014/main" id="{F4ADE45B-78A6-E9F6-E62A-E922B671D721}"/>
                    </a:ext>
                  </a:extLst>
                </p:cNvPr>
                <p:cNvSpPr txBox="1">
                  <a:spLocks noRot="1" noChangeAspect="1" noMove="1" noResize="1" noEditPoints="1" noAdjustHandles="1" noChangeArrowheads="1" noChangeShapeType="1" noTextEdit="1"/>
                </p:cNvSpPr>
                <p:nvPr/>
              </p:nvSpPr>
              <p:spPr>
                <a:xfrm>
                  <a:off x="2826780" y="4363897"/>
                  <a:ext cx="718344" cy="297679"/>
                </a:xfrm>
                <a:prstGeom prst="rect">
                  <a:avLst/>
                </a:prstGeom>
                <a:blipFill>
                  <a:blip r:embed="rId26"/>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2A5B81F-2A25-7005-9033-3C18BFC2AFD9}"/>
                    </a:ext>
                  </a:extLst>
                </p:cNvPr>
                <p:cNvSpPr txBox="1"/>
                <p:nvPr/>
              </p:nvSpPr>
              <p:spPr>
                <a:xfrm>
                  <a:off x="1926031" y="3915269"/>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9" name="TextBox 68">
                  <a:extLst>
                    <a:ext uri="{FF2B5EF4-FFF2-40B4-BE49-F238E27FC236}">
                      <a16:creationId xmlns:a16="http://schemas.microsoft.com/office/drawing/2014/main" id="{D2A5B81F-2A25-7005-9033-3C18BFC2AFD9}"/>
                    </a:ext>
                  </a:extLst>
                </p:cNvPr>
                <p:cNvSpPr txBox="1">
                  <a:spLocks noRot="1" noChangeAspect="1" noMove="1" noResize="1" noEditPoints="1" noAdjustHandles="1" noChangeArrowheads="1" noChangeShapeType="1" noTextEdit="1"/>
                </p:cNvSpPr>
                <p:nvPr/>
              </p:nvSpPr>
              <p:spPr>
                <a:xfrm>
                  <a:off x="1926031" y="3915269"/>
                  <a:ext cx="718344" cy="297679"/>
                </a:xfrm>
                <a:prstGeom prst="rect">
                  <a:avLst/>
                </a:prstGeom>
                <a:blipFill>
                  <a:blip r:embed="rId27"/>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0953F58-00F3-7AC5-A7B2-2C34B19B5E77}"/>
                    </a:ext>
                  </a:extLst>
                </p:cNvPr>
                <p:cNvSpPr txBox="1"/>
                <p:nvPr/>
              </p:nvSpPr>
              <p:spPr>
                <a:xfrm>
                  <a:off x="-215190" y="3400847"/>
                  <a:ext cx="1168855" cy="360823"/>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m:t>
                      </m:r>
                    </m:oMath>
                  </a14:m>
                  <a:endParaRPr lang="en-IN" sz="1400" dirty="0"/>
                </a:p>
              </p:txBody>
            </p:sp>
          </mc:Choice>
          <mc:Fallback xmlns="">
            <p:sp>
              <p:nvSpPr>
                <p:cNvPr id="70" name="TextBox 69">
                  <a:extLst>
                    <a:ext uri="{FF2B5EF4-FFF2-40B4-BE49-F238E27FC236}">
                      <a16:creationId xmlns:a16="http://schemas.microsoft.com/office/drawing/2014/main" id="{80953F58-00F3-7AC5-A7B2-2C34B19B5E77}"/>
                    </a:ext>
                  </a:extLst>
                </p:cNvPr>
                <p:cNvSpPr txBox="1">
                  <a:spLocks noRot="1" noChangeAspect="1" noMove="1" noResize="1" noEditPoints="1" noAdjustHandles="1" noChangeArrowheads="1" noChangeShapeType="1" noTextEdit="1"/>
                </p:cNvSpPr>
                <p:nvPr/>
              </p:nvSpPr>
              <p:spPr>
                <a:xfrm>
                  <a:off x="-215190" y="3400847"/>
                  <a:ext cx="1168855" cy="360823"/>
                </a:xfrm>
                <a:prstGeom prst="rect">
                  <a:avLst/>
                </a:prstGeom>
                <a:blipFill>
                  <a:blip r:embed="rId28"/>
                  <a:stretch>
                    <a:fillRect l="-1563" t="-1667" b="-1667"/>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45476180-63A9-3E2E-823C-FB04C765C558}"/>
                    </a:ext>
                  </a:extLst>
                </p:cNvPr>
                <p:cNvSpPr txBox="1"/>
                <p:nvPr/>
              </p:nvSpPr>
              <p:spPr>
                <a:xfrm>
                  <a:off x="1152821" y="3377041"/>
                  <a:ext cx="1460632" cy="360823"/>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+1)</m:t>
                      </m:r>
                    </m:oMath>
                  </a14:m>
                  <a:endParaRPr lang="en-IN" sz="1400" dirty="0"/>
                </a:p>
              </p:txBody>
            </p:sp>
          </mc:Choice>
          <mc:Fallback xmlns="">
            <p:sp>
              <p:nvSpPr>
                <p:cNvPr id="71" name="TextBox 70">
                  <a:extLst>
                    <a:ext uri="{FF2B5EF4-FFF2-40B4-BE49-F238E27FC236}">
                      <a16:creationId xmlns:a16="http://schemas.microsoft.com/office/drawing/2014/main" id="{45476180-63A9-3E2E-823C-FB04C765C558}"/>
                    </a:ext>
                  </a:extLst>
                </p:cNvPr>
                <p:cNvSpPr txBox="1">
                  <a:spLocks noRot="1" noChangeAspect="1" noMove="1" noResize="1" noEditPoints="1" noAdjustHandles="1" noChangeArrowheads="1" noChangeShapeType="1" noTextEdit="1"/>
                </p:cNvSpPr>
                <p:nvPr/>
              </p:nvSpPr>
              <p:spPr>
                <a:xfrm>
                  <a:off x="1152821" y="3377041"/>
                  <a:ext cx="1460632" cy="360823"/>
                </a:xfrm>
                <a:prstGeom prst="rect">
                  <a:avLst/>
                </a:prstGeom>
                <a:blipFill>
                  <a:blip r:embed="rId29"/>
                  <a:stretch>
                    <a:fillRect l="-1250" t="-1667" b="-1667"/>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DC5CD45-FD51-E48C-B767-52311805CF3D}"/>
                    </a:ext>
                  </a:extLst>
                </p:cNvPr>
                <p:cNvSpPr txBox="1"/>
                <p:nvPr/>
              </p:nvSpPr>
              <p:spPr>
                <a:xfrm>
                  <a:off x="2961365" y="3338498"/>
                  <a:ext cx="1619116" cy="360823"/>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+2)</m:t>
                      </m:r>
                    </m:oMath>
                  </a14:m>
                  <a:endParaRPr lang="en-IN" sz="1400" dirty="0"/>
                </a:p>
              </p:txBody>
            </p:sp>
          </mc:Choice>
          <mc:Fallback xmlns="">
            <p:sp>
              <p:nvSpPr>
                <p:cNvPr id="72" name="TextBox 71">
                  <a:extLst>
                    <a:ext uri="{FF2B5EF4-FFF2-40B4-BE49-F238E27FC236}">
                      <a16:creationId xmlns:a16="http://schemas.microsoft.com/office/drawing/2014/main" id="{1DC5CD45-FD51-E48C-B767-52311805CF3D}"/>
                    </a:ext>
                  </a:extLst>
                </p:cNvPr>
                <p:cNvSpPr txBox="1">
                  <a:spLocks noRot="1" noChangeAspect="1" noMove="1" noResize="1" noEditPoints="1" noAdjustHandles="1" noChangeArrowheads="1" noChangeShapeType="1" noTextEdit="1"/>
                </p:cNvSpPr>
                <p:nvPr/>
              </p:nvSpPr>
              <p:spPr>
                <a:xfrm>
                  <a:off x="2961365" y="3338498"/>
                  <a:ext cx="1619116" cy="360823"/>
                </a:xfrm>
                <a:prstGeom prst="rect">
                  <a:avLst/>
                </a:prstGeom>
                <a:blipFill>
                  <a:blip r:embed="rId30"/>
                  <a:stretch>
                    <a:fillRect l="-1128" t="-3390" b="-339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5049DBD-9AEA-8864-0153-B8C82C9966FF}"/>
                    </a:ext>
                  </a:extLst>
                </p:cNvPr>
                <p:cNvSpPr txBox="1"/>
                <p:nvPr/>
              </p:nvSpPr>
              <p:spPr>
                <a:xfrm>
                  <a:off x="4557913" y="3332421"/>
                  <a:ext cx="1619117" cy="307777"/>
                </a:xfrm>
                <a:prstGeom prst="rect">
                  <a:avLst/>
                </a:prstGeom>
                <a:noFill/>
                <a:ln>
                  <a:noFill/>
                </a:ln>
              </p:spPr>
              <p:txBody>
                <a:bodyPr wrap="square" rtlCol="0">
                  <a:spAutoFit/>
                </a:bodyPr>
                <a:lstStyle/>
                <a:p>
                  <a:r>
                    <a:rPr lang="en-IN" sz="1400" dirty="0">
                      <a:solidFill>
                        <a:srgbClr val="FF0000"/>
                      </a:solidFill>
                    </a:rPr>
                    <a:t>(</a:t>
                  </a:r>
                  <a14:m>
                    <m:oMath xmlns:m="http://schemas.openxmlformats.org/officeDocument/2006/math">
                      <m:sSub>
                        <m:sSubPr>
                          <m:ctrlPr>
                            <a:rPr lang="en-IN" sz="1400" i="1" smtClean="0">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𝑥</m:t>
                          </m:r>
                        </m:e>
                        <m:sub>
                          <m:r>
                            <a:rPr lang="en-IN" sz="1400" b="0" i="1" smtClean="0">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𝑦</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𝑧</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+3)</m:t>
                      </m:r>
                    </m:oMath>
                  </a14:m>
                  <a:endParaRPr lang="en-IN" sz="1400" dirty="0">
                    <a:solidFill>
                      <a:srgbClr val="FF0000"/>
                    </a:solidFill>
                  </a:endParaRPr>
                </a:p>
              </p:txBody>
            </p:sp>
          </mc:Choice>
          <mc:Fallback xmlns="">
            <p:sp>
              <p:nvSpPr>
                <p:cNvPr id="73" name="TextBox 72">
                  <a:extLst>
                    <a:ext uri="{FF2B5EF4-FFF2-40B4-BE49-F238E27FC236}">
                      <a16:creationId xmlns:a16="http://schemas.microsoft.com/office/drawing/2014/main" id="{55049DBD-9AEA-8864-0153-B8C82C9966FF}"/>
                    </a:ext>
                  </a:extLst>
                </p:cNvPr>
                <p:cNvSpPr txBox="1">
                  <a:spLocks noRot="1" noChangeAspect="1" noMove="1" noResize="1" noEditPoints="1" noAdjustHandles="1" noChangeArrowheads="1" noChangeShapeType="1" noTextEdit="1"/>
                </p:cNvSpPr>
                <p:nvPr/>
              </p:nvSpPr>
              <p:spPr>
                <a:xfrm>
                  <a:off x="4557913" y="3332421"/>
                  <a:ext cx="1619117" cy="307777"/>
                </a:xfrm>
                <a:prstGeom prst="rect">
                  <a:avLst/>
                </a:prstGeom>
                <a:blipFill>
                  <a:blip r:embed="rId31"/>
                  <a:stretch>
                    <a:fillRect l="-1132" t="-3922" b="-1960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373E9B4-655C-9D24-4634-310A1EB20ACF}"/>
                    </a:ext>
                  </a:extLst>
                </p:cNvPr>
                <p:cNvSpPr txBox="1"/>
                <p:nvPr/>
              </p:nvSpPr>
              <p:spPr>
                <a:xfrm>
                  <a:off x="4273300" y="1652841"/>
                  <a:ext cx="1810322" cy="360823"/>
                </a:xfrm>
                <a:prstGeom prst="rect">
                  <a:avLst/>
                </a:prstGeom>
                <a:noFill/>
                <a:ln>
                  <a:noFill/>
                </a:ln>
              </p:spPr>
              <p:txBody>
                <a:bodyPr wrap="square" rtlCol="0">
                  <a:spAutoFit/>
                </a:bodyPr>
                <a:lstStyle/>
                <a:p>
                  <a:r>
                    <a:rPr lang="en-IN" sz="1400" dirty="0">
                      <a:solidFill>
                        <a:srgbClr val="7030A0"/>
                      </a:solidFill>
                    </a:rPr>
                    <a:t>(</a:t>
                  </a:r>
                  <a14:m>
                    <m:oMath xmlns:m="http://schemas.openxmlformats.org/officeDocument/2006/math">
                      <m:sSub>
                        <m:sSubPr>
                          <m:ctrlPr>
                            <a:rPr lang="en-IN" sz="1400" i="1" smtClean="0">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𝑥</m:t>
                          </m:r>
                        </m:e>
                        <m:sub>
                          <m:r>
                            <a:rPr lang="en-IN" sz="1400" b="0" i="1" smtClean="0">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−1,</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𝑦</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𝑧</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+2)</m:t>
                      </m:r>
                    </m:oMath>
                  </a14:m>
                  <a:endParaRPr lang="en-IN" sz="1400" dirty="0">
                    <a:solidFill>
                      <a:srgbClr val="7030A0"/>
                    </a:solidFill>
                  </a:endParaRPr>
                </a:p>
              </p:txBody>
            </p:sp>
          </mc:Choice>
          <mc:Fallback xmlns="">
            <p:sp>
              <p:nvSpPr>
                <p:cNvPr id="74" name="TextBox 73">
                  <a:extLst>
                    <a:ext uri="{FF2B5EF4-FFF2-40B4-BE49-F238E27FC236}">
                      <a16:creationId xmlns:a16="http://schemas.microsoft.com/office/drawing/2014/main" id="{F373E9B4-655C-9D24-4634-310A1EB20ACF}"/>
                    </a:ext>
                  </a:extLst>
                </p:cNvPr>
                <p:cNvSpPr txBox="1">
                  <a:spLocks noRot="1" noChangeAspect="1" noMove="1" noResize="1" noEditPoints="1" noAdjustHandles="1" noChangeArrowheads="1" noChangeShapeType="1" noTextEdit="1"/>
                </p:cNvSpPr>
                <p:nvPr/>
              </p:nvSpPr>
              <p:spPr>
                <a:xfrm>
                  <a:off x="4273300" y="1652841"/>
                  <a:ext cx="1810322" cy="360823"/>
                </a:xfrm>
                <a:prstGeom prst="rect">
                  <a:avLst/>
                </a:prstGeom>
                <a:blipFill>
                  <a:blip r:embed="rId32"/>
                  <a:stretch>
                    <a:fillRect l="-1010" t="-3390" b="-169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D03FD4C-9607-7E2A-F38A-290296637C9D}"/>
                    </a:ext>
                  </a:extLst>
                </p:cNvPr>
                <p:cNvSpPr txBox="1"/>
                <p:nvPr/>
              </p:nvSpPr>
              <p:spPr>
                <a:xfrm>
                  <a:off x="2737723" y="4824197"/>
                  <a:ext cx="1762331" cy="360823"/>
                </a:xfrm>
                <a:prstGeom prst="rect">
                  <a:avLst/>
                </a:prstGeom>
                <a:noFill/>
                <a:ln>
                  <a:noFill/>
                </a:ln>
              </p:spPr>
              <p:txBody>
                <a:bodyPr wrap="square" rtlCol="0">
                  <a:spAutoFit/>
                </a:bodyPr>
                <a:lstStyle/>
                <a:p>
                  <a:r>
                    <a:rPr lang="en-IN" sz="1400" dirty="0">
                      <a:solidFill>
                        <a:srgbClr val="FF0000"/>
                      </a:solidFill>
                    </a:rPr>
                    <a:t>(</a:t>
                  </a:r>
                  <a14:m>
                    <m:oMath xmlns:m="http://schemas.openxmlformats.org/officeDocument/2006/math">
                      <m:sSub>
                        <m:sSubPr>
                          <m:ctrlPr>
                            <a:rPr lang="en-IN" sz="1400" i="1" smtClean="0">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𝑥</m:t>
                          </m:r>
                        </m:e>
                        <m:sub>
                          <m:r>
                            <a:rPr lang="en-IN" sz="1400" b="0" i="1" smtClean="0">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𝑦</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−1,</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𝑧</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+2)</m:t>
                      </m:r>
                    </m:oMath>
                  </a14:m>
                  <a:endParaRPr lang="en-IN" sz="1400" dirty="0">
                    <a:solidFill>
                      <a:srgbClr val="FF0000"/>
                    </a:solidFill>
                  </a:endParaRPr>
                </a:p>
              </p:txBody>
            </p:sp>
          </mc:Choice>
          <mc:Fallback xmlns="">
            <p:sp>
              <p:nvSpPr>
                <p:cNvPr id="75" name="TextBox 74">
                  <a:extLst>
                    <a:ext uri="{FF2B5EF4-FFF2-40B4-BE49-F238E27FC236}">
                      <a16:creationId xmlns:a16="http://schemas.microsoft.com/office/drawing/2014/main" id="{AD03FD4C-9607-7E2A-F38A-290296637C9D}"/>
                    </a:ext>
                  </a:extLst>
                </p:cNvPr>
                <p:cNvSpPr txBox="1">
                  <a:spLocks noRot="1" noChangeAspect="1" noMove="1" noResize="1" noEditPoints="1" noAdjustHandles="1" noChangeArrowheads="1" noChangeShapeType="1" noTextEdit="1"/>
                </p:cNvSpPr>
                <p:nvPr/>
              </p:nvSpPr>
              <p:spPr>
                <a:xfrm>
                  <a:off x="2737723" y="4824197"/>
                  <a:ext cx="1762331" cy="360823"/>
                </a:xfrm>
                <a:prstGeom prst="rect">
                  <a:avLst/>
                </a:prstGeom>
                <a:blipFill>
                  <a:blip r:embed="rId33"/>
                  <a:stretch>
                    <a:fillRect l="-1038" t="-3390" b="-169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B6C2065-5EF0-C684-C2D0-8CE7AA14949E}"/>
                    </a:ext>
                  </a:extLst>
                </p:cNvPr>
                <p:cNvSpPr txBox="1"/>
                <p:nvPr/>
              </p:nvSpPr>
              <p:spPr>
                <a:xfrm>
                  <a:off x="1221900" y="4397195"/>
                  <a:ext cx="1842102" cy="360823"/>
                </a:xfrm>
                <a:prstGeom prst="rect">
                  <a:avLst/>
                </a:prstGeom>
                <a:noFill/>
                <a:ln>
                  <a:noFill/>
                </a:ln>
              </p:spPr>
              <p:txBody>
                <a:bodyPr wrap="square" rtlCol="0">
                  <a:spAutoFit/>
                </a:bodyPr>
                <a:lstStyle/>
                <a:p>
                  <a:r>
                    <a:rPr lang="en-IN" sz="1400" dirty="0">
                      <a:solidFill>
                        <a:srgbClr val="7030A0"/>
                      </a:solidFill>
                    </a:rPr>
                    <a:t>(</a:t>
                  </a:r>
                  <a14:m>
                    <m:oMath xmlns:m="http://schemas.openxmlformats.org/officeDocument/2006/math">
                      <m:sSub>
                        <m:sSubPr>
                          <m:ctrlPr>
                            <a:rPr lang="en-IN" sz="1400" i="1" smtClean="0">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𝑥</m:t>
                          </m:r>
                        </m:e>
                        <m:sub>
                          <m:r>
                            <a:rPr lang="en-IN" sz="1400" b="0" i="1" smtClean="0">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+1,</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𝑦</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𝑧</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+2)</m:t>
                      </m:r>
                    </m:oMath>
                  </a14:m>
                  <a:endParaRPr lang="en-IN" sz="1400" dirty="0">
                    <a:solidFill>
                      <a:srgbClr val="7030A0"/>
                    </a:solidFill>
                  </a:endParaRPr>
                </a:p>
              </p:txBody>
            </p:sp>
          </mc:Choice>
          <mc:Fallback xmlns="">
            <p:sp>
              <p:nvSpPr>
                <p:cNvPr id="76" name="TextBox 75">
                  <a:extLst>
                    <a:ext uri="{FF2B5EF4-FFF2-40B4-BE49-F238E27FC236}">
                      <a16:creationId xmlns:a16="http://schemas.microsoft.com/office/drawing/2014/main" id="{3B6C2065-5EF0-C684-C2D0-8CE7AA14949E}"/>
                    </a:ext>
                  </a:extLst>
                </p:cNvPr>
                <p:cNvSpPr txBox="1">
                  <a:spLocks noRot="1" noChangeAspect="1" noMove="1" noResize="1" noEditPoints="1" noAdjustHandles="1" noChangeArrowheads="1" noChangeShapeType="1" noTextEdit="1"/>
                </p:cNvSpPr>
                <p:nvPr/>
              </p:nvSpPr>
              <p:spPr>
                <a:xfrm>
                  <a:off x="1221900" y="4397195"/>
                  <a:ext cx="1842102" cy="360823"/>
                </a:xfrm>
                <a:prstGeom prst="rect">
                  <a:avLst/>
                </a:prstGeom>
                <a:blipFill>
                  <a:blip r:embed="rId34"/>
                  <a:stretch>
                    <a:fillRect l="-993" t="-3390" b="-169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4883008F-AAA1-625C-DD67-75490E4A9405}"/>
                    </a:ext>
                  </a:extLst>
                </p:cNvPr>
                <p:cNvSpPr txBox="1"/>
                <p:nvPr/>
              </p:nvSpPr>
              <p:spPr>
                <a:xfrm>
                  <a:off x="2527125" y="1263602"/>
                  <a:ext cx="1810318" cy="307777"/>
                </a:xfrm>
                <a:prstGeom prst="rect">
                  <a:avLst/>
                </a:prstGeom>
                <a:noFill/>
                <a:ln>
                  <a:noFill/>
                </a:ln>
              </p:spPr>
              <p:txBody>
                <a:bodyPr wrap="square" rtlCol="0">
                  <a:spAutoFit/>
                </a:bodyPr>
                <a:lstStyle/>
                <a:p>
                  <a:r>
                    <a:rPr lang="en-IN" sz="1400" dirty="0">
                      <a:solidFill>
                        <a:schemeClr val="tx1"/>
                      </a:solidFill>
                    </a:rPr>
                    <a:t>(</a:t>
                  </a:r>
                  <a14:m>
                    <m:oMath xmlns:m="http://schemas.openxmlformats.org/officeDocument/2006/math">
                      <m:sSub>
                        <m:sSubPr>
                          <m:ctrlPr>
                            <a:rPr lang="en-IN" sz="1400" i="1" smtClean="0">
                              <a:solidFill>
                                <a:schemeClr val="tx1"/>
                              </a:solidFill>
                              <a:latin typeface="Cambria Math" panose="02040503050406030204" pitchFamily="18" charset="0"/>
                            </a:rPr>
                          </m:ctrlPr>
                        </m:sSubPr>
                        <m:e>
                          <m:r>
                            <a:rPr lang="en-IN" sz="1400" b="0" i="1" smtClean="0">
                              <a:solidFill>
                                <a:schemeClr val="tx1"/>
                              </a:solidFill>
                              <a:latin typeface="Cambria Math" panose="02040503050406030204" pitchFamily="18" charset="0"/>
                            </a:rPr>
                            <m:t>𝑥</m:t>
                          </m:r>
                        </m:e>
                        <m:sub>
                          <m:r>
                            <a:rPr lang="en-IN" sz="1400" b="0" i="1" smtClean="0">
                              <a:solidFill>
                                <a:schemeClr val="tx1"/>
                              </a:solidFill>
                              <a:latin typeface="Cambria Math" panose="02040503050406030204" pitchFamily="18" charset="0"/>
                            </a:rPr>
                            <m:t>1</m:t>
                          </m:r>
                        </m:sub>
                      </m:sSub>
                      <m:r>
                        <a:rPr lang="en-IN" sz="1400" b="0" i="1" smtClean="0">
                          <a:solidFill>
                            <a:schemeClr val="tx1"/>
                          </a:solidFill>
                          <a:latin typeface="Cambria Math" panose="02040503050406030204" pitchFamily="18" charset="0"/>
                        </a:rPr>
                        <m:t>,</m:t>
                      </m:r>
                      <m:sSub>
                        <m:sSubPr>
                          <m:ctrlPr>
                            <a:rPr lang="en-IN" sz="1400" i="1">
                              <a:solidFill>
                                <a:schemeClr val="tx1"/>
                              </a:solidFill>
                              <a:latin typeface="Cambria Math" panose="02040503050406030204" pitchFamily="18" charset="0"/>
                            </a:rPr>
                          </m:ctrlPr>
                        </m:sSubPr>
                        <m:e>
                          <m:r>
                            <a:rPr lang="en-IN" sz="1400" b="0" i="1" smtClean="0">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1</m:t>
                          </m:r>
                        </m:sub>
                      </m:sSub>
                      <m:r>
                        <a:rPr lang="en-IN" sz="1400" b="0" i="1" smtClean="0">
                          <a:solidFill>
                            <a:schemeClr val="tx1"/>
                          </a:solidFill>
                          <a:latin typeface="Cambria Math" panose="02040503050406030204" pitchFamily="18" charset="0"/>
                        </a:rPr>
                        <m:t>+1,</m:t>
                      </m:r>
                      <m:sSub>
                        <m:sSubPr>
                          <m:ctrlPr>
                            <a:rPr lang="en-IN" sz="1400" i="1">
                              <a:solidFill>
                                <a:schemeClr val="tx1"/>
                              </a:solidFill>
                              <a:latin typeface="Cambria Math" panose="02040503050406030204" pitchFamily="18" charset="0"/>
                            </a:rPr>
                          </m:ctrlPr>
                        </m:sSubPr>
                        <m:e>
                          <m:r>
                            <a:rPr lang="en-IN" sz="1400" b="0" i="1" smtClean="0">
                              <a:solidFill>
                                <a:schemeClr val="tx1"/>
                              </a:solidFill>
                              <a:latin typeface="Cambria Math" panose="02040503050406030204" pitchFamily="18" charset="0"/>
                            </a:rPr>
                            <m:t>𝑧</m:t>
                          </m:r>
                        </m:e>
                        <m:sub>
                          <m:r>
                            <a:rPr lang="en-IN" sz="1400" i="1">
                              <a:solidFill>
                                <a:schemeClr val="tx1"/>
                              </a:solidFill>
                              <a:latin typeface="Cambria Math" panose="02040503050406030204" pitchFamily="18" charset="0"/>
                            </a:rPr>
                            <m:t>1</m:t>
                          </m:r>
                        </m:sub>
                      </m:sSub>
                      <m:r>
                        <a:rPr lang="en-IN" sz="1400" b="0" i="1" smtClean="0">
                          <a:solidFill>
                            <a:schemeClr val="tx1"/>
                          </a:solidFill>
                          <a:latin typeface="Cambria Math" panose="02040503050406030204" pitchFamily="18" charset="0"/>
                        </a:rPr>
                        <m:t>+2)</m:t>
                      </m:r>
                    </m:oMath>
                  </a14:m>
                  <a:endParaRPr lang="en-IN" sz="1400" dirty="0">
                    <a:solidFill>
                      <a:schemeClr val="tx1"/>
                    </a:solidFill>
                  </a:endParaRPr>
                </a:p>
              </p:txBody>
            </p:sp>
          </mc:Choice>
          <mc:Fallback xmlns="">
            <p:sp>
              <p:nvSpPr>
                <p:cNvPr id="113" name="TextBox 112">
                  <a:extLst>
                    <a:ext uri="{FF2B5EF4-FFF2-40B4-BE49-F238E27FC236}">
                      <a16:creationId xmlns:a16="http://schemas.microsoft.com/office/drawing/2014/main" id="{4883008F-AAA1-625C-DD67-75490E4A9405}"/>
                    </a:ext>
                  </a:extLst>
                </p:cNvPr>
                <p:cNvSpPr txBox="1">
                  <a:spLocks noRot="1" noChangeAspect="1" noMove="1" noResize="1" noEditPoints="1" noAdjustHandles="1" noChangeArrowheads="1" noChangeShapeType="1" noTextEdit="1"/>
                </p:cNvSpPr>
                <p:nvPr/>
              </p:nvSpPr>
              <p:spPr>
                <a:xfrm>
                  <a:off x="2527125" y="1263602"/>
                  <a:ext cx="1810318" cy="307777"/>
                </a:xfrm>
                <a:prstGeom prst="rect">
                  <a:avLst/>
                </a:prstGeom>
                <a:blipFill>
                  <a:blip r:embed="rId35"/>
                  <a:stretch>
                    <a:fillRect l="-1010" t="-4000" b="-20000"/>
                  </a:stretch>
                </a:blipFill>
                <a:ln>
                  <a:noFill/>
                </a:ln>
              </p:spPr>
              <p:txBody>
                <a:bodyPr/>
                <a:lstStyle/>
                <a:p>
                  <a:r>
                    <a:rPr lang="en-IN">
                      <a:noFill/>
                    </a:rPr>
                    <a:t> </a:t>
                  </a:r>
                </a:p>
              </p:txBody>
            </p:sp>
          </mc:Fallback>
        </mc:AlternateContent>
        <p:sp>
          <p:nvSpPr>
            <p:cNvPr id="114" name="Oval 113">
              <a:extLst>
                <a:ext uri="{FF2B5EF4-FFF2-40B4-BE49-F238E27FC236}">
                  <a16:creationId xmlns:a16="http://schemas.microsoft.com/office/drawing/2014/main" id="{6EDE239A-415E-B713-22E0-C0228C83BC42}"/>
                </a:ext>
              </a:extLst>
            </p:cNvPr>
            <p:cNvSpPr>
              <a:spLocks noChangeAspect="1"/>
            </p:cNvSpPr>
            <p:nvPr/>
          </p:nvSpPr>
          <p:spPr>
            <a:xfrm>
              <a:off x="1778151" y="3037398"/>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Oval 115">
              <a:extLst>
                <a:ext uri="{FF2B5EF4-FFF2-40B4-BE49-F238E27FC236}">
                  <a16:creationId xmlns:a16="http://schemas.microsoft.com/office/drawing/2014/main" id="{37D5291F-81EB-AB4F-C87B-460DFE1D33B6}"/>
                </a:ext>
              </a:extLst>
            </p:cNvPr>
            <p:cNvSpPr>
              <a:spLocks noChangeAspect="1"/>
            </p:cNvSpPr>
            <p:nvPr/>
          </p:nvSpPr>
          <p:spPr>
            <a:xfrm>
              <a:off x="3259986" y="305356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Oval 116">
              <a:extLst>
                <a:ext uri="{FF2B5EF4-FFF2-40B4-BE49-F238E27FC236}">
                  <a16:creationId xmlns:a16="http://schemas.microsoft.com/office/drawing/2014/main" id="{C4990091-92D3-7EB2-C53C-A7ED2FCBF0D3}"/>
                </a:ext>
              </a:extLst>
            </p:cNvPr>
            <p:cNvSpPr>
              <a:spLocks noChangeAspect="1"/>
            </p:cNvSpPr>
            <p:nvPr/>
          </p:nvSpPr>
          <p:spPr>
            <a:xfrm>
              <a:off x="3246213" y="1558732"/>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8" name="Oval 117">
              <a:extLst>
                <a:ext uri="{FF2B5EF4-FFF2-40B4-BE49-F238E27FC236}">
                  <a16:creationId xmlns:a16="http://schemas.microsoft.com/office/drawing/2014/main" id="{A7A713A8-EBA6-B903-87A0-203B817FF879}"/>
                </a:ext>
              </a:extLst>
            </p:cNvPr>
            <p:cNvSpPr>
              <a:spLocks noChangeAspect="1"/>
            </p:cNvSpPr>
            <p:nvPr/>
          </p:nvSpPr>
          <p:spPr>
            <a:xfrm>
              <a:off x="3259966" y="4532111"/>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Oval 118">
              <a:extLst>
                <a:ext uri="{FF2B5EF4-FFF2-40B4-BE49-F238E27FC236}">
                  <a16:creationId xmlns:a16="http://schemas.microsoft.com/office/drawing/2014/main" id="{BFE4CDB0-CC8B-AFAA-92B7-CCC4A3DB9AD3}"/>
                </a:ext>
              </a:extLst>
            </p:cNvPr>
            <p:cNvSpPr>
              <a:spLocks noChangeAspect="1"/>
            </p:cNvSpPr>
            <p:nvPr/>
          </p:nvSpPr>
          <p:spPr>
            <a:xfrm>
              <a:off x="2182851" y="4123766"/>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0" name="Oval 119">
              <a:extLst>
                <a:ext uri="{FF2B5EF4-FFF2-40B4-BE49-F238E27FC236}">
                  <a16:creationId xmlns:a16="http://schemas.microsoft.com/office/drawing/2014/main" id="{85DFC5EE-D85D-DD8C-0F64-D048416D4C35}"/>
                </a:ext>
              </a:extLst>
            </p:cNvPr>
            <p:cNvSpPr>
              <a:spLocks noChangeAspect="1"/>
            </p:cNvSpPr>
            <p:nvPr/>
          </p:nvSpPr>
          <p:spPr>
            <a:xfrm>
              <a:off x="4305913" y="1972915"/>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1" name="Straight Connector 120">
              <a:extLst>
                <a:ext uri="{FF2B5EF4-FFF2-40B4-BE49-F238E27FC236}">
                  <a16:creationId xmlns:a16="http://schemas.microsoft.com/office/drawing/2014/main" id="{A75381A5-A634-BD44-EE08-56F70CBC33B8}"/>
                </a:ext>
              </a:extLst>
            </p:cNvPr>
            <p:cNvCxnSpPr>
              <a:cxnSpLocks noChangeAspect="1"/>
            </p:cNvCxnSpPr>
            <p:nvPr/>
          </p:nvCxnSpPr>
          <p:spPr>
            <a:xfrm>
              <a:off x="2018523" y="3178714"/>
              <a:ext cx="1260000" cy="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BA7E0D2-DB2B-3899-3934-3777D693BD2C}"/>
                </a:ext>
              </a:extLst>
            </p:cNvPr>
            <p:cNvCxnSpPr>
              <a:cxnSpLocks noChangeAspect="1"/>
            </p:cNvCxnSpPr>
            <p:nvPr/>
          </p:nvCxnSpPr>
          <p:spPr>
            <a:xfrm rot="5400000">
              <a:off x="2742064" y="2453637"/>
              <a:ext cx="1260000" cy="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1E567B0-83A2-E321-AEB4-74E2C82CA9B3}"/>
                </a:ext>
              </a:extLst>
            </p:cNvPr>
            <p:cNvCxnSpPr>
              <a:cxnSpLocks noChangeAspect="1"/>
            </p:cNvCxnSpPr>
            <p:nvPr/>
          </p:nvCxnSpPr>
          <p:spPr>
            <a:xfrm>
              <a:off x="3550176" y="3176094"/>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9973AB47-99DA-3D1E-8298-A1079AD5A94D}"/>
                </a:ext>
              </a:extLst>
            </p:cNvPr>
            <p:cNvCxnSpPr>
              <a:cxnSpLocks noChangeAspect="1"/>
            </p:cNvCxnSpPr>
            <p:nvPr/>
          </p:nvCxnSpPr>
          <p:spPr>
            <a:xfrm rot="8100000">
              <a:off x="3261959" y="2655588"/>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057D2745-BC3A-F86B-D789-8BEE5B4ECEB7}"/>
                </a:ext>
              </a:extLst>
            </p:cNvPr>
            <p:cNvCxnSpPr>
              <a:cxnSpLocks noChangeAspect="1"/>
            </p:cNvCxnSpPr>
            <p:nvPr/>
          </p:nvCxnSpPr>
          <p:spPr>
            <a:xfrm rot="5400000">
              <a:off x="2746637" y="3919591"/>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6" name="Straight Connector 125">
              <a:extLst>
                <a:ext uri="{FF2B5EF4-FFF2-40B4-BE49-F238E27FC236}">
                  <a16:creationId xmlns:a16="http://schemas.microsoft.com/office/drawing/2014/main" id="{E22CB628-6FDF-A743-5762-2B7EA3B81ADE}"/>
                </a:ext>
              </a:extLst>
            </p:cNvPr>
            <p:cNvCxnSpPr>
              <a:cxnSpLocks noChangeAspect="1"/>
            </p:cNvCxnSpPr>
            <p:nvPr/>
          </p:nvCxnSpPr>
          <p:spPr>
            <a:xfrm rot="8100000">
              <a:off x="2203039" y="3723343"/>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Footer Placeholder 1">
            <a:extLst>
              <a:ext uri="{FF2B5EF4-FFF2-40B4-BE49-F238E27FC236}">
                <a16:creationId xmlns:a16="http://schemas.microsoft.com/office/drawing/2014/main" id="{4C48F844-13C1-0A43-835D-E8341B8C1E20}"/>
              </a:ext>
            </a:extLst>
          </p:cNvPr>
          <p:cNvSpPr>
            <a:spLocks noGrp="1"/>
          </p:cNvSpPr>
          <p:nvPr>
            <p:ph type="ftr" sz="quarter" idx="11"/>
          </p:nvPr>
        </p:nvSpPr>
        <p:spPr/>
        <p:txBody>
          <a:bodyPr/>
          <a:lstStyle/>
          <a:p>
            <a:r>
              <a:rPr lang="en-US"/>
              <a:t>Macromolecules, Vol. 22,No. 7, 1989</a:t>
            </a:r>
            <a:endParaRPr lang="en-IN"/>
          </a:p>
        </p:txBody>
      </p:sp>
      <p:sp>
        <p:nvSpPr>
          <p:cNvPr id="4" name="Slide Number Placeholder 3">
            <a:extLst>
              <a:ext uri="{FF2B5EF4-FFF2-40B4-BE49-F238E27FC236}">
                <a16:creationId xmlns:a16="http://schemas.microsoft.com/office/drawing/2014/main" id="{FC1D0A16-319D-9690-56A8-7B1B0378331B}"/>
              </a:ext>
            </a:extLst>
          </p:cNvPr>
          <p:cNvSpPr>
            <a:spLocks noGrp="1"/>
          </p:cNvSpPr>
          <p:nvPr>
            <p:ph type="sldNum" sz="quarter" idx="12"/>
          </p:nvPr>
        </p:nvSpPr>
        <p:spPr/>
        <p:txBody>
          <a:bodyPr/>
          <a:lstStyle/>
          <a:p>
            <a:fld id="{8AFCDE44-C7E7-48E0-B402-97B4027E079D}" type="slidenum">
              <a:rPr lang="en-IN" smtClean="0"/>
              <a:t>10</a:t>
            </a:fld>
            <a:endParaRPr lang="en-IN"/>
          </a:p>
        </p:txBody>
      </p:sp>
    </p:spTree>
    <p:extLst>
      <p:ext uri="{BB962C8B-B14F-4D97-AF65-F5344CB8AC3E}">
        <p14:creationId xmlns:p14="http://schemas.microsoft.com/office/powerpoint/2010/main" val="413233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E6A0D-388C-BDE2-18C6-49028BA4F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63878-5340-102B-23D8-8A2798D164A0}"/>
              </a:ext>
            </a:extLst>
          </p:cNvPr>
          <p:cNvSpPr>
            <a:spLocks noGrp="1"/>
          </p:cNvSpPr>
          <p:nvPr>
            <p:ph type="title"/>
          </p:nvPr>
        </p:nvSpPr>
        <p:spPr>
          <a:xfrm>
            <a:off x="752475" y="382588"/>
            <a:ext cx="10515600" cy="1063625"/>
          </a:xfrm>
          <a:noFill/>
        </p:spPr>
        <p:txBody>
          <a:bodyPr>
            <a:normAutofit/>
          </a:bodyPr>
          <a:lstStyle/>
          <a:p>
            <a:r>
              <a:rPr lang="en-IN" sz="3200" b="1" dirty="0"/>
              <a:t>TYPES OF SYSTEMS: </a:t>
            </a:r>
          </a:p>
        </p:txBody>
      </p:sp>
      <p:cxnSp>
        <p:nvCxnSpPr>
          <p:cNvPr id="12" name="Straight Connector 11">
            <a:extLst>
              <a:ext uri="{FF2B5EF4-FFF2-40B4-BE49-F238E27FC236}">
                <a16:creationId xmlns:a16="http://schemas.microsoft.com/office/drawing/2014/main" id="{36782E3C-3487-7CF2-8ED0-5268E968966F}"/>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30EF4287-600A-67E3-620A-A2F5C39FA28F}"/>
              </a:ext>
            </a:extLst>
          </p:cNvPr>
          <p:cNvGraphicFramePr>
            <a:graphicFrameLocks noGrp="1"/>
          </p:cNvGraphicFramePr>
          <p:nvPr>
            <p:extLst>
              <p:ext uri="{D42A27DB-BD31-4B8C-83A1-F6EECF244321}">
                <p14:modId xmlns:p14="http://schemas.microsoft.com/office/powerpoint/2010/main" val="1499667670"/>
              </p:ext>
            </p:extLst>
          </p:nvPr>
        </p:nvGraphicFramePr>
        <p:xfrm>
          <a:off x="1918447" y="2132013"/>
          <a:ext cx="7924799" cy="2904268"/>
        </p:xfrm>
        <a:graphic>
          <a:graphicData uri="http://schemas.openxmlformats.org/drawingml/2006/table">
            <a:tbl>
              <a:tblPr firstRow="1" bandRow="1">
                <a:tableStyleId>{5940675A-B579-460E-94D1-54222C63F5DA}</a:tableStyleId>
              </a:tblPr>
              <a:tblGrid>
                <a:gridCol w="1180375">
                  <a:extLst>
                    <a:ext uri="{9D8B030D-6E8A-4147-A177-3AD203B41FA5}">
                      <a16:colId xmlns:a16="http://schemas.microsoft.com/office/drawing/2014/main" val="3059399714"/>
                    </a:ext>
                  </a:extLst>
                </a:gridCol>
                <a:gridCol w="1837153">
                  <a:extLst>
                    <a:ext uri="{9D8B030D-6E8A-4147-A177-3AD203B41FA5}">
                      <a16:colId xmlns:a16="http://schemas.microsoft.com/office/drawing/2014/main" val="2448757159"/>
                    </a:ext>
                  </a:extLst>
                </a:gridCol>
                <a:gridCol w="1864635">
                  <a:extLst>
                    <a:ext uri="{9D8B030D-6E8A-4147-A177-3AD203B41FA5}">
                      <a16:colId xmlns:a16="http://schemas.microsoft.com/office/drawing/2014/main" val="105967444"/>
                    </a:ext>
                  </a:extLst>
                </a:gridCol>
                <a:gridCol w="3042636">
                  <a:extLst>
                    <a:ext uri="{9D8B030D-6E8A-4147-A177-3AD203B41FA5}">
                      <a16:colId xmlns:a16="http://schemas.microsoft.com/office/drawing/2014/main" val="1364387455"/>
                    </a:ext>
                  </a:extLst>
                </a:gridCol>
              </a:tblGrid>
              <a:tr h="726067">
                <a:tc>
                  <a:txBody>
                    <a:bodyPr/>
                    <a:lstStyle/>
                    <a:p>
                      <a:pPr algn="ctr"/>
                      <a:r>
                        <a:rPr lang="en-IN" dirty="0"/>
                        <a:t>System</a:t>
                      </a:r>
                    </a:p>
                  </a:txBody>
                  <a:tcPr>
                    <a:solidFill>
                      <a:schemeClr val="accent1">
                        <a:lumMod val="40000"/>
                        <a:lumOff val="60000"/>
                      </a:schemeClr>
                    </a:solidFill>
                  </a:tcPr>
                </a:tc>
                <a:tc>
                  <a:txBody>
                    <a:bodyPr/>
                    <a:lstStyle/>
                    <a:p>
                      <a:pPr algn="ctr"/>
                      <a:r>
                        <a:rPr lang="en-IN" dirty="0"/>
                        <a:t>Box boundaries</a:t>
                      </a:r>
                    </a:p>
                  </a:txBody>
                  <a:tcPr>
                    <a:solidFill>
                      <a:schemeClr val="accent1">
                        <a:lumMod val="40000"/>
                        <a:lumOff val="60000"/>
                      </a:schemeClr>
                    </a:solidFill>
                  </a:tcPr>
                </a:tc>
                <a:tc>
                  <a:txBody>
                    <a:bodyPr/>
                    <a:lstStyle/>
                    <a:p>
                      <a:pPr algn="ctr"/>
                      <a:r>
                        <a:rPr lang="en-IN" dirty="0"/>
                        <a:t>Physical walls</a:t>
                      </a:r>
                    </a:p>
                  </a:txBody>
                  <a:tcPr>
                    <a:solidFill>
                      <a:schemeClr val="accent1">
                        <a:lumMod val="40000"/>
                        <a:lumOff val="60000"/>
                      </a:schemeClr>
                    </a:solidFill>
                  </a:tcPr>
                </a:tc>
                <a:tc>
                  <a:txBody>
                    <a:bodyPr/>
                    <a:lstStyle/>
                    <a:p>
                      <a:pPr algn="ctr"/>
                      <a:r>
                        <a:rPr lang="en-IN" dirty="0"/>
                        <a:t>Periodic Boundaries</a:t>
                      </a:r>
                    </a:p>
                  </a:txBody>
                  <a:tcPr>
                    <a:solidFill>
                      <a:schemeClr val="accent1">
                        <a:lumMod val="40000"/>
                        <a:lumOff val="60000"/>
                      </a:schemeClr>
                    </a:solidFill>
                  </a:tcPr>
                </a:tc>
                <a:extLst>
                  <a:ext uri="{0D108BD9-81ED-4DB2-BD59-A6C34878D82A}">
                    <a16:rowId xmlns:a16="http://schemas.microsoft.com/office/drawing/2014/main" val="2527710729"/>
                  </a:ext>
                </a:extLst>
              </a:tr>
              <a:tr h="726067">
                <a:tc>
                  <a:txBody>
                    <a:bodyPr/>
                    <a:lstStyle/>
                    <a:p>
                      <a:pPr algn="ctr"/>
                      <a:r>
                        <a:rPr lang="en-IN" dirty="0"/>
                        <a:t>Confined</a:t>
                      </a:r>
                    </a:p>
                  </a:txBody>
                  <a:tcPr/>
                </a:tc>
                <a:tc>
                  <a:txBody>
                    <a:bodyPr/>
                    <a:lstStyle/>
                    <a:p>
                      <a:pPr algn="ctr"/>
                      <a:r>
                        <a:rPr lang="en-IN" dirty="0"/>
                        <a:t>Yes </a:t>
                      </a:r>
                    </a:p>
                  </a:txBody>
                  <a:tcPr/>
                </a:tc>
                <a:tc>
                  <a:txBody>
                    <a:bodyPr/>
                    <a:lstStyle/>
                    <a:p>
                      <a:pPr algn="ctr"/>
                      <a:r>
                        <a:rPr lang="en-IN" dirty="0"/>
                        <a:t>Yes</a:t>
                      </a:r>
                    </a:p>
                  </a:txBody>
                  <a:tcPr/>
                </a:tc>
                <a:tc>
                  <a:txBody>
                    <a:bodyPr/>
                    <a:lstStyle/>
                    <a:p>
                      <a:pPr algn="ctr"/>
                      <a:r>
                        <a:rPr lang="en-IN" dirty="0"/>
                        <a:t>No </a:t>
                      </a:r>
                    </a:p>
                  </a:txBody>
                  <a:tcPr/>
                </a:tc>
                <a:extLst>
                  <a:ext uri="{0D108BD9-81ED-4DB2-BD59-A6C34878D82A}">
                    <a16:rowId xmlns:a16="http://schemas.microsoft.com/office/drawing/2014/main" val="861158934"/>
                  </a:ext>
                </a:extLst>
              </a:tr>
              <a:tr h="726067">
                <a:tc>
                  <a:txBody>
                    <a:bodyPr/>
                    <a:lstStyle/>
                    <a:p>
                      <a:pPr algn="ctr"/>
                      <a:r>
                        <a:rPr lang="en-IN" dirty="0"/>
                        <a:t>PBC</a:t>
                      </a:r>
                    </a:p>
                  </a:txBody>
                  <a:tcPr/>
                </a:tc>
                <a:tc>
                  <a:txBody>
                    <a:bodyPr/>
                    <a:lstStyle/>
                    <a:p>
                      <a:pPr algn="ctr"/>
                      <a:r>
                        <a:rPr lang="en-IN" dirty="0"/>
                        <a:t>Yes</a:t>
                      </a:r>
                    </a:p>
                  </a:txBody>
                  <a:tcPr/>
                </a:tc>
                <a:tc>
                  <a:txBody>
                    <a:bodyPr/>
                    <a:lstStyle/>
                    <a:p>
                      <a:pPr algn="ctr"/>
                      <a:r>
                        <a:rPr lang="en-IN" dirty="0"/>
                        <a:t>No</a:t>
                      </a:r>
                    </a:p>
                  </a:txBody>
                  <a:tcPr/>
                </a:tc>
                <a:tc>
                  <a:txBody>
                    <a:bodyPr/>
                    <a:lstStyle/>
                    <a:p>
                      <a:pPr algn="ctr"/>
                      <a:r>
                        <a:rPr lang="en-IN" dirty="0"/>
                        <a:t>Yes</a:t>
                      </a:r>
                    </a:p>
                  </a:txBody>
                  <a:tcPr/>
                </a:tc>
                <a:extLst>
                  <a:ext uri="{0D108BD9-81ED-4DB2-BD59-A6C34878D82A}">
                    <a16:rowId xmlns:a16="http://schemas.microsoft.com/office/drawing/2014/main" val="3770501698"/>
                  </a:ext>
                </a:extLst>
              </a:tr>
              <a:tr h="726067">
                <a:tc>
                  <a:txBody>
                    <a:bodyPr/>
                    <a:lstStyle/>
                    <a:p>
                      <a:pPr algn="ctr"/>
                      <a:r>
                        <a:rPr lang="en-IN" dirty="0"/>
                        <a:t>Z-wall</a:t>
                      </a:r>
                    </a:p>
                  </a:txBody>
                  <a:tcPr/>
                </a:tc>
                <a:tc>
                  <a:txBody>
                    <a:bodyPr/>
                    <a:lstStyle/>
                    <a:p>
                      <a:pPr algn="ctr"/>
                      <a:r>
                        <a:rPr lang="en-IN" dirty="0"/>
                        <a:t>Yes</a:t>
                      </a:r>
                    </a:p>
                  </a:txBody>
                  <a:tcPr/>
                </a:tc>
                <a:tc>
                  <a:txBody>
                    <a:bodyPr/>
                    <a:lstStyle/>
                    <a:p>
                      <a:pPr algn="ctr"/>
                      <a:r>
                        <a:rPr lang="en-IN" dirty="0"/>
                        <a:t>Yes (only in z)</a:t>
                      </a:r>
                    </a:p>
                  </a:txBody>
                  <a:tcPr/>
                </a:tc>
                <a:tc>
                  <a:txBody>
                    <a:bodyPr/>
                    <a:lstStyle/>
                    <a:p>
                      <a:pPr algn="ctr"/>
                      <a:r>
                        <a:rPr lang="en-IN" dirty="0"/>
                        <a:t>Yes (only in x and y)</a:t>
                      </a:r>
                    </a:p>
                  </a:txBody>
                  <a:tcPr/>
                </a:tc>
                <a:extLst>
                  <a:ext uri="{0D108BD9-81ED-4DB2-BD59-A6C34878D82A}">
                    <a16:rowId xmlns:a16="http://schemas.microsoft.com/office/drawing/2014/main" val="2851910543"/>
                  </a:ext>
                </a:extLst>
              </a:tr>
            </a:tbl>
          </a:graphicData>
        </a:graphic>
      </p:graphicFrame>
      <p:sp>
        <p:nvSpPr>
          <p:cNvPr id="3" name="Footer Placeholder 2">
            <a:extLst>
              <a:ext uri="{FF2B5EF4-FFF2-40B4-BE49-F238E27FC236}">
                <a16:creationId xmlns:a16="http://schemas.microsoft.com/office/drawing/2014/main" id="{9A1A64D5-5472-24A9-9386-8E8C2DEFC9D7}"/>
              </a:ext>
            </a:extLst>
          </p:cNvPr>
          <p:cNvSpPr>
            <a:spLocks noGrp="1"/>
          </p:cNvSpPr>
          <p:nvPr>
            <p:ph type="ftr" sz="quarter" idx="11"/>
          </p:nvPr>
        </p:nvSpPr>
        <p:spPr/>
        <p:txBody>
          <a:bodyPr/>
          <a:lstStyle/>
          <a:p>
            <a:r>
              <a:rPr lang="en-US"/>
              <a:t>Macromolecules, Vol. 22,No. 7, 1989</a:t>
            </a:r>
            <a:endParaRPr lang="en-IN"/>
          </a:p>
        </p:txBody>
      </p:sp>
      <p:sp>
        <p:nvSpPr>
          <p:cNvPr id="5" name="Slide Number Placeholder 4">
            <a:extLst>
              <a:ext uri="{FF2B5EF4-FFF2-40B4-BE49-F238E27FC236}">
                <a16:creationId xmlns:a16="http://schemas.microsoft.com/office/drawing/2014/main" id="{482C4226-D57A-5786-1D00-536308F482AC}"/>
              </a:ext>
            </a:extLst>
          </p:cNvPr>
          <p:cNvSpPr>
            <a:spLocks noGrp="1"/>
          </p:cNvSpPr>
          <p:nvPr>
            <p:ph type="sldNum" sz="quarter" idx="12"/>
          </p:nvPr>
        </p:nvSpPr>
        <p:spPr/>
        <p:txBody>
          <a:bodyPr/>
          <a:lstStyle/>
          <a:p>
            <a:fld id="{8AFCDE44-C7E7-48E0-B402-97B4027E079D}" type="slidenum">
              <a:rPr lang="en-IN" smtClean="0"/>
              <a:t>11</a:t>
            </a:fld>
            <a:endParaRPr lang="en-IN"/>
          </a:p>
        </p:txBody>
      </p:sp>
    </p:spTree>
    <p:extLst>
      <p:ext uri="{BB962C8B-B14F-4D97-AF65-F5344CB8AC3E}">
        <p14:creationId xmlns:p14="http://schemas.microsoft.com/office/powerpoint/2010/main" val="428917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AE3F0-9DF7-5043-C7CA-9031DFD54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C5F4E-4B7A-73DB-F3F9-A3819303831E}"/>
              </a:ext>
            </a:extLst>
          </p:cNvPr>
          <p:cNvSpPr>
            <a:spLocks noGrp="1"/>
          </p:cNvSpPr>
          <p:nvPr>
            <p:ph type="title"/>
          </p:nvPr>
        </p:nvSpPr>
        <p:spPr>
          <a:xfrm>
            <a:off x="752475" y="382588"/>
            <a:ext cx="10515600" cy="1063625"/>
          </a:xfrm>
          <a:noFill/>
        </p:spPr>
        <p:txBody>
          <a:bodyPr>
            <a:normAutofit/>
          </a:bodyPr>
          <a:lstStyle/>
          <a:p>
            <a:r>
              <a:rPr lang="en-IN" sz="3200" b="1" dirty="0"/>
              <a:t>Algorithm for initial configuration of chains: </a:t>
            </a:r>
          </a:p>
        </p:txBody>
      </p:sp>
      <p:cxnSp>
        <p:nvCxnSpPr>
          <p:cNvPr id="12" name="Straight Connector 11">
            <a:extLst>
              <a:ext uri="{FF2B5EF4-FFF2-40B4-BE49-F238E27FC236}">
                <a16:creationId xmlns:a16="http://schemas.microsoft.com/office/drawing/2014/main" id="{3F7C421C-4462-776B-B5BF-03F9032DC106}"/>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B752E91-F757-F7A8-7475-F436A9C16C19}"/>
              </a:ext>
            </a:extLst>
          </p:cNvPr>
          <p:cNvSpPr txBox="1"/>
          <p:nvPr/>
        </p:nvSpPr>
        <p:spPr>
          <a:xfrm>
            <a:off x="1006753" y="2132013"/>
            <a:ext cx="10178494" cy="4247317"/>
          </a:xfrm>
          <a:prstGeom prst="rect">
            <a:avLst/>
          </a:prstGeom>
          <a:noFill/>
          <a:ln>
            <a:noFill/>
          </a:ln>
        </p:spPr>
        <p:txBody>
          <a:bodyPr wrap="square">
            <a:spAutoFit/>
          </a:bodyPr>
          <a:lstStyle/>
          <a:p>
            <a:pPr>
              <a:buNone/>
            </a:pPr>
            <a:endParaRPr lang="en-IN" dirty="0"/>
          </a:p>
          <a:p>
            <a:pPr marL="285750" lvl="0" indent="-285750">
              <a:buFont typeface="Arial" panose="020B0604020202020204" pitchFamily="34" charset="0"/>
              <a:buChar char="•"/>
            </a:pPr>
            <a:r>
              <a:rPr lang="en-IN" dirty="0"/>
              <a:t>Create a file chains.csv with header </a:t>
            </a:r>
            <a:r>
              <a:rPr lang="en-IN" dirty="0" err="1"/>
              <a:t>x,y,z</a:t>
            </a:r>
            <a:r>
              <a:rPr lang="en-IN" dirty="0"/>
              <a:t>.</a:t>
            </a:r>
          </a:p>
          <a:p>
            <a:pPr lvl="0"/>
            <a:endParaRPr lang="en-IN" dirty="0"/>
          </a:p>
          <a:p>
            <a:pPr marL="285750" lvl="0" indent="-285750">
              <a:buFont typeface="Arial" panose="020B0604020202020204" pitchFamily="34" charset="0"/>
              <a:buChar char="•"/>
            </a:pPr>
            <a:r>
              <a:rPr lang="en-IN" dirty="0"/>
              <a:t>Choose any of the four defined subroutines (diagonal(), </a:t>
            </a:r>
            <a:r>
              <a:rPr lang="en-IN" dirty="0" err="1"/>
              <a:t>xarrange</a:t>
            </a:r>
            <a:r>
              <a:rPr lang="en-IN" dirty="0"/>
              <a:t>(), </a:t>
            </a:r>
            <a:r>
              <a:rPr lang="en-IN" dirty="0" err="1"/>
              <a:t>yarrange</a:t>
            </a:r>
            <a:r>
              <a:rPr lang="en-IN" dirty="0"/>
              <a:t>(), randomize())</a:t>
            </a:r>
          </a:p>
          <a:p>
            <a:pPr lvl="0"/>
            <a:endParaRPr lang="en-IN" dirty="0"/>
          </a:p>
          <a:p>
            <a:pPr marL="285750" lvl="0" indent="-285750">
              <a:buFont typeface="Arial" panose="020B0604020202020204" pitchFamily="34" charset="0"/>
              <a:buChar char="•"/>
            </a:pPr>
            <a:r>
              <a:rPr lang="en-IN" dirty="0"/>
              <a:t>for each chain (</a:t>
            </a:r>
            <a:r>
              <a:rPr lang="en-IN" dirty="0" err="1"/>
              <a:t>i</a:t>
            </a:r>
            <a:r>
              <a:rPr lang="en-IN" dirty="0"/>
              <a:t> = 0 to 35),</a:t>
            </a:r>
          </a:p>
          <a:p>
            <a:pPr lvl="0"/>
            <a:endParaRPr lang="en-IN" dirty="0"/>
          </a:p>
          <a:p>
            <a:pPr marL="1200150" lvl="2" indent="-285750">
              <a:buFont typeface="Arial" panose="020B0604020202020204" pitchFamily="34" charset="0"/>
              <a:buChar char="•"/>
            </a:pPr>
            <a:r>
              <a:rPr lang="en-IN" dirty="0"/>
              <a:t>for each bead (j = 0 to 19),</a:t>
            </a:r>
          </a:p>
          <a:p>
            <a:pPr lvl="2"/>
            <a:endParaRPr lang="en-IN" dirty="0"/>
          </a:p>
          <a:p>
            <a:pPr marL="1657350" lvl="3" indent="-285750">
              <a:buFont typeface="Arial" panose="020B0604020202020204" pitchFamily="34" charset="0"/>
              <a:buChar char="•"/>
            </a:pPr>
            <a:r>
              <a:rPr lang="en-IN" dirty="0"/>
              <a:t>prints the bead coordinates</a:t>
            </a:r>
          </a:p>
          <a:p>
            <a:pPr lvl="3"/>
            <a:endParaRPr lang="en-IN" dirty="0"/>
          </a:p>
          <a:p>
            <a:pPr marL="285750" lvl="0" indent="-285750">
              <a:buFont typeface="Arial" panose="020B0604020202020204" pitchFamily="34" charset="0"/>
              <a:buChar char="•"/>
            </a:pPr>
            <a:r>
              <a:rPr lang="en-IN" dirty="0"/>
              <a:t> Write bead coordinates to chains.csv and close the file </a:t>
            </a:r>
          </a:p>
          <a:p>
            <a:pPr>
              <a:buNone/>
            </a:pPr>
            <a:br>
              <a:rPr lang="en-IN" dirty="0"/>
            </a:br>
            <a:endParaRPr lang="en-IN" dirty="0"/>
          </a:p>
          <a:p>
            <a:pPr>
              <a:buNone/>
            </a:pPr>
            <a:endParaRPr lang="en-IN" dirty="0"/>
          </a:p>
        </p:txBody>
      </p:sp>
      <p:sp>
        <p:nvSpPr>
          <p:cNvPr id="7" name="TextBox 6">
            <a:extLst>
              <a:ext uri="{FF2B5EF4-FFF2-40B4-BE49-F238E27FC236}">
                <a16:creationId xmlns:a16="http://schemas.microsoft.com/office/drawing/2014/main" id="{1D213D84-3794-CB63-7ACF-695BBE385239}"/>
              </a:ext>
            </a:extLst>
          </p:cNvPr>
          <p:cNvSpPr txBox="1"/>
          <p:nvPr/>
        </p:nvSpPr>
        <p:spPr>
          <a:xfrm>
            <a:off x="838200" y="1593410"/>
            <a:ext cx="7714170" cy="369332"/>
          </a:xfrm>
          <a:prstGeom prst="rect">
            <a:avLst/>
          </a:prstGeom>
          <a:noFill/>
          <a:ln>
            <a:noFill/>
          </a:ln>
        </p:spPr>
        <p:txBody>
          <a:bodyPr wrap="square" rtlCol="0">
            <a:spAutoFit/>
          </a:bodyPr>
          <a:lstStyle/>
          <a:p>
            <a:pPr algn="l"/>
            <a:r>
              <a:rPr lang="en-US" u="sng" dirty="0"/>
              <a:t>For the arrangement of chains</a:t>
            </a:r>
            <a:r>
              <a:rPr lang="en-US" dirty="0"/>
              <a:t>:</a:t>
            </a:r>
            <a:endParaRPr lang="en-IN" dirty="0"/>
          </a:p>
        </p:txBody>
      </p:sp>
      <p:sp>
        <p:nvSpPr>
          <p:cNvPr id="6" name="Slide Number Placeholder 5">
            <a:extLst>
              <a:ext uri="{FF2B5EF4-FFF2-40B4-BE49-F238E27FC236}">
                <a16:creationId xmlns:a16="http://schemas.microsoft.com/office/drawing/2014/main" id="{D42D7F33-8A87-2027-66F0-F7AA661B0658}"/>
              </a:ext>
            </a:extLst>
          </p:cNvPr>
          <p:cNvSpPr>
            <a:spLocks noGrp="1"/>
          </p:cNvSpPr>
          <p:nvPr>
            <p:ph type="sldNum" sz="quarter" idx="12"/>
          </p:nvPr>
        </p:nvSpPr>
        <p:spPr/>
        <p:txBody>
          <a:bodyPr/>
          <a:lstStyle/>
          <a:p>
            <a:fld id="{8AFCDE44-C7E7-48E0-B402-97B4027E079D}" type="slidenum">
              <a:rPr lang="en-IN" smtClean="0"/>
              <a:t>12</a:t>
            </a:fld>
            <a:endParaRPr lang="en-IN"/>
          </a:p>
        </p:txBody>
      </p:sp>
    </p:spTree>
    <p:extLst>
      <p:ext uri="{BB962C8B-B14F-4D97-AF65-F5344CB8AC3E}">
        <p14:creationId xmlns:p14="http://schemas.microsoft.com/office/powerpoint/2010/main" val="3583408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574B2-A2B4-FDEF-D572-1892AA13D9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6FFE8-6D50-D032-101E-696A6CBEF54F}"/>
              </a:ext>
            </a:extLst>
          </p:cNvPr>
          <p:cNvSpPr>
            <a:spLocks noGrp="1"/>
          </p:cNvSpPr>
          <p:nvPr>
            <p:ph type="title"/>
          </p:nvPr>
        </p:nvSpPr>
        <p:spPr>
          <a:xfrm>
            <a:off x="752475" y="382588"/>
            <a:ext cx="10515600" cy="1063625"/>
          </a:xfrm>
          <a:noFill/>
        </p:spPr>
        <p:txBody>
          <a:bodyPr>
            <a:normAutofit/>
          </a:bodyPr>
          <a:lstStyle/>
          <a:p>
            <a:r>
              <a:rPr lang="en-IN" sz="3200" b="1" dirty="0"/>
              <a:t>Algorithm: </a:t>
            </a:r>
          </a:p>
        </p:txBody>
      </p:sp>
      <p:cxnSp>
        <p:nvCxnSpPr>
          <p:cNvPr id="12" name="Straight Connector 11">
            <a:extLst>
              <a:ext uri="{FF2B5EF4-FFF2-40B4-BE49-F238E27FC236}">
                <a16:creationId xmlns:a16="http://schemas.microsoft.com/office/drawing/2014/main" id="{24BE1BBC-2DA7-BBFB-4B99-D8A5112DB8E5}"/>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219E0A0-03CC-BFB0-E28C-6B508053A3BC}"/>
              </a:ext>
            </a:extLst>
          </p:cNvPr>
          <p:cNvSpPr txBox="1"/>
          <p:nvPr/>
        </p:nvSpPr>
        <p:spPr>
          <a:xfrm>
            <a:off x="835303" y="1378022"/>
            <a:ext cx="10432772" cy="5355312"/>
          </a:xfrm>
          <a:prstGeom prst="rect">
            <a:avLst/>
          </a:prstGeom>
          <a:noFill/>
          <a:ln>
            <a:noFill/>
          </a:ln>
        </p:spPr>
        <p:txBody>
          <a:bodyPr wrap="square">
            <a:spAutoFit/>
          </a:bodyPr>
          <a:lstStyle/>
          <a:p>
            <a:pPr lvl="0"/>
            <a:r>
              <a:rPr lang="en-IN" u="sng" dirty="0"/>
              <a:t>Main structure</a:t>
            </a:r>
            <a:r>
              <a:rPr lang="en-IN" dirty="0"/>
              <a:t>:</a:t>
            </a:r>
          </a:p>
          <a:p>
            <a:pPr lvl="0" algn="just"/>
            <a:endParaRPr lang="en-IN" dirty="0"/>
          </a:p>
          <a:p>
            <a:pPr marL="285750" lvl="0" indent="-285750" algn="just">
              <a:buFont typeface="Arial" panose="020B0604020202020204" pitchFamily="34" charset="0"/>
              <a:buChar char="•"/>
            </a:pPr>
            <a:r>
              <a:rPr lang="en-IN" dirty="0"/>
              <a:t>Initialize variables, RNG seed and read the bead positions from file chains.csv</a:t>
            </a:r>
          </a:p>
          <a:p>
            <a:pPr marL="285750" lvl="0" indent="-285750" algn="just">
              <a:buFont typeface="Arial" panose="020B0604020202020204" pitchFamily="34" charset="0"/>
              <a:buChar char="•"/>
            </a:pPr>
            <a:endParaRPr lang="en-IN" dirty="0"/>
          </a:p>
          <a:p>
            <a:pPr marL="285750" lvl="0" indent="-285750" algn="just">
              <a:buFont typeface="Arial" panose="020B0604020202020204" pitchFamily="34" charset="0"/>
              <a:buChar char="•"/>
            </a:pPr>
            <a:r>
              <a:rPr lang="en-IN" dirty="0"/>
              <a:t>Update the occupation status and details of lattice sites using </a:t>
            </a:r>
            <a:r>
              <a:rPr lang="en-IN" dirty="0" err="1"/>
              <a:t>sstate</a:t>
            </a:r>
            <a:r>
              <a:rPr lang="en-IN" dirty="0"/>
              <a:t>()</a:t>
            </a:r>
          </a:p>
          <a:p>
            <a:pPr marL="285750" lvl="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Writes initial configuration to the file mchains.csv.</a:t>
            </a:r>
          </a:p>
          <a:p>
            <a:pPr marL="285750" indent="-285750" algn="just">
              <a:buFont typeface="Arial" panose="020B0604020202020204" pitchFamily="34" charset="0"/>
              <a:buChar char="•"/>
            </a:pPr>
            <a:endParaRPr lang="en-IN" dirty="0"/>
          </a:p>
          <a:p>
            <a:pPr marL="285750" lvl="0" indent="-285750" algn="just">
              <a:buFont typeface="Arial" panose="020B0604020202020204" pitchFamily="34" charset="0"/>
              <a:buChar char="•"/>
            </a:pPr>
            <a:r>
              <a:rPr lang="en-IN" dirty="0"/>
              <a:t>while (total moves &lt; maximum moves (10</a:t>
            </a:r>
            <a:r>
              <a:rPr lang="en-IN" baseline="30000" dirty="0"/>
              <a:t>8</a:t>
            </a:r>
            <a:r>
              <a:rPr lang="en-IN" dirty="0"/>
              <a:t>))</a:t>
            </a:r>
          </a:p>
          <a:p>
            <a:pPr marL="285750" lvl="0" indent="-285750" algn="just">
              <a:buFont typeface="Arial" panose="020B0604020202020204" pitchFamily="34" charset="0"/>
              <a:buChar char="•"/>
            </a:pPr>
            <a:endParaRPr lang="en-IN" dirty="0"/>
          </a:p>
          <a:p>
            <a:pPr marL="1200150" lvl="2" indent="-285750" algn="just">
              <a:buFont typeface="Arial" panose="020B0604020202020204" pitchFamily="34" charset="0"/>
              <a:buChar char="•"/>
            </a:pPr>
            <a:r>
              <a:rPr lang="en-IN" dirty="0"/>
              <a:t>Randomly choose a chain(</a:t>
            </a:r>
            <a:r>
              <a:rPr lang="en-IN" dirty="0" err="1"/>
              <a:t>cnum</a:t>
            </a:r>
            <a:r>
              <a:rPr lang="en-IN" dirty="0"/>
              <a:t>) and direction for the bead to move </a:t>
            </a:r>
          </a:p>
          <a:p>
            <a:pPr marL="1200150" lvl="2" indent="-285750" algn="just">
              <a:buFont typeface="Arial" panose="020B0604020202020204" pitchFamily="34" charset="0"/>
              <a:buChar char="•"/>
            </a:pPr>
            <a:r>
              <a:rPr lang="en-IN" dirty="0"/>
              <a:t>Depending on the bead(first, last or internal), the equal move subroutine is called (</a:t>
            </a:r>
            <a:r>
              <a:rPr lang="en-IN" dirty="0" err="1"/>
              <a:t>fmoves</a:t>
            </a:r>
            <a:r>
              <a:rPr lang="en-IN" dirty="0"/>
              <a:t>, </a:t>
            </a:r>
            <a:r>
              <a:rPr lang="en-IN" dirty="0" err="1"/>
              <a:t>nmoves</a:t>
            </a:r>
            <a:r>
              <a:rPr lang="en-IN" dirty="0"/>
              <a:t>, </a:t>
            </a:r>
            <a:r>
              <a:rPr lang="en-IN" dirty="0" err="1"/>
              <a:t>kmoves</a:t>
            </a:r>
            <a:r>
              <a:rPr lang="en-IN" dirty="0"/>
              <a:t>).</a:t>
            </a:r>
          </a:p>
          <a:p>
            <a:pPr marL="1200150" lvl="2" indent="-285750" algn="just">
              <a:buFont typeface="Arial" panose="020B0604020202020204" pitchFamily="34" charset="0"/>
              <a:buChar char="•"/>
            </a:pPr>
            <a:r>
              <a:rPr lang="en-IN" dirty="0"/>
              <a:t>Calculate energy change and apply metropolis acceptance (</a:t>
            </a:r>
            <a:r>
              <a:rPr lang="en-IN" dirty="0" err="1"/>
              <a:t>metrop</a:t>
            </a:r>
            <a:r>
              <a:rPr lang="en-IN" dirty="0"/>
              <a:t>(</a:t>
            </a:r>
            <a:r>
              <a:rPr lang="en-IN" dirty="0" err="1"/>
              <a:t>delE</a:t>
            </a:r>
            <a:r>
              <a:rPr lang="en-IN" dirty="0"/>
              <a:t>)).</a:t>
            </a:r>
          </a:p>
          <a:p>
            <a:pPr marL="1200150" lvl="2" indent="-285750" algn="just">
              <a:buFont typeface="Arial" panose="020B0604020202020204" pitchFamily="34" charset="0"/>
              <a:buChar char="•"/>
            </a:pPr>
            <a:endParaRPr lang="en-IN" dirty="0"/>
          </a:p>
          <a:p>
            <a:pPr marL="285750" lvl="0" indent="-285750" algn="just">
              <a:buFont typeface="Arial" panose="020B0604020202020204" pitchFamily="34" charset="0"/>
              <a:buChar char="•"/>
            </a:pPr>
            <a:r>
              <a:rPr lang="en-IN" dirty="0"/>
              <a:t>Write intermediate bead coordinates to mchainsfn.csv for every 5 x 10</a:t>
            </a:r>
            <a:r>
              <a:rPr lang="en-IN" baseline="30000" dirty="0"/>
              <a:t>6</a:t>
            </a:r>
            <a:r>
              <a:rPr lang="en-IN" dirty="0"/>
              <a:t> moves.</a:t>
            </a:r>
          </a:p>
          <a:p>
            <a:pPr lvl="0" algn="just"/>
            <a:endParaRPr lang="en-IN" dirty="0"/>
          </a:p>
          <a:p>
            <a:pPr marL="285750" lvl="0" indent="-285750" algn="just">
              <a:buFont typeface="Arial" panose="020B0604020202020204" pitchFamily="34" charset="0"/>
              <a:buChar char="•"/>
            </a:pPr>
            <a:r>
              <a:rPr lang="en-IN" dirty="0"/>
              <a:t>write final bead configuration to mchainsf.csv</a:t>
            </a:r>
          </a:p>
          <a:p>
            <a:pPr>
              <a:buNone/>
            </a:pPr>
            <a:endParaRPr lang="en-IN" dirty="0"/>
          </a:p>
        </p:txBody>
      </p:sp>
      <p:sp>
        <p:nvSpPr>
          <p:cNvPr id="6" name="Slide Number Placeholder 5">
            <a:extLst>
              <a:ext uri="{FF2B5EF4-FFF2-40B4-BE49-F238E27FC236}">
                <a16:creationId xmlns:a16="http://schemas.microsoft.com/office/drawing/2014/main" id="{9EFEE548-5440-5855-A181-5A23F8DD5D4B}"/>
              </a:ext>
            </a:extLst>
          </p:cNvPr>
          <p:cNvSpPr>
            <a:spLocks noGrp="1"/>
          </p:cNvSpPr>
          <p:nvPr>
            <p:ph type="sldNum" sz="quarter" idx="12"/>
          </p:nvPr>
        </p:nvSpPr>
        <p:spPr/>
        <p:txBody>
          <a:bodyPr/>
          <a:lstStyle/>
          <a:p>
            <a:fld id="{8AFCDE44-C7E7-48E0-B402-97B4027E079D}" type="slidenum">
              <a:rPr lang="en-IN" smtClean="0"/>
              <a:t>13</a:t>
            </a:fld>
            <a:endParaRPr lang="en-IN"/>
          </a:p>
        </p:txBody>
      </p:sp>
    </p:spTree>
    <p:extLst>
      <p:ext uri="{BB962C8B-B14F-4D97-AF65-F5344CB8AC3E}">
        <p14:creationId xmlns:p14="http://schemas.microsoft.com/office/powerpoint/2010/main" val="393908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2218A-CE40-2B26-8924-497472018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C1341-EA17-A6B6-9074-A4E5064BBF14}"/>
              </a:ext>
            </a:extLst>
          </p:cNvPr>
          <p:cNvSpPr>
            <a:spLocks noGrp="1"/>
          </p:cNvSpPr>
          <p:nvPr>
            <p:ph type="title"/>
          </p:nvPr>
        </p:nvSpPr>
        <p:spPr>
          <a:xfrm>
            <a:off x="752475" y="382588"/>
            <a:ext cx="10515600" cy="1063625"/>
          </a:xfrm>
          <a:noFill/>
        </p:spPr>
        <p:txBody>
          <a:bodyPr>
            <a:normAutofit/>
          </a:bodyPr>
          <a:lstStyle/>
          <a:p>
            <a:r>
              <a:rPr lang="en-IN" sz="3200" b="1" dirty="0"/>
              <a:t>Moves Handling: </a:t>
            </a:r>
          </a:p>
        </p:txBody>
      </p:sp>
      <p:cxnSp>
        <p:nvCxnSpPr>
          <p:cNvPr id="12" name="Straight Connector 11">
            <a:extLst>
              <a:ext uri="{FF2B5EF4-FFF2-40B4-BE49-F238E27FC236}">
                <a16:creationId xmlns:a16="http://schemas.microsoft.com/office/drawing/2014/main" id="{E014F226-CC9E-0F8A-0617-2BE44076AF01}"/>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A92B0748-4C6E-E8D6-337B-6A6513E3F451}"/>
              </a:ext>
            </a:extLst>
          </p:cNvPr>
          <p:cNvGraphicFramePr>
            <a:graphicFrameLocks noGrp="1"/>
          </p:cNvGraphicFramePr>
          <p:nvPr>
            <p:extLst>
              <p:ext uri="{D42A27DB-BD31-4B8C-83A1-F6EECF244321}">
                <p14:modId xmlns:p14="http://schemas.microsoft.com/office/powerpoint/2010/main" val="2172577158"/>
              </p:ext>
            </p:extLst>
          </p:nvPr>
        </p:nvGraphicFramePr>
        <p:xfrm>
          <a:off x="1443317" y="1971635"/>
          <a:ext cx="9206753" cy="4115398"/>
        </p:xfrm>
        <a:graphic>
          <a:graphicData uri="http://schemas.openxmlformats.org/drawingml/2006/table">
            <a:tbl>
              <a:tblPr firstRow="1" bandRow="1">
                <a:tableStyleId>{5940675A-B579-460E-94D1-54222C63F5DA}</a:tableStyleId>
              </a:tblPr>
              <a:tblGrid>
                <a:gridCol w="1516407">
                  <a:extLst>
                    <a:ext uri="{9D8B030D-6E8A-4147-A177-3AD203B41FA5}">
                      <a16:colId xmlns:a16="http://schemas.microsoft.com/office/drawing/2014/main" val="318774936"/>
                    </a:ext>
                  </a:extLst>
                </a:gridCol>
                <a:gridCol w="2660481">
                  <a:extLst>
                    <a:ext uri="{9D8B030D-6E8A-4147-A177-3AD203B41FA5}">
                      <a16:colId xmlns:a16="http://schemas.microsoft.com/office/drawing/2014/main" val="564931838"/>
                    </a:ext>
                  </a:extLst>
                </a:gridCol>
                <a:gridCol w="2579245">
                  <a:extLst>
                    <a:ext uri="{9D8B030D-6E8A-4147-A177-3AD203B41FA5}">
                      <a16:colId xmlns:a16="http://schemas.microsoft.com/office/drawing/2014/main" val="2331742185"/>
                    </a:ext>
                  </a:extLst>
                </a:gridCol>
                <a:gridCol w="2450620">
                  <a:extLst>
                    <a:ext uri="{9D8B030D-6E8A-4147-A177-3AD203B41FA5}">
                      <a16:colId xmlns:a16="http://schemas.microsoft.com/office/drawing/2014/main" val="194370309"/>
                    </a:ext>
                  </a:extLst>
                </a:gridCol>
              </a:tblGrid>
              <a:tr h="480678">
                <a:tc>
                  <a:txBody>
                    <a:bodyPr/>
                    <a:lstStyle/>
                    <a:p>
                      <a:pPr algn="ctr"/>
                      <a:r>
                        <a:rPr lang="en-IN" dirty="0"/>
                        <a:t>System</a:t>
                      </a:r>
                    </a:p>
                  </a:txBody>
                  <a:tcPr>
                    <a:solidFill>
                      <a:schemeClr val="accent2">
                        <a:lumMod val="40000"/>
                        <a:lumOff val="60000"/>
                      </a:schemeClr>
                    </a:solidFill>
                  </a:tcPr>
                </a:tc>
                <a:tc>
                  <a:txBody>
                    <a:bodyPr/>
                    <a:lstStyle/>
                    <a:p>
                      <a:pPr algn="ctr"/>
                      <a:r>
                        <a:rPr lang="en-IN" dirty="0" err="1"/>
                        <a:t>fmoves</a:t>
                      </a:r>
                      <a:endParaRPr lang="en-IN" dirty="0"/>
                    </a:p>
                  </a:txBody>
                  <a:tcPr>
                    <a:solidFill>
                      <a:schemeClr val="accent2">
                        <a:lumMod val="40000"/>
                        <a:lumOff val="60000"/>
                      </a:schemeClr>
                    </a:solidFill>
                  </a:tcPr>
                </a:tc>
                <a:tc>
                  <a:txBody>
                    <a:bodyPr/>
                    <a:lstStyle/>
                    <a:p>
                      <a:pPr algn="ctr"/>
                      <a:r>
                        <a:rPr lang="en-IN" dirty="0" err="1"/>
                        <a:t>nmoves</a:t>
                      </a:r>
                      <a:endParaRPr lang="en-IN" dirty="0"/>
                    </a:p>
                  </a:txBody>
                  <a:tcPr>
                    <a:solidFill>
                      <a:schemeClr val="accent2">
                        <a:lumMod val="40000"/>
                        <a:lumOff val="60000"/>
                      </a:schemeClr>
                    </a:solidFill>
                  </a:tcPr>
                </a:tc>
                <a:tc>
                  <a:txBody>
                    <a:bodyPr/>
                    <a:lstStyle/>
                    <a:p>
                      <a:pPr algn="ctr"/>
                      <a:r>
                        <a:rPr lang="en-IN" dirty="0" err="1"/>
                        <a:t>kmoves</a:t>
                      </a:r>
                      <a:endParaRPr lang="en-IN" dirty="0"/>
                    </a:p>
                  </a:txBody>
                  <a:tcPr>
                    <a:solidFill>
                      <a:schemeClr val="accent2">
                        <a:lumMod val="40000"/>
                        <a:lumOff val="60000"/>
                      </a:schemeClr>
                    </a:solidFill>
                  </a:tcPr>
                </a:tc>
                <a:extLst>
                  <a:ext uri="{0D108BD9-81ED-4DB2-BD59-A6C34878D82A}">
                    <a16:rowId xmlns:a16="http://schemas.microsoft.com/office/drawing/2014/main" val="159955388"/>
                  </a:ext>
                </a:extLst>
              </a:tr>
              <a:tr h="1106219">
                <a:tc>
                  <a:txBody>
                    <a:bodyPr/>
                    <a:lstStyle/>
                    <a:p>
                      <a:pPr algn="ctr"/>
                      <a:r>
                        <a:rPr lang="en-IN" dirty="0"/>
                        <a:t>Confined</a:t>
                      </a:r>
                    </a:p>
                  </a:txBody>
                  <a:tcPr/>
                </a:tc>
                <a:tc>
                  <a:txBody>
                    <a:bodyPr/>
                    <a:lstStyle/>
                    <a:p>
                      <a:pPr algn="ctr"/>
                      <a:r>
                        <a:rPr lang="en-IN" sz="1600" dirty="0"/>
                        <a:t>Move the first bead and </a:t>
                      </a:r>
                      <a:r>
                        <a:rPr lang="en-IN" sz="1600" b="1" dirty="0"/>
                        <a:t>resets</a:t>
                      </a:r>
                      <a:r>
                        <a:rPr lang="en-IN" sz="1600" dirty="0"/>
                        <a:t> if its out.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Move the last bead and </a:t>
                      </a:r>
                      <a:r>
                        <a:rPr lang="en-IN" sz="1600" b="1" dirty="0"/>
                        <a:t>resets</a:t>
                      </a:r>
                      <a:r>
                        <a:rPr lang="en-IN" sz="1600" dirty="0"/>
                        <a:t> if its out.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Move the internal bead and </a:t>
                      </a:r>
                      <a:r>
                        <a:rPr lang="en-IN" sz="1600" b="1" dirty="0"/>
                        <a:t>resets</a:t>
                      </a:r>
                      <a:r>
                        <a:rPr lang="en-IN" sz="1600" dirty="0"/>
                        <a:t> if its out.</a:t>
                      </a:r>
                    </a:p>
                    <a:p>
                      <a:pPr algn="ctr"/>
                      <a:endParaRPr lang="en-IN" dirty="0"/>
                    </a:p>
                  </a:txBody>
                  <a:tcPr/>
                </a:tc>
                <a:extLst>
                  <a:ext uri="{0D108BD9-81ED-4DB2-BD59-A6C34878D82A}">
                    <a16:rowId xmlns:a16="http://schemas.microsoft.com/office/drawing/2014/main" val="4219568387"/>
                  </a:ext>
                </a:extLst>
              </a:tr>
              <a:tr h="1106219">
                <a:tc>
                  <a:txBody>
                    <a:bodyPr/>
                    <a:lstStyle/>
                    <a:p>
                      <a:pPr algn="ctr"/>
                      <a:r>
                        <a:rPr lang="en-IN" dirty="0"/>
                        <a:t>PBC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Move the first bead and </a:t>
                      </a:r>
                      <a:r>
                        <a:rPr lang="en-IN" sz="1600" b="1" dirty="0"/>
                        <a:t>wraps around </a:t>
                      </a:r>
                      <a:r>
                        <a:rPr lang="en-IN" sz="1600" dirty="0"/>
                        <a:t>if out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Move the last bead and </a:t>
                      </a:r>
                      <a:r>
                        <a:rPr lang="en-IN" sz="1600" b="1" dirty="0"/>
                        <a:t>wraps around </a:t>
                      </a:r>
                      <a:r>
                        <a:rPr lang="en-IN" sz="1600" dirty="0"/>
                        <a:t>if out</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Move the internal bead and </a:t>
                      </a:r>
                      <a:r>
                        <a:rPr lang="en-IN" sz="1600" b="1" dirty="0"/>
                        <a:t>wraps around </a:t>
                      </a:r>
                      <a:r>
                        <a:rPr lang="en-IN" sz="1600" dirty="0"/>
                        <a:t>if out</a:t>
                      </a:r>
                    </a:p>
                    <a:p>
                      <a:pPr algn="ctr"/>
                      <a:endParaRPr lang="en-IN" dirty="0"/>
                    </a:p>
                  </a:txBody>
                  <a:tcPr/>
                </a:tc>
                <a:extLst>
                  <a:ext uri="{0D108BD9-81ED-4DB2-BD59-A6C34878D82A}">
                    <a16:rowId xmlns:a16="http://schemas.microsoft.com/office/drawing/2014/main" val="4109496843"/>
                  </a:ext>
                </a:extLst>
              </a:tr>
              <a:tr h="1422282">
                <a:tc>
                  <a:txBody>
                    <a:bodyPr/>
                    <a:lstStyle/>
                    <a:p>
                      <a:pPr algn="ctr"/>
                      <a:r>
                        <a:rPr lang="en-IN" dirty="0"/>
                        <a:t>Z-wall</a:t>
                      </a:r>
                    </a:p>
                  </a:txBody>
                  <a:tcPr/>
                </a:tc>
                <a:tc>
                  <a:txBody>
                    <a:bodyPr/>
                    <a:lstStyle/>
                    <a:p>
                      <a:pPr algn="ctr"/>
                      <a:r>
                        <a:rPr lang="en-IN" sz="1600" dirty="0"/>
                        <a:t>Move the first bead and </a:t>
                      </a:r>
                      <a:r>
                        <a:rPr lang="en-IN" sz="1600" b="1" dirty="0"/>
                        <a:t>wraps around </a:t>
                      </a:r>
                      <a:r>
                        <a:rPr lang="en-IN" sz="1600" dirty="0"/>
                        <a:t>in x, y and blocks in z</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Move the last bead and </a:t>
                      </a:r>
                      <a:r>
                        <a:rPr lang="en-IN" sz="1600" b="1" dirty="0"/>
                        <a:t>wraps around </a:t>
                      </a:r>
                      <a:r>
                        <a:rPr lang="en-IN" sz="1600" dirty="0"/>
                        <a:t>in x, y and blocks in z</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t>Move the internal bead and </a:t>
                      </a:r>
                      <a:r>
                        <a:rPr lang="en-IN" sz="1600" b="1" dirty="0"/>
                        <a:t>wraps around </a:t>
                      </a:r>
                      <a:r>
                        <a:rPr lang="en-IN" sz="1600" dirty="0"/>
                        <a:t>in x, y and blocks in z</a:t>
                      </a:r>
                    </a:p>
                    <a:p>
                      <a:pPr algn="ctr"/>
                      <a:endParaRPr lang="en-IN" dirty="0"/>
                    </a:p>
                  </a:txBody>
                  <a:tcPr/>
                </a:tc>
                <a:extLst>
                  <a:ext uri="{0D108BD9-81ED-4DB2-BD59-A6C34878D82A}">
                    <a16:rowId xmlns:a16="http://schemas.microsoft.com/office/drawing/2014/main" val="1034807638"/>
                  </a:ext>
                </a:extLst>
              </a:tr>
            </a:tbl>
          </a:graphicData>
        </a:graphic>
      </p:graphicFrame>
      <p:sp>
        <p:nvSpPr>
          <p:cNvPr id="6" name="Slide Number Placeholder 5">
            <a:extLst>
              <a:ext uri="{FF2B5EF4-FFF2-40B4-BE49-F238E27FC236}">
                <a16:creationId xmlns:a16="http://schemas.microsoft.com/office/drawing/2014/main" id="{E7C69F1F-786A-8786-1D72-4180FCB09C1A}"/>
              </a:ext>
            </a:extLst>
          </p:cNvPr>
          <p:cNvSpPr>
            <a:spLocks noGrp="1"/>
          </p:cNvSpPr>
          <p:nvPr>
            <p:ph type="sldNum" sz="quarter" idx="12"/>
          </p:nvPr>
        </p:nvSpPr>
        <p:spPr/>
        <p:txBody>
          <a:bodyPr/>
          <a:lstStyle/>
          <a:p>
            <a:fld id="{8AFCDE44-C7E7-48E0-B402-97B4027E079D}" type="slidenum">
              <a:rPr lang="en-IN" smtClean="0"/>
              <a:t>14</a:t>
            </a:fld>
            <a:endParaRPr lang="en-IN"/>
          </a:p>
        </p:txBody>
      </p:sp>
    </p:spTree>
    <p:extLst>
      <p:ext uri="{BB962C8B-B14F-4D97-AF65-F5344CB8AC3E}">
        <p14:creationId xmlns:p14="http://schemas.microsoft.com/office/powerpoint/2010/main" val="1826486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5CEB5-F0A2-C644-4611-3400CB222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B123D-5EB4-AEDB-23FC-35BBB8FD7825}"/>
              </a:ext>
            </a:extLst>
          </p:cNvPr>
          <p:cNvSpPr>
            <a:spLocks noGrp="1"/>
          </p:cNvSpPr>
          <p:nvPr>
            <p:ph type="title"/>
          </p:nvPr>
        </p:nvSpPr>
        <p:spPr>
          <a:xfrm>
            <a:off x="752475" y="382588"/>
            <a:ext cx="10515600" cy="1063625"/>
          </a:xfrm>
          <a:noFill/>
        </p:spPr>
        <p:txBody>
          <a:bodyPr>
            <a:normAutofit/>
          </a:bodyPr>
          <a:lstStyle/>
          <a:p>
            <a:r>
              <a:rPr lang="en-IN" sz="3200" b="1" dirty="0"/>
              <a:t>Energy calculations: </a:t>
            </a:r>
          </a:p>
        </p:txBody>
      </p:sp>
      <p:cxnSp>
        <p:nvCxnSpPr>
          <p:cNvPr id="12" name="Straight Connector 11">
            <a:extLst>
              <a:ext uri="{FF2B5EF4-FFF2-40B4-BE49-F238E27FC236}">
                <a16:creationId xmlns:a16="http://schemas.microsoft.com/office/drawing/2014/main" id="{29466547-6EB9-6B2B-DF2D-49667BFA5C59}"/>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1D5F7F-0679-5108-432F-76A68AD572E5}"/>
                  </a:ext>
                </a:extLst>
              </p:cNvPr>
              <p:cNvSpPr txBox="1"/>
              <p:nvPr/>
            </p:nvSpPr>
            <p:spPr>
              <a:xfrm>
                <a:off x="655320" y="1797631"/>
                <a:ext cx="11056070" cy="1242391"/>
              </a:xfrm>
              <a:prstGeom prst="rect">
                <a:avLst/>
              </a:prstGeom>
              <a:noFill/>
              <a:ln>
                <a:noFill/>
              </a:ln>
            </p:spPr>
            <p:txBody>
              <a:bodyPr wrap="square">
                <a:spAutoFit/>
              </a:bodyPr>
              <a:lstStyle/>
              <a:p>
                <a:pPr marL="285750" indent="-285750">
                  <a:buFont typeface="Arial" panose="020B0604020202020204" pitchFamily="34" charset="0"/>
                  <a:buChar char="•"/>
                </a:pPr>
                <a:r>
                  <a:rPr lang="en-US" dirty="0"/>
                  <a:t>Energy difference between the new and old states: </a:t>
                </a:r>
              </a:p>
              <a:p>
                <a:pPr>
                  <a:buNone/>
                </a:pPr>
                <a:r>
                  <a:rPr lang="en-US" dirty="0"/>
                  <a:t>                      </a:t>
                </a:r>
              </a:p>
              <a:p>
                <a:pPr>
                  <a:buNone/>
                </a:pPr>
                <a14:m>
                  <m:oMath xmlns:m="http://schemas.openxmlformats.org/officeDocument/2006/math">
                    <m:r>
                      <a:rPr lang="en-IN"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𝑜</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𝑛</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𝑜</m:t>
                        </m:r>
                      </m:e>
                    </m:d>
                    <m:r>
                      <a:rPr lang="en-IN" b="0" i="1" smtClean="0">
                        <a:latin typeface="Cambria Math" panose="02040503050406030204" pitchFamily="18" charset="0"/>
                        <a:ea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𝑏</m:t>
                        </m:r>
                      </m:sub>
                    </m:sSub>
                    <m:d>
                      <m:dPr>
                        <m:begChr m:val="["/>
                        <m:endChr m:val="]"/>
                        <m:ctrlPr>
                          <a:rPr lang="en-IN" i="1" dirty="0" smtClean="0">
                            <a:latin typeface="Cambria Math" panose="02040503050406030204" pitchFamily="18" charset="0"/>
                          </a:rPr>
                        </m:ctrlPr>
                      </m:dPr>
                      <m:e>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𝑁</m:t>
                            </m:r>
                          </m:e>
                          <m:sub>
                            <m:r>
                              <a:rPr lang="en-IN" b="0" i="1" dirty="0" smtClean="0">
                                <a:latin typeface="Cambria Math" panose="02040503050406030204" pitchFamily="18" charset="0"/>
                              </a:rPr>
                              <m:t>𝑛</m:t>
                            </m:r>
                          </m:sub>
                          <m:sup>
                            <m:r>
                              <a:rPr lang="en-IN" b="0" i="1" dirty="0" smtClean="0">
                                <a:latin typeface="Cambria Math" panose="02040503050406030204" pitchFamily="18" charset="0"/>
                              </a:rPr>
                              <m:t>𝑛𝑏</m:t>
                            </m:r>
                          </m:sup>
                        </m:sSubSup>
                        <m:d>
                          <m:dPr>
                            <m:ctrlPr>
                              <a:rPr lang="en-IN" b="0" i="1" dirty="0" smtClean="0">
                                <a:latin typeface="Cambria Math" panose="02040503050406030204" pitchFamily="18" charset="0"/>
                              </a:rPr>
                            </m:ctrlPr>
                          </m:d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𝑠</m:t>
                                </m:r>
                              </m:e>
                              <m:sub>
                                <m:r>
                                  <a:rPr lang="en-IN" b="0" i="1" dirty="0" smtClean="0">
                                    <a:latin typeface="Cambria Math" panose="02040503050406030204" pitchFamily="18" charset="0"/>
                                  </a:rPr>
                                  <m:t>𝑖𝑗</m:t>
                                </m:r>
                              </m:sub>
                            </m:sSub>
                          </m:e>
                        </m:d>
                        <m:r>
                          <a:rPr lang="en-IN" b="0" i="1" dirty="0" smtClean="0">
                            <a:latin typeface="Cambria Math" panose="02040503050406030204" pitchFamily="18" charset="0"/>
                          </a:rPr>
                          <m:t>−</m:t>
                        </m:r>
                        <m:sSubSup>
                          <m:sSubSupPr>
                            <m:ctrlPr>
                              <a:rPr lang="en-IN" i="1" dirty="0">
                                <a:latin typeface="Cambria Math" panose="02040503050406030204" pitchFamily="18" charset="0"/>
                              </a:rPr>
                            </m:ctrlPr>
                          </m:sSubSupPr>
                          <m:e>
                            <m:r>
                              <a:rPr lang="en-IN" b="0" i="1" dirty="0" smtClean="0">
                                <a:latin typeface="Cambria Math" panose="02040503050406030204" pitchFamily="18" charset="0"/>
                              </a:rPr>
                              <m:t>𝑁</m:t>
                            </m:r>
                          </m:e>
                          <m:sub>
                            <m:r>
                              <a:rPr lang="en-IN" b="0" i="1" dirty="0" smtClean="0">
                                <a:latin typeface="Cambria Math" panose="02040503050406030204" pitchFamily="18" charset="0"/>
                              </a:rPr>
                              <m:t>𝑜</m:t>
                            </m:r>
                          </m:sub>
                          <m:sup>
                            <m:r>
                              <a:rPr lang="en-IN" i="1" dirty="0">
                                <a:latin typeface="Cambria Math" panose="02040503050406030204" pitchFamily="18" charset="0"/>
                              </a:rPr>
                              <m:t>𝑛𝑏</m:t>
                            </m:r>
                          </m:sup>
                        </m:sSubSup>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e>
                    </m:d>
                    <m:r>
                      <a:rPr lang="en-IN" b="0" i="1" dirty="0" smtClean="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𝑥</m:t>
                        </m:r>
                      </m:sub>
                    </m:sSub>
                    <m:d>
                      <m:dPr>
                        <m:begChr m:val="["/>
                        <m:endChr m:val="]"/>
                        <m:ctrlPr>
                          <a:rPr lang="en-IN" i="1" dirty="0">
                            <a:latin typeface="Cambria Math" panose="02040503050406030204" pitchFamily="18" charset="0"/>
                          </a:rPr>
                        </m:ctrlPr>
                      </m:dPr>
                      <m:e>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𝑆</m:t>
                            </m:r>
                          </m:e>
                          <m:sub>
                            <m:r>
                              <a:rPr lang="en-IN" b="0" i="1" dirty="0" smtClean="0">
                                <a:latin typeface="Cambria Math" panose="02040503050406030204" pitchFamily="18" charset="0"/>
                              </a:rPr>
                              <m:t>𝑛</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𝑆</m:t>
                            </m:r>
                          </m:e>
                          <m:sub>
                            <m:r>
                              <a:rPr lang="en-IN" b="0" i="1" dirty="0" smtClean="0">
                                <a:latin typeface="Cambria Math" panose="02040503050406030204" pitchFamily="18" charset="0"/>
                              </a:rPr>
                              <m:t>𝑜</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e>
                    </m:d>
                  </m:oMath>
                </a14:m>
                <a:r>
                  <a:rPr lang="en-IN" dirty="0"/>
                  <a:t> </a:t>
                </a:r>
                <a14:m>
                  <m:oMath xmlns:m="http://schemas.openxmlformats.org/officeDocument/2006/math">
                    <m:r>
                      <a:rPr lang="en-IN" i="1" dirty="0" smtClean="0">
                        <a:solidFill>
                          <a:schemeClr val="bg1"/>
                        </a:solidFill>
                        <a:latin typeface="Cambria Math" panose="02040503050406030204" pitchFamily="18" charset="0"/>
                      </a:rPr>
                      <m:t>+</m:t>
                    </m:r>
                    <m:sSub>
                      <m:sSubPr>
                        <m:ctrlPr>
                          <a:rPr lang="en-IN" i="1" dirty="0">
                            <a:solidFill>
                              <a:schemeClr val="bg1"/>
                            </a:solidFill>
                            <a:latin typeface="Cambria Math" panose="02040503050406030204" pitchFamily="18" charset="0"/>
                          </a:rPr>
                        </m:ctrlPr>
                      </m:sSubPr>
                      <m:e>
                        <m:r>
                          <a:rPr lang="en-IN" i="1" dirty="0">
                            <a:solidFill>
                              <a:schemeClr val="bg1"/>
                            </a:solidFill>
                            <a:latin typeface="Cambria Math" panose="02040503050406030204" pitchFamily="18" charset="0"/>
                            <a:ea typeface="Cambria Math" panose="02040503050406030204" pitchFamily="18" charset="0"/>
                          </a:rPr>
                          <m:t>𝜖</m:t>
                        </m:r>
                      </m:e>
                      <m:sub>
                        <m:r>
                          <a:rPr lang="en-IN" i="1" dirty="0">
                            <a:solidFill>
                              <a:schemeClr val="bg1"/>
                            </a:solidFill>
                            <a:latin typeface="Cambria Math" panose="02040503050406030204" pitchFamily="18" charset="0"/>
                            <a:ea typeface="Cambria Math" panose="02040503050406030204" pitchFamily="18" charset="0"/>
                          </a:rPr>
                          <m:t>𝑎</m:t>
                        </m:r>
                      </m:sub>
                    </m:sSub>
                    <m:d>
                      <m:dPr>
                        <m:begChr m:val="["/>
                        <m:endChr m:val="]"/>
                        <m:ctrlPr>
                          <a:rPr lang="en-IN" i="1" dirty="0">
                            <a:solidFill>
                              <a:schemeClr val="bg1"/>
                            </a:solidFill>
                            <a:latin typeface="Cambria Math" panose="02040503050406030204" pitchFamily="18" charset="0"/>
                          </a:rPr>
                        </m:ctrlPr>
                      </m:dPr>
                      <m:e>
                        <m:sSub>
                          <m:sSubPr>
                            <m:ctrlPr>
                              <a:rPr lang="en-IN" i="1" dirty="0">
                                <a:solidFill>
                                  <a:schemeClr val="bg1"/>
                                </a:solidFill>
                                <a:latin typeface="Cambria Math" panose="02040503050406030204" pitchFamily="18" charset="0"/>
                              </a:rPr>
                            </m:ctrlPr>
                          </m:sSubPr>
                          <m:e>
                            <m:r>
                              <a:rPr lang="en-IN" i="1" dirty="0">
                                <a:solidFill>
                                  <a:schemeClr val="bg1"/>
                                </a:solidFill>
                                <a:latin typeface="Cambria Math" panose="02040503050406030204" pitchFamily="18" charset="0"/>
                              </a:rPr>
                              <m:t>𝐴</m:t>
                            </m:r>
                          </m:e>
                          <m:sub>
                            <m:r>
                              <a:rPr lang="en-IN" i="1" dirty="0">
                                <a:solidFill>
                                  <a:schemeClr val="bg1"/>
                                </a:solidFill>
                                <a:latin typeface="Cambria Math" panose="02040503050406030204" pitchFamily="18" charset="0"/>
                              </a:rPr>
                              <m:t>𝑛</m:t>
                            </m:r>
                          </m:sub>
                        </m:sSub>
                        <m:d>
                          <m:dPr>
                            <m:ctrlPr>
                              <a:rPr lang="en-IN" i="1" dirty="0">
                                <a:solidFill>
                                  <a:schemeClr val="bg1"/>
                                </a:solidFill>
                                <a:latin typeface="Cambria Math" panose="02040503050406030204" pitchFamily="18" charset="0"/>
                              </a:rPr>
                            </m:ctrlPr>
                          </m:dPr>
                          <m:e>
                            <m:sSub>
                              <m:sSubPr>
                                <m:ctrlPr>
                                  <a:rPr lang="en-IN" i="1" dirty="0">
                                    <a:solidFill>
                                      <a:schemeClr val="bg1"/>
                                    </a:solidFill>
                                    <a:latin typeface="Cambria Math" panose="02040503050406030204" pitchFamily="18" charset="0"/>
                                  </a:rPr>
                                </m:ctrlPr>
                              </m:sSubPr>
                              <m:e>
                                <m:r>
                                  <a:rPr lang="en-IN" i="1" dirty="0">
                                    <a:solidFill>
                                      <a:schemeClr val="bg1"/>
                                    </a:solidFill>
                                    <a:latin typeface="Cambria Math" panose="02040503050406030204" pitchFamily="18" charset="0"/>
                                  </a:rPr>
                                  <m:t>𝑠</m:t>
                                </m:r>
                              </m:e>
                              <m:sub>
                                <m:r>
                                  <a:rPr lang="en-IN" i="1" dirty="0">
                                    <a:solidFill>
                                      <a:schemeClr val="bg1"/>
                                    </a:solidFill>
                                    <a:latin typeface="Cambria Math" panose="02040503050406030204" pitchFamily="18" charset="0"/>
                                  </a:rPr>
                                  <m:t>𝑖𝑗</m:t>
                                </m:r>
                              </m:sub>
                            </m:sSub>
                          </m:e>
                        </m:d>
                        <m:r>
                          <a:rPr lang="en-IN" i="1" dirty="0">
                            <a:solidFill>
                              <a:schemeClr val="bg1"/>
                            </a:solidFill>
                            <a:latin typeface="Cambria Math" panose="02040503050406030204" pitchFamily="18" charset="0"/>
                          </a:rPr>
                          <m:t>−</m:t>
                        </m:r>
                        <m:sSub>
                          <m:sSubPr>
                            <m:ctrlPr>
                              <a:rPr lang="en-IN" i="1" dirty="0">
                                <a:solidFill>
                                  <a:schemeClr val="bg1"/>
                                </a:solidFill>
                                <a:latin typeface="Cambria Math" panose="02040503050406030204" pitchFamily="18" charset="0"/>
                              </a:rPr>
                            </m:ctrlPr>
                          </m:sSubPr>
                          <m:e>
                            <m:r>
                              <a:rPr lang="en-IN" i="1" dirty="0">
                                <a:solidFill>
                                  <a:schemeClr val="bg1"/>
                                </a:solidFill>
                                <a:latin typeface="Cambria Math" panose="02040503050406030204" pitchFamily="18" charset="0"/>
                              </a:rPr>
                              <m:t>𝐴</m:t>
                            </m:r>
                          </m:e>
                          <m:sub>
                            <m:r>
                              <a:rPr lang="en-IN" i="1" dirty="0">
                                <a:solidFill>
                                  <a:schemeClr val="bg1"/>
                                </a:solidFill>
                                <a:latin typeface="Cambria Math" panose="02040503050406030204" pitchFamily="18" charset="0"/>
                              </a:rPr>
                              <m:t>𝑜</m:t>
                            </m:r>
                          </m:sub>
                        </m:sSub>
                        <m:d>
                          <m:dPr>
                            <m:ctrlPr>
                              <a:rPr lang="en-IN" i="1" dirty="0">
                                <a:solidFill>
                                  <a:schemeClr val="bg1"/>
                                </a:solidFill>
                                <a:latin typeface="Cambria Math" panose="02040503050406030204" pitchFamily="18" charset="0"/>
                              </a:rPr>
                            </m:ctrlPr>
                          </m:dPr>
                          <m:e>
                            <m:sSub>
                              <m:sSubPr>
                                <m:ctrlPr>
                                  <a:rPr lang="en-IN" i="1" dirty="0">
                                    <a:solidFill>
                                      <a:schemeClr val="bg1"/>
                                    </a:solidFill>
                                    <a:latin typeface="Cambria Math" panose="02040503050406030204" pitchFamily="18" charset="0"/>
                                  </a:rPr>
                                </m:ctrlPr>
                              </m:sSubPr>
                              <m:e>
                                <m:r>
                                  <a:rPr lang="en-IN" i="1" dirty="0">
                                    <a:solidFill>
                                      <a:schemeClr val="bg1"/>
                                    </a:solidFill>
                                    <a:latin typeface="Cambria Math" panose="02040503050406030204" pitchFamily="18" charset="0"/>
                                  </a:rPr>
                                  <m:t>𝑠</m:t>
                                </m:r>
                              </m:e>
                              <m:sub>
                                <m:r>
                                  <a:rPr lang="en-IN" i="1" dirty="0">
                                    <a:solidFill>
                                      <a:schemeClr val="bg1"/>
                                    </a:solidFill>
                                    <a:latin typeface="Cambria Math" panose="02040503050406030204" pitchFamily="18" charset="0"/>
                                  </a:rPr>
                                  <m:t>𝑖𝑗</m:t>
                                </m:r>
                              </m:sub>
                            </m:sSub>
                          </m:e>
                        </m:d>
                      </m:e>
                    </m:d>
                  </m:oMath>
                </a14:m>
                <a:endParaRPr lang="en-US" dirty="0"/>
              </a:p>
              <a:p>
                <a:pPr>
                  <a:buNone/>
                </a:pPr>
                <a:r>
                  <a:rPr lang="en-US" dirty="0"/>
                  <a:t>             </a:t>
                </a:r>
                <a:endParaRPr lang="en-IN" dirty="0"/>
              </a:p>
            </p:txBody>
          </p:sp>
        </mc:Choice>
        <mc:Fallback xmlns="">
          <p:sp>
            <p:nvSpPr>
              <p:cNvPr id="11" name="TextBox 10">
                <a:extLst>
                  <a:ext uri="{FF2B5EF4-FFF2-40B4-BE49-F238E27FC236}">
                    <a16:creationId xmlns:a16="http://schemas.microsoft.com/office/drawing/2014/main" id="{5C1D5F7F-0679-5108-432F-76A68AD572E5}"/>
                  </a:ext>
                </a:extLst>
              </p:cNvPr>
              <p:cNvSpPr txBox="1">
                <a:spLocks noRot="1" noChangeAspect="1" noMove="1" noResize="1" noEditPoints="1" noAdjustHandles="1" noChangeArrowheads="1" noChangeShapeType="1" noTextEdit="1"/>
              </p:cNvSpPr>
              <p:nvPr/>
            </p:nvSpPr>
            <p:spPr>
              <a:xfrm>
                <a:off x="655320" y="1797631"/>
                <a:ext cx="11056070" cy="1242391"/>
              </a:xfrm>
              <a:prstGeom prst="rect">
                <a:avLst/>
              </a:prstGeom>
              <a:blipFill>
                <a:blip r:embed="rId2"/>
                <a:stretch>
                  <a:fillRect l="-386" t="-2941"/>
                </a:stretch>
              </a:blipFill>
              <a:ln>
                <a:noFill/>
              </a:ln>
            </p:spPr>
            <p:txBody>
              <a:bodyPr/>
              <a:lstStyle/>
              <a:p>
                <a:r>
                  <a:rPr lang="en-IN">
                    <a:noFill/>
                  </a:rPr>
                  <a:t> </a:t>
                </a:r>
              </a:p>
            </p:txBody>
          </p:sp>
        </mc:Fallback>
      </mc:AlternateContent>
      <p:cxnSp>
        <p:nvCxnSpPr>
          <p:cNvPr id="1029" name="Straight Arrow Connector 1028">
            <a:extLst>
              <a:ext uri="{FF2B5EF4-FFF2-40B4-BE49-F238E27FC236}">
                <a16:creationId xmlns:a16="http://schemas.microsoft.com/office/drawing/2014/main" id="{A8E53C97-0532-8807-484A-76B738B96618}"/>
              </a:ext>
            </a:extLst>
          </p:cNvPr>
          <p:cNvCxnSpPr/>
          <p:nvPr/>
        </p:nvCxnSpPr>
        <p:spPr>
          <a:xfrm>
            <a:off x="2307710" y="4474806"/>
            <a:ext cx="0" cy="4524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0" name="TextBox 1039">
            <a:extLst>
              <a:ext uri="{FF2B5EF4-FFF2-40B4-BE49-F238E27FC236}">
                <a16:creationId xmlns:a16="http://schemas.microsoft.com/office/drawing/2014/main" id="{4058E5C0-7D8D-4898-AEE3-FA2949934C71}"/>
              </a:ext>
            </a:extLst>
          </p:cNvPr>
          <p:cNvSpPr txBox="1"/>
          <p:nvPr/>
        </p:nvSpPr>
        <p:spPr>
          <a:xfrm>
            <a:off x="121923" y="3391441"/>
            <a:ext cx="1355326" cy="369332"/>
          </a:xfrm>
          <a:prstGeom prst="rect">
            <a:avLst/>
          </a:prstGeom>
          <a:noFill/>
          <a:ln>
            <a:noFill/>
          </a:ln>
        </p:spPr>
        <p:txBody>
          <a:bodyPr wrap="square" rtlCol="0">
            <a:spAutoFit/>
          </a:bodyPr>
          <a:lstStyle/>
          <a:p>
            <a:pPr algn="l"/>
            <a:r>
              <a:rPr lang="en-IN" dirty="0"/>
              <a:t>Old state(o):</a:t>
            </a:r>
          </a:p>
        </p:txBody>
      </p:sp>
      <p:sp>
        <p:nvSpPr>
          <p:cNvPr id="1041" name="TextBox 1040">
            <a:extLst>
              <a:ext uri="{FF2B5EF4-FFF2-40B4-BE49-F238E27FC236}">
                <a16:creationId xmlns:a16="http://schemas.microsoft.com/office/drawing/2014/main" id="{73A2A5D0-DBE5-6BE4-C581-21178F291E1B}"/>
              </a:ext>
            </a:extLst>
          </p:cNvPr>
          <p:cNvSpPr txBox="1"/>
          <p:nvPr/>
        </p:nvSpPr>
        <p:spPr>
          <a:xfrm>
            <a:off x="65622" y="5182892"/>
            <a:ext cx="1545156" cy="369332"/>
          </a:xfrm>
          <a:prstGeom prst="rect">
            <a:avLst/>
          </a:prstGeom>
          <a:noFill/>
          <a:ln>
            <a:noFill/>
          </a:ln>
        </p:spPr>
        <p:txBody>
          <a:bodyPr wrap="square" rtlCol="0">
            <a:spAutoFit/>
          </a:bodyPr>
          <a:lstStyle/>
          <a:p>
            <a:pPr algn="l"/>
            <a:r>
              <a:rPr lang="en-IN" dirty="0"/>
              <a:t>New state(n):</a:t>
            </a:r>
          </a:p>
        </p:txBody>
      </p:sp>
      <p:cxnSp>
        <p:nvCxnSpPr>
          <p:cNvPr id="1043" name="Straight Connector 1042">
            <a:extLst>
              <a:ext uri="{FF2B5EF4-FFF2-40B4-BE49-F238E27FC236}">
                <a16:creationId xmlns:a16="http://schemas.microsoft.com/office/drawing/2014/main" id="{CB91D18C-75A8-9236-2C6C-BCF491E40E5C}"/>
              </a:ext>
            </a:extLst>
          </p:cNvPr>
          <p:cNvCxnSpPr>
            <a:cxnSpLocks/>
          </p:cNvCxnSpPr>
          <p:nvPr/>
        </p:nvCxnSpPr>
        <p:spPr>
          <a:xfrm>
            <a:off x="8357354" y="3057525"/>
            <a:ext cx="0" cy="3067050"/>
          </a:xfrm>
          <a:prstGeom prst="line">
            <a:avLst/>
          </a:prstGeom>
          <a:ln w="349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E89779A5-64E0-74FB-A936-49102C98EB33}"/>
              </a:ext>
            </a:extLst>
          </p:cNvPr>
          <p:cNvGrpSpPr/>
          <p:nvPr/>
        </p:nvGrpSpPr>
        <p:grpSpPr>
          <a:xfrm>
            <a:off x="8500229" y="3429000"/>
            <a:ext cx="3480746" cy="2029529"/>
            <a:chOff x="7068126" y="3436462"/>
            <a:chExt cx="3582861" cy="2029529"/>
          </a:xfrm>
        </p:grpSpPr>
        <p:sp>
          <p:nvSpPr>
            <p:cNvPr id="1131" name="Rectangle: Rounded Corners 1130">
              <a:extLst>
                <a:ext uri="{FF2B5EF4-FFF2-40B4-BE49-F238E27FC236}">
                  <a16:creationId xmlns:a16="http://schemas.microsoft.com/office/drawing/2014/main" id="{B174AB61-4576-9FB0-6775-1D0096AF19DA}"/>
                </a:ext>
              </a:extLst>
            </p:cNvPr>
            <p:cNvSpPr/>
            <p:nvPr/>
          </p:nvSpPr>
          <p:spPr>
            <a:xfrm>
              <a:off x="8898183" y="4254099"/>
              <a:ext cx="311264" cy="278131"/>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2" name="Straight Connector 1111">
              <a:extLst>
                <a:ext uri="{FF2B5EF4-FFF2-40B4-BE49-F238E27FC236}">
                  <a16:creationId xmlns:a16="http://schemas.microsoft.com/office/drawing/2014/main" id="{91CE8492-D477-2503-4FA6-6F1A2B06F373}"/>
                </a:ext>
              </a:extLst>
            </p:cNvPr>
            <p:cNvCxnSpPr>
              <a:cxnSpLocks/>
            </p:cNvCxnSpPr>
            <p:nvPr/>
          </p:nvCxnSpPr>
          <p:spPr>
            <a:xfrm rot="16200000">
              <a:off x="8919996" y="4671290"/>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13" name="Oval 1112">
              <a:extLst>
                <a:ext uri="{FF2B5EF4-FFF2-40B4-BE49-F238E27FC236}">
                  <a16:creationId xmlns:a16="http://schemas.microsoft.com/office/drawing/2014/main" id="{8CEE5F54-0AAF-7AFE-88AF-AEF441757F1E}"/>
                </a:ext>
              </a:extLst>
            </p:cNvPr>
            <p:cNvSpPr>
              <a:spLocks noChangeAspect="1"/>
            </p:cNvSpPr>
            <p:nvPr/>
          </p:nvSpPr>
          <p:spPr>
            <a:xfrm rot="16200000">
              <a:off x="9054040" y="4337692"/>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10" name="Straight Connector 1109">
              <a:extLst>
                <a:ext uri="{FF2B5EF4-FFF2-40B4-BE49-F238E27FC236}">
                  <a16:creationId xmlns:a16="http://schemas.microsoft.com/office/drawing/2014/main" id="{06B12E76-ED8E-A442-D3C5-EB9AA4F63E92}"/>
                </a:ext>
              </a:extLst>
            </p:cNvPr>
            <p:cNvCxnSpPr>
              <a:cxnSpLocks/>
            </p:cNvCxnSpPr>
            <p:nvPr/>
          </p:nvCxnSpPr>
          <p:spPr>
            <a:xfrm rot="16200000">
              <a:off x="8914817" y="4108684"/>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11" name="Oval 1110">
              <a:extLst>
                <a:ext uri="{FF2B5EF4-FFF2-40B4-BE49-F238E27FC236}">
                  <a16:creationId xmlns:a16="http://schemas.microsoft.com/office/drawing/2014/main" id="{C23CB65E-993E-58F6-E014-79629218765D}"/>
                </a:ext>
              </a:extLst>
            </p:cNvPr>
            <p:cNvSpPr>
              <a:spLocks noChangeAspect="1"/>
            </p:cNvSpPr>
            <p:nvPr/>
          </p:nvSpPr>
          <p:spPr>
            <a:xfrm rot="16200000">
              <a:off x="9054040" y="3766129"/>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98" name="Oval 1097">
              <a:extLst>
                <a:ext uri="{FF2B5EF4-FFF2-40B4-BE49-F238E27FC236}">
                  <a16:creationId xmlns:a16="http://schemas.microsoft.com/office/drawing/2014/main" id="{9531A38C-DB57-72D3-4ADC-5E1AAAB64C39}"/>
                </a:ext>
              </a:extLst>
            </p:cNvPr>
            <p:cNvSpPr>
              <a:spLocks noChangeAspect="1"/>
            </p:cNvSpPr>
            <p:nvPr/>
          </p:nvSpPr>
          <p:spPr>
            <a:xfrm rot="16200000">
              <a:off x="9068649" y="4871699"/>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99" name="Straight Connector 1098">
              <a:extLst>
                <a:ext uri="{FF2B5EF4-FFF2-40B4-BE49-F238E27FC236}">
                  <a16:creationId xmlns:a16="http://schemas.microsoft.com/office/drawing/2014/main" id="{C78D9774-3A42-0245-5AFA-860A6DB752C5}"/>
                </a:ext>
              </a:extLst>
            </p:cNvPr>
            <p:cNvCxnSpPr>
              <a:cxnSpLocks/>
            </p:cNvCxnSpPr>
            <p:nvPr/>
          </p:nvCxnSpPr>
          <p:spPr>
            <a:xfrm rot="16200000">
              <a:off x="8919029" y="5220670"/>
              <a:ext cx="432000" cy="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2" name="Straight Connector 1121">
              <a:extLst>
                <a:ext uri="{FF2B5EF4-FFF2-40B4-BE49-F238E27FC236}">
                  <a16:creationId xmlns:a16="http://schemas.microsoft.com/office/drawing/2014/main" id="{DD9DE7F4-4D6E-EDCB-2B10-2FB4A353AE4A}"/>
                </a:ext>
              </a:extLst>
            </p:cNvPr>
            <p:cNvCxnSpPr>
              <a:cxnSpLocks/>
            </p:cNvCxnSpPr>
            <p:nvPr/>
          </p:nvCxnSpPr>
          <p:spPr>
            <a:xfrm rot="16200000">
              <a:off x="8245235" y="4701191"/>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23" name="Oval 1122">
              <a:extLst>
                <a:ext uri="{FF2B5EF4-FFF2-40B4-BE49-F238E27FC236}">
                  <a16:creationId xmlns:a16="http://schemas.microsoft.com/office/drawing/2014/main" id="{A11E2B1B-3884-528A-7B24-6597A392787F}"/>
                </a:ext>
              </a:extLst>
            </p:cNvPr>
            <p:cNvSpPr>
              <a:spLocks noChangeAspect="1"/>
            </p:cNvSpPr>
            <p:nvPr/>
          </p:nvSpPr>
          <p:spPr>
            <a:xfrm rot="16200000">
              <a:off x="8412844" y="4367006"/>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8" name="Oval 1117">
              <a:extLst>
                <a:ext uri="{FF2B5EF4-FFF2-40B4-BE49-F238E27FC236}">
                  <a16:creationId xmlns:a16="http://schemas.microsoft.com/office/drawing/2014/main" id="{376566A8-0202-8337-E57A-3D2C61D5627E}"/>
                </a:ext>
              </a:extLst>
            </p:cNvPr>
            <p:cNvSpPr>
              <a:spLocks noChangeAspect="1"/>
            </p:cNvSpPr>
            <p:nvPr/>
          </p:nvSpPr>
          <p:spPr>
            <a:xfrm rot="16200000">
              <a:off x="8411159" y="4903157"/>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9" name="Straight Connector 1118">
              <a:extLst>
                <a:ext uri="{FF2B5EF4-FFF2-40B4-BE49-F238E27FC236}">
                  <a16:creationId xmlns:a16="http://schemas.microsoft.com/office/drawing/2014/main" id="{EA5C021A-F6C1-EE28-9171-1A6F514FF8D3}"/>
                </a:ext>
              </a:extLst>
            </p:cNvPr>
            <p:cNvCxnSpPr>
              <a:cxnSpLocks/>
            </p:cNvCxnSpPr>
            <p:nvPr/>
          </p:nvCxnSpPr>
          <p:spPr>
            <a:xfrm rot="16200000">
              <a:off x="8243936" y="5249986"/>
              <a:ext cx="432000" cy="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4" name="Straight Connector 1123">
              <a:extLst>
                <a:ext uri="{FF2B5EF4-FFF2-40B4-BE49-F238E27FC236}">
                  <a16:creationId xmlns:a16="http://schemas.microsoft.com/office/drawing/2014/main" id="{2D8988F9-3DFF-607A-717A-00E2EB0B11E0}"/>
                </a:ext>
              </a:extLst>
            </p:cNvPr>
            <p:cNvCxnSpPr>
              <a:cxnSpLocks/>
            </p:cNvCxnSpPr>
            <p:nvPr/>
          </p:nvCxnSpPr>
          <p:spPr>
            <a:xfrm flipH="1">
              <a:off x="8508140" y="4404292"/>
              <a:ext cx="432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7" name="Oval 1126">
              <a:extLst>
                <a:ext uri="{FF2B5EF4-FFF2-40B4-BE49-F238E27FC236}">
                  <a16:creationId xmlns:a16="http://schemas.microsoft.com/office/drawing/2014/main" id="{9E92691B-91C2-C957-CE66-7688587C96FA}"/>
                </a:ext>
              </a:extLst>
            </p:cNvPr>
            <p:cNvSpPr>
              <a:spLocks noChangeAspect="1"/>
            </p:cNvSpPr>
            <p:nvPr/>
          </p:nvSpPr>
          <p:spPr>
            <a:xfrm>
              <a:off x="8902846" y="4324689"/>
              <a:ext cx="132779"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133" name="TextBox 1132">
                  <a:extLst>
                    <a:ext uri="{FF2B5EF4-FFF2-40B4-BE49-F238E27FC236}">
                      <a16:creationId xmlns:a16="http://schemas.microsoft.com/office/drawing/2014/main" id="{B4CF4B16-2937-D85B-2F7C-C60024FA78BB}"/>
                    </a:ext>
                  </a:extLst>
                </p:cNvPr>
                <p:cNvSpPr txBox="1"/>
                <p:nvPr/>
              </p:nvSpPr>
              <p:spPr>
                <a:xfrm>
                  <a:off x="9209447" y="4451954"/>
                  <a:ext cx="1441540" cy="34047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400" i="1" dirty="0" smtClean="0">
                                <a:latin typeface="Cambria Math" panose="02040503050406030204" pitchFamily="18" charset="0"/>
                              </a:rPr>
                            </m:ctrlPr>
                          </m:sSubPr>
                          <m:e>
                            <m:r>
                              <a:rPr lang="en-IN" sz="1400" b="0" i="1" dirty="0" smtClean="0">
                                <a:latin typeface="Cambria Math" panose="02040503050406030204" pitchFamily="18" charset="0"/>
                              </a:rPr>
                              <m:t>𝑆</m:t>
                            </m:r>
                          </m:e>
                          <m:sub>
                            <m:r>
                              <a:rPr lang="en-IN" sz="1400" b="0" i="1" dirty="0" smtClean="0">
                                <a:latin typeface="Cambria Math" panose="02040503050406030204" pitchFamily="18" charset="0"/>
                              </a:rPr>
                              <m:t>𝑛</m:t>
                            </m:r>
                          </m:sub>
                        </m:sSub>
                        <m:d>
                          <m:dPr>
                            <m:ctrlPr>
                              <a:rPr lang="en-IN" sz="1400" i="1" dirty="0">
                                <a:latin typeface="Cambria Math" panose="02040503050406030204" pitchFamily="18" charset="0"/>
                              </a:rPr>
                            </m:ctrlPr>
                          </m:dPr>
                          <m:e>
                            <m:sSub>
                              <m:sSubPr>
                                <m:ctrlPr>
                                  <a:rPr lang="en-IN" sz="1400" i="1" dirty="0">
                                    <a:latin typeface="Cambria Math" panose="02040503050406030204" pitchFamily="18" charset="0"/>
                                  </a:rPr>
                                </m:ctrlPr>
                              </m:sSubPr>
                              <m:e>
                                <m:r>
                                  <a:rPr lang="en-IN" sz="1400" i="1" dirty="0">
                                    <a:latin typeface="Cambria Math" panose="02040503050406030204" pitchFamily="18" charset="0"/>
                                  </a:rPr>
                                  <m:t>𝑠</m:t>
                                </m:r>
                              </m:e>
                              <m:sub>
                                <m:r>
                                  <a:rPr lang="en-IN" sz="1400" i="1" dirty="0">
                                    <a:latin typeface="Cambria Math" panose="02040503050406030204" pitchFamily="18" charset="0"/>
                                  </a:rPr>
                                  <m:t>𝑖𝑗</m:t>
                                </m:r>
                              </m:sub>
                            </m:sSub>
                          </m:e>
                        </m:d>
                        <m:r>
                          <a:rPr lang="en-IN" sz="1400" b="0" i="0" dirty="0" smtClean="0">
                            <a:latin typeface="Cambria Math" panose="02040503050406030204" pitchFamily="18" charset="0"/>
                          </a:rPr>
                          <m:t>=2</m:t>
                        </m:r>
                      </m:oMath>
                    </m:oMathPara>
                  </a14:m>
                  <a:endParaRPr lang="en-IN" sz="1400" dirty="0"/>
                </a:p>
              </p:txBody>
            </p:sp>
          </mc:Choice>
          <mc:Fallback xmlns="">
            <p:sp>
              <p:nvSpPr>
                <p:cNvPr id="1133" name="TextBox 1132">
                  <a:extLst>
                    <a:ext uri="{FF2B5EF4-FFF2-40B4-BE49-F238E27FC236}">
                      <a16:creationId xmlns:a16="http://schemas.microsoft.com/office/drawing/2014/main" id="{B4CF4B16-2937-D85B-2F7C-C60024FA78BB}"/>
                    </a:ext>
                  </a:extLst>
                </p:cNvPr>
                <p:cNvSpPr txBox="1">
                  <a:spLocks noRot="1" noChangeAspect="1" noMove="1" noResize="1" noEditPoints="1" noAdjustHandles="1" noChangeArrowheads="1" noChangeShapeType="1" noTextEdit="1"/>
                </p:cNvSpPr>
                <p:nvPr/>
              </p:nvSpPr>
              <p:spPr>
                <a:xfrm>
                  <a:off x="9209447" y="4451954"/>
                  <a:ext cx="1441540" cy="340478"/>
                </a:xfrm>
                <a:prstGeom prst="rect">
                  <a:avLst/>
                </a:prstGeom>
                <a:blipFill>
                  <a:blip r:embed="rId3"/>
                  <a:stretch>
                    <a:fillRect b="-1786"/>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5" name="TextBox 1134">
                  <a:extLst>
                    <a:ext uri="{FF2B5EF4-FFF2-40B4-BE49-F238E27FC236}">
                      <a16:creationId xmlns:a16="http://schemas.microsoft.com/office/drawing/2014/main" id="{0A61063D-4080-26BC-6E19-B41958E722F9}"/>
                    </a:ext>
                  </a:extLst>
                </p:cNvPr>
                <p:cNvSpPr txBox="1"/>
                <p:nvPr/>
              </p:nvSpPr>
              <p:spPr>
                <a:xfrm>
                  <a:off x="7068126" y="3436462"/>
                  <a:ext cx="1424552" cy="34047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400" i="1" dirty="0" smtClean="0">
                                <a:latin typeface="Cambria Math" panose="02040503050406030204" pitchFamily="18" charset="0"/>
                              </a:rPr>
                            </m:ctrlPr>
                          </m:sSubPr>
                          <m:e>
                            <m:r>
                              <a:rPr lang="en-IN" sz="1400" i="1" dirty="0">
                                <a:latin typeface="Cambria Math" panose="02040503050406030204" pitchFamily="18" charset="0"/>
                              </a:rPr>
                              <m:t>𝑆</m:t>
                            </m:r>
                          </m:e>
                          <m:sub>
                            <m:r>
                              <a:rPr lang="en-IN" sz="1400" b="0" i="1" dirty="0" smtClean="0">
                                <a:latin typeface="Cambria Math" panose="02040503050406030204" pitchFamily="18" charset="0"/>
                              </a:rPr>
                              <m:t>𝑜</m:t>
                            </m:r>
                          </m:sub>
                        </m:sSub>
                        <m:d>
                          <m:dPr>
                            <m:ctrlPr>
                              <a:rPr lang="en-IN" sz="1400" i="1" dirty="0">
                                <a:latin typeface="Cambria Math" panose="02040503050406030204" pitchFamily="18" charset="0"/>
                              </a:rPr>
                            </m:ctrlPr>
                          </m:dPr>
                          <m:e>
                            <m:sSub>
                              <m:sSubPr>
                                <m:ctrlPr>
                                  <a:rPr lang="en-IN" sz="1400" i="1" dirty="0">
                                    <a:latin typeface="Cambria Math" panose="02040503050406030204" pitchFamily="18" charset="0"/>
                                  </a:rPr>
                                </m:ctrlPr>
                              </m:sSubPr>
                              <m:e>
                                <m:r>
                                  <a:rPr lang="en-IN" sz="1400" i="1" dirty="0">
                                    <a:latin typeface="Cambria Math" panose="02040503050406030204" pitchFamily="18" charset="0"/>
                                  </a:rPr>
                                  <m:t>𝑠</m:t>
                                </m:r>
                              </m:e>
                              <m:sub>
                                <m:r>
                                  <a:rPr lang="en-IN" sz="1400" i="1" dirty="0">
                                    <a:latin typeface="Cambria Math" panose="02040503050406030204" pitchFamily="18" charset="0"/>
                                  </a:rPr>
                                  <m:t>𝑖𝑗</m:t>
                                </m:r>
                              </m:sub>
                            </m:sSub>
                          </m:e>
                        </m:d>
                        <m:r>
                          <a:rPr lang="en-IN" sz="1400" b="0" i="0" dirty="0" smtClean="0">
                            <a:latin typeface="Cambria Math" panose="02040503050406030204" pitchFamily="18" charset="0"/>
                          </a:rPr>
                          <m:t>=1</m:t>
                        </m:r>
                      </m:oMath>
                    </m:oMathPara>
                  </a14:m>
                  <a:endParaRPr lang="en-IN" sz="1400" dirty="0"/>
                </a:p>
              </p:txBody>
            </p:sp>
          </mc:Choice>
          <mc:Fallback xmlns="">
            <p:sp>
              <p:nvSpPr>
                <p:cNvPr id="1135" name="TextBox 1134">
                  <a:extLst>
                    <a:ext uri="{FF2B5EF4-FFF2-40B4-BE49-F238E27FC236}">
                      <a16:creationId xmlns:a16="http://schemas.microsoft.com/office/drawing/2014/main" id="{0A61063D-4080-26BC-6E19-B41958E722F9}"/>
                    </a:ext>
                  </a:extLst>
                </p:cNvPr>
                <p:cNvSpPr txBox="1">
                  <a:spLocks noRot="1" noChangeAspect="1" noMove="1" noResize="1" noEditPoints="1" noAdjustHandles="1" noChangeArrowheads="1" noChangeShapeType="1" noTextEdit="1"/>
                </p:cNvSpPr>
                <p:nvPr/>
              </p:nvSpPr>
              <p:spPr>
                <a:xfrm>
                  <a:off x="7068126" y="3436462"/>
                  <a:ext cx="1424552" cy="340478"/>
                </a:xfrm>
                <a:prstGeom prst="rect">
                  <a:avLst/>
                </a:prstGeom>
                <a:blipFill>
                  <a:blip r:embed="rId4"/>
                  <a:stretch>
                    <a:fillRect b="-181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6" name="TextBox 1135">
                  <a:extLst>
                    <a:ext uri="{FF2B5EF4-FFF2-40B4-BE49-F238E27FC236}">
                      <a16:creationId xmlns:a16="http://schemas.microsoft.com/office/drawing/2014/main" id="{7D68E988-5FFE-EB87-A1C1-3B94733942D6}"/>
                    </a:ext>
                  </a:extLst>
                </p:cNvPr>
                <p:cNvSpPr txBox="1"/>
                <p:nvPr/>
              </p:nvSpPr>
              <p:spPr>
                <a:xfrm>
                  <a:off x="8625231" y="4027880"/>
                  <a:ext cx="358028" cy="29358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136" name="TextBox 1135">
                  <a:extLst>
                    <a:ext uri="{FF2B5EF4-FFF2-40B4-BE49-F238E27FC236}">
                      <a16:creationId xmlns:a16="http://schemas.microsoft.com/office/drawing/2014/main" id="{7D68E988-5FFE-EB87-A1C1-3B94733942D6}"/>
                    </a:ext>
                  </a:extLst>
                </p:cNvPr>
                <p:cNvSpPr txBox="1">
                  <a:spLocks noRot="1" noChangeAspect="1" noMove="1" noResize="1" noEditPoints="1" noAdjustHandles="1" noChangeArrowheads="1" noChangeShapeType="1" noTextEdit="1"/>
                </p:cNvSpPr>
                <p:nvPr/>
              </p:nvSpPr>
              <p:spPr>
                <a:xfrm>
                  <a:off x="8625231" y="4027880"/>
                  <a:ext cx="358028" cy="293588"/>
                </a:xfrm>
                <a:prstGeom prst="rect">
                  <a:avLst/>
                </a:prstGeom>
                <a:blipFill>
                  <a:blip r:embed="rId5"/>
                  <a:stretch>
                    <a:fillRect b="-2083"/>
                  </a:stretch>
                </a:blipFill>
                <a:ln>
                  <a:noFill/>
                </a:ln>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2F92F0F1-8035-6B98-59AD-AE8BAFFCFBCF}"/>
                </a:ext>
              </a:extLst>
            </p:cNvPr>
            <p:cNvCxnSpPr>
              <a:cxnSpLocks/>
            </p:cNvCxnSpPr>
            <p:nvPr/>
          </p:nvCxnSpPr>
          <p:spPr>
            <a:xfrm rot="16200000">
              <a:off x="8261673" y="4151225"/>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FEC98FD9-2C8D-E8D6-326D-B4D472881506}"/>
                </a:ext>
              </a:extLst>
            </p:cNvPr>
            <p:cNvSpPr>
              <a:spLocks noChangeAspect="1"/>
            </p:cNvSpPr>
            <p:nvPr/>
          </p:nvSpPr>
          <p:spPr>
            <a:xfrm rot="16200000">
              <a:off x="8411159" y="3761081"/>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87" name="Group 1186">
            <a:extLst>
              <a:ext uri="{FF2B5EF4-FFF2-40B4-BE49-F238E27FC236}">
                <a16:creationId xmlns:a16="http://schemas.microsoft.com/office/drawing/2014/main" id="{FEEBE520-9C7C-DE23-A1A9-588D82A43A5B}"/>
              </a:ext>
            </a:extLst>
          </p:cNvPr>
          <p:cNvGrpSpPr/>
          <p:nvPr/>
        </p:nvGrpSpPr>
        <p:grpSpPr>
          <a:xfrm>
            <a:off x="1534023" y="3128571"/>
            <a:ext cx="2677913" cy="1163873"/>
            <a:chOff x="1534023" y="3128571"/>
            <a:chExt cx="2677913" cy="1163873"/>
          </a:xfrm>
        </p:grpSpPr>
        <p:sp>
          <p:nvSpPr>
            <p:cNvPr id="7" name="Oval 6">
              <a:extLst>
                <a:ext uri="{FF2B5EF4-FFF2-40B4-BE49-F238E27FC236}">
                  <a16:creationId xmlns:a16="http://schemas.microsoft.com/office/drawing/2014/main" id="{C8944B2D-5BFD-2454-B7F7-8BDC6BEE38E0}"/>
                </a:ext>
              </a:extLst>
            </p:cNvPr>
            <p:cNvSpPr>
              <a:spLocks noChangeAspect="1"/>
            </p:cNvSpPr>
            <p:nvPr/>
          </p:nvSpPr>
          <p:spPr>
            <a:xfrm rot="16200000">
              <a:off x="2095002" y="3635028"/>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a:extLst>
                <a:ext uri="{FF2B5EF4-FFF2-40B4-BE49-F238E27FC236}">
                  <a16:creationId xmlns:a16="http://schemas.microsoft.com/office/drawing/2014/main" id="{3342191C-C10D-B11E-0B48-0CED737028E5}"/>
                </a:ext>
              </a:extLst>
            </p:cNvPr>
            <p:cNvCxnSpPr>
              <a:cxnSpLocks/>
            </p:cNvCxnSpPr>
            <p:nvPr/>
          </p:nvCxnSpPr>
          <p:spPr>
            <a:xfrm rot="16200000">
              <a:off x="2502189" y="3458615"/>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16665F5-8943-926D-F43D-7683038B3EBF}"/>
                </a:ext>
              </a:extLst>
            </p:cNvPr>
            <p:cNvSpPr>
              <a:spLocks noChangeAspect="1"/>
            </p:cNvSpPr>
            <p:nvPr/>
          </p:nvSpPr>
          <p:spPr>
            <a:xfrm rot="16200000">
              <a:off x="2662739" y="3139980"/>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6009F276-69A9-5ABA-92AC-DCC6BC8EE89D}"/>
                </a:ext>
              </a:extLst>
            </p:cNvPr>
            <p:cNvSpPr>
              <a:spLocks noChangeAspect="1"/>
            </p:cNvSpPr>
            <p:nvPr/>
          </p:nvSpPr>
          <p:spPr>
            <a:xfrm rot="16200000">
              <a:off x="2651818" y="3615341"/>
              <a:ext cx="132750" cy="1332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4EFFF292-41E7-1066-4302-D8BCB80B6C69}"/>
                </a:ext>
              </a:extLst>
            </p:cNvPr>
            <p:cNvSpPr>
              <a:spLocks noChangeAspect="1"/>
            </p:cNvSpPr>
            <p:nvPr/>
          </p:nvSpPr>
          <p:spPr>
            <a:xfrm rot="16200000">
              <a:off x="3219500" y="3625463"/>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8" name="Straight Connector 17">
              <a:extLst>
                <a:ext uri="{FF2B5EF4-FFF2-40B4-BE49-F238E27FC236}">
                  <a16:creationId xmlns:a16="http://schemas.microsoft.com/office/drawing/2014/main" id="{0A4A625C-D024-8C67-E766-924BB40B3346}"/>
                </a:ext>
              </a:extLst>
            </p:cNvPr>
            <p:cNvCxnSpPr>
              <a:cxnSpLocks/>
            </p:cNvCxnSpPr>
            <p:nvPr/>
          </p:nvCxnSpPr>
          <p:spPr>
            <a:xfrm rot="16200000">
              <a:off x="2502189" y="3957984"/>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42F6DC35-B3F6-6269-C86F-31310C135ADE}"/>
                </a:ext>
              </a:extLst>
            </p:cNvPr>
            <p:cNvCxnSpPr>
              <a:cxnSpLocks/>
            </p:cNvCxnSpPr>
            <p:nvPr/>
          </p:nvCxnSpPr>
          <p:spPr>
            <a:xfrm>
              <a:off x="2230514" y="3701628"/>
              <a:ext cx="432000" cy="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B9C6404-3A41-3E11-A4BB-19C0187EC295}"/>
                </a:ext>
              </a:extLst>
            </p:cNvPr>
            <p:cNvCxnSpPr>
              <a:cxnSpLocks/>
            </p:cNvCxnSpPr>
            <p:nvPr/>
          </p:nvCxnSpPr>
          <p:spPr>
            <a:xfrm>
              <a:off x="2773298" y="3712762"/>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Oval 25">
              <a:extLst>
                <a:ext uri="{FF2B5EF4-FFF2-40B4-BE49-F238E27FC236}">
                  <a16:creationId xmlns:a16="http://schemas.microsoft.com/office/drawing/2014/main" id="{FA9DEE90-F726-88D3-06AD-9E477F32EE3E}"/>
                </a:ext>
              </a:extLst>
            </p:cNvPr>
            <p:cNvSpPr>
              <a:spLocks noChangeAspect="1"/>
            </p:cNvSpPr>
            <p:nvPr/>
          </p:nvSpPr>
          <p:spPr>
            <a:xfrm rot="16200000">
              <a:off x="2247056" y="4041014"/>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6B5603E9-C624-3546-7991-53DEFDDF994F}"/>
                </a:ext>
              </a:extLst>
            </p:cNvPr>
            <p:cNvSpPr>
              <a:spLocks noChangeAspect="1"/>
            </p:cNvSpPr>
            <p:nvPr/>
          </p:nvSpPr>
          <p:spPr>
            <a:xfrm rot="16200000">
              <a:off x="3055181" y="3272731"/>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21" name="Oval 1120">
              <a:extLst>
                <a:ext uri="{FF2B5EF4-FFF2-40B4-BE49-F238E27FC236}">
                  <a16:creationId xmlns:a16="http://schemas.microsoft.com/office/drawing/2014/main" id="{11F7F17A-85BB-0095-D492-8D32BEB10A5D}"/>
                </a:ext>
              </a:extLst>
            </p:cNvPr>
            <p:cNvSpPr>
              <a:spLocks noChangeAspect="1"/>
            </p:cNvSpPr>
            <p:nvPr/>
          </p:nvSpPr>
          <p:spPr>
            <a:xfrm rot="16200000">
              <a:off x="2644544" y="4159469"/>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25" name="Straight Connector 1124">
              <a:extLst>
                <a:ext uri="{FF2B5EF4-FFF2-40B4-BE49-F238E27FC236}">
                  <a16:creationId xmlns:a16="http://schemas.microsoft.com/office/drawing/2014/main" id="{DB865B22-2BF6-93D7-4B83-BAC9974CD7ED}"/>
                </a:ext>
              </a:extLst>
            </p:cNvPr>
            <p:cNvCxnSpPr>
              <a:cxnSpLocks/>
            </p:cNvCxnSpPr>
            <p:nvPr/>
          </p:nvCxnSpPr>
          <p:spPr>
            <a:xfrm rot="8100000">
              <a:off x="2718746" y="3523092"/>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9" name="Straight Connector 1128">
              <a:extLst>
                <a:ext uri="{FF2B5EF4-FFF2-40B4-BE49-F238E27FC236}">
                  <a16:creationId xmlns:a16="http://schemas.microsoft.com/office/drawing/2014/main" id="{DBB2758E-D495-AB59-A8A0-85135CB5EF29}"/>
                </a:ext>
              </a:extLst>
            </p:cNvPr>
            <p:cNvCxnSpPr>
              <a:cxnSpLocks/>
            </p:cNvCxnSpPr>
            <p:nvPr/>
          </p:nvCxnSpPr>
          <p:spPr>
            <a:xfrm rot="8100000">
              <a:off x="2316770" y="3911172"/>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45" name="TextBox 1044">
                  <a:extLst>
                    <a:ext uri="{FF2B5EF4-FFF2-40B4-BE49-F238E27FC236}">
                      <a16:creationId xmlns:a16="http://schemas.microsoft.com/office/drawing/2014/main" id="{1A1EDDB1-AA6B-D460-96ED-B343A48662B6}"/>
                    </a:ext>
                  </a:extLst>
                </p:cNvPr>
                <p:cNvSpPr txBox="1"/>
                <p:nvPr/>
              </p:nvSpPr>
              <p:spPr>
                <a:xfrm>
                  <a:off x="2307710" y="3301829"/>
                  <a:ext cx="355860" cy="29187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045" name="TextBox 1044">
                  <a:extLst>
                    <a:ext uri="{FF2B5EF4-FFF2-40B4-BE49-F238E27FC236}">
                      <a16:creationId xmlns:a16="http://schemas.microsoft.com/office/drawing/2014/main" id="{1A1EDDB1-AA6B-D460-96ED-B343A48662B6}"/>
                    </a:ext>
                  </a:extLst>
                </p:cNvPr>
                <p:cNvSpPr txBox="1">
                  <a:spLocks noRot="1" noChangeAspect="1" noMove="1" noResize="1" noEditPoints="1" noAdjustHandles="1" noChangeArrowheads="1" noChangeShapeType="1" noTextEdit="1"/>
                </p:cNvSpPr>
                <p:nvPr/>
              </p:nvSpPr>
              <p:spPr>
                <a:xfrm>
                  <a:off x="2307710" y="3301829"/>
                  <a:ext cx="355860" cy="291875"/>
                </a:xfrm>
                <a:prstGeom prst="rect">
                  <a:avLst/>
                </a:prstGeom>
                <a:blipFill>
                  <a:blip r:embed="rId6"/>
                  <a:stretch>
                    <a:fillRect b="-2083"/>
                  </a:stretch>
                </a:blipFill>
                <a:ln>
                  <a:noFill/>
                </a:ln>
              </p:spPr>
              <p:txBody>
                <a:bodyPr/>
                <a:lstStyle/>
                <a:p>
                  <a:r>
                    <a:rPr lang="en-IN">
                      <a:noFill/>
                    </a:rPr>
                    <a:t> </a:t>
                  </a:r>
                </a:p>
              </p:txBody>
            </p:sp>
          </mc:Fallback>
        </mc:AlternateContent>
        <p:cxnSp>
          <p:nvCxnSpPr>
            <p:cNvPr id="1046" name="Straight Connector 1045">
              <a:extLst>
                <a:ext uri="{FF2B5EF4-FFF2-40B4-BE49-F238E27FC236}">
                  <a16:creationId xmlns:a16="http://schemas.microsoft.com/office/drawing/2014/main" id="{928EAAB1-8124-AD77-8DB3-7D6289AE8D64}"/>
                </a:ext>
              </a:extLst>
            </p:cNvPr>
            <p:cNvCxnSpPr>
              <a:cxnSpLocks/>
            </p:cNvCxnSpPr>
            <p:nvPr/>
          </p:nvCxnSpPr>
          <p:spPr>
            <a:xfrm>
              <a:off x="1678618" y="3708102"/>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047" name="Oval 1046">
              <a:extLst>
                <a:ext uri="{FF2B5EF4-FFF2-40B4-BE49-F238E27FC236}">
                  <a16:creationId xmlns:a16="http://schemas.microsoft.com/office/drawing/2014/main" id="{A7573E5B-9F14-77A3-AB05-7C199892F943}"/>
                </a:ext>
              </a:extLst>
            </p:cNvPr>
            <p:cNvSpPr>
              <a:spLocks noChangeAspect="1"/>
            </p:cNvSpPr>
            <p:nvPr/>
          </p:nvSpPr>
          <p:spPr>
            <a:xfrm rot="16200000">
              <a:off x="1534248" y="3658305"/>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54" name="Straight Connector 1053">
              <a:extLst>
                <a:ext uri="{FF2B5EF4-FFF2-40B4-BE49-F238E27FC236}">
                  <a16:creationId xmlns:a16="http://schemas.microsoft.com/office/drawing/2014/main" id="{E3287149-DECA-80F2-1CD0-4B5B8EA7C34A}"/>
                </a:ext>
              </a:extLst>
            </p:cNvPr>
            <p:cNvCxnSpPr>
              <a:cxnSpLocks/>
            </p:cNvCxnSpPr>
            <p:nvPr/>
          </p:nvCxnSpPr>
          <p:spPr>
            <a:xfrm rot="16200000">
              <a:off x="1951588" y="3469150"/>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5" name="Oval 1054">
              <a:extLst>
                <a:ext uri="{FF2B5EF4-FFF2-40B4-BE49-F238E27FC236}">
                  <a16:creationId xmlns:a16="http://schemas.microsoft.com/office/drawing/2014/main" id="{B7EB8D23-41D1-7910-73B4-BB3F0AD7EA41}"/>
                </a:ext>
              </a:extLst>
            </p:cNvPr>
            <p:cNvSpPr>
              <a:spLocks noChangeAspect="1"/>
            </p:cNvSpPr>
            <p:nvPr/>
          </p:nvSpPr>
          <p:spPr>
            <a:xfrm rot="16200000">
              <a:off x="2116344" y="3128346"/>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88" name="Straight Connector 1087">
              <a:extLst>
                <a:ext uri="{FF2B5EF4-FFF2-40B4-BE49-F238E27FC236}">
                  <a16:creationId xmlns:a16="http://schemas.microsoft.com/office/drawing/2014/main" id="{CAC8719B-DD91-908E-F0D8-73845E5F9CC4}"/>
                </a:ext>
              </a:extLst>
            </p:cNvPr>
            <p:cNvCxnSpPr>
              <a:cxnSpLocks/>
            </p:cNvCxnSpPr>
            <p:nvPr/>
          </p:nvCxnSpPr>
          <p:spPr>
            <a:xfrm>
              <a:off x="2246831" y="3217978"/>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92" name="TextBox 1091">
                  <a:extLst>
                    <a:ext uri="{FF2B5EF4-FFF2-40B4-BE49-F238E27FC236}">
                      <a16:creationId xmlns:a16="http://schemas.microsoft.com/office/drawing/2014/main" id="{20A22FD1-8883-3044-C10A-F8E04266E15E}"/>
                    </a:ext>
                  </a:extLst>
                </p:cNvPr>
                <p:cNvSpPr txBox="1"/>
                <p:nvPr/>
              </p:nvSpPr>
              <p:spPr>
                <a:xfrm>
                  <a:off x="2853284" y="3919159"/>
                  <a:ext cx="1358652" cy="340478"/>
                </a:xfrm>
                <a:prstGeom prst="rect">
                  <a:avLst/>
                </a:prstGeom>
                <a:noFill/>
                <a:ln>
                  <a:noFill/>
                </a:ln>
              </p:spPr>
              <p:txBody>
                <a:bodyPr wrap="square">
                  <a:spAutoFit/>
                </a:bodyPr>
                <a:lstStyle/>
                <a:p>
                  <a14:m>
                    <m:oMath xmlns:m="http://schemas.openxmlformats.org/officeDocument/2006/math">
                      <m:sSubSup>
                        <m:sSubSupPr>
                          <m:ctrlPr>
                            <a:rPr lang="en-IN" sz="1400" i="1" dirty="0" smtClean="0">
                              <a:latin typeface="Cambria Math" panose="02040503050406030204" pitchFamily="18" charset="0"/>
                            </a:rPr>
                          </m:ctrlPr>
                        </m:sSubSupPr>
                        <m:e>
                          <m:r>
                            <a:rPr lang="en-IN" sz="1400" b="0" i="1" dirty="0" smtClean="0">
                              <a:latin typeface="Cambria Math" panose="02040503050406030204" pitchFamily="18" charset="0"/>
                            </a:rPr>
                            <m:t>𝑁</m:t>
                          </m:r>
                        </m:e>
                        <m:sub>
                          <m:r>
                            <a:rPr lang="en-IN" sz="1400" b="0" i="1" dirty="0" smtClean="0">
                              <a:latin typeface="Cambria Math" panose="02040503050406030204" pitchFamily="18" charset="0"/>
                            </a:rPr>
                            <m:t>𝑛</m:t>
                          </m:r>
                        </m:sub>
                        <m:sup>
                          <m:r>
                            <a:rPr lang="en-IN" sz="1400" b="0" i="1" dirty="0" smtClean="0">
                              <a:latin typeface="Cambria Math" panose="02040503050406030204" pitchFamily="18" charset="0"/>
                            </a:rPr>
                            <m:t>𝑛𝑏</m:t>
                          </m:r>
                        </m:sup>
                      </m:sSubSup>
                      <m:d>
                        <m:dPr>
                          <m:ctrlPr>
                            <a:rPr lang="en-IN" sz="1400" b="0" i="1" dirty="0" smtClean="0">
                              <a:latin typeface="Cambria Math" panose="02040503050406030204" pitchFamily="18" charset="0"/>
                            </a:rPr>
                          </m:ctrlPr>
                        </m:dPr>
                        <m:e>
                          <m:sSub>
                            <m:sSubPr>
                              <m:ctrlPr>
                                <a:rPr lang="en-IN" sz="1400" b="0" i="1" dirty="0" smtClean="0">
                                  <a:latin typeface="Cambria Math" panose="02040503050406030204" pitchFamily="18" charset="0"/>
                                </a:rPr>
                              </m:ctrlPr>
                            </m:sSubPr>
                            <m:e>
                              <m:r>
                                <a:rPr lang="en-IN" sz="1400" b="0" i="1" dirty="0" smtClean="0">
                                  <a:latin typeface="Cambria Math" panose="02040503050406030204" pitchFamily="18" charset="0"/>
                                </a:rPr>
                                <m:t>𝑠</m:t>
                              </m:r>
                            </m:e>
                            <m:sub>
                              <m:r>
                                <a:rPr lang="en-IN" sz="1400" b="0" i="1" dirty="0" smtClean="0">
                                  <a:latin typeface="Cambria Math" panose="02040503050406030204" pitchFamily="18" charset="0"/>
                                </a:rPr>
                                <m:t>𝑖𝑗</m:t>
                              </m:r>
                            </m:sub>
                          </m:sSub>
                        </m:e>
                      </m:d>
                    </m:oMath>
                  </a14:m>
                  <a:r>
                    <a:rPr lang="en-IN" sz="1400" dirty="0"/>
                    <a:t> = 1</a:t>
                  </a:r>
                </a:p>
              </p:txBody>
            </p:sp>
          </mc:Choice>
          <mc:Fallback xmlns="">
            <p:sp>
              <p:nvSpPr>
                <p:cNvPr id="1092" name="TextBox 1091">
                  <a:extLst>
                    <a:ext uri="{FF2B5EF4-FFF2-40B4-BE49-F238E27FC236}">
                      <a16:creationId xmlns:a16="http://schemas.microsoft.com/office/drawing/2014/main" id="{20A22FD1-8883-3044-C10A-F8E04266E15E}"/>
                    </a:ext>
                  </a:extLst>
                </p:cNvPr>
                <p:cNvSpPr txBox="1">
                  <a:spLocks noRot="1" noChangeAspect="1" noMove="1" noResize="1" noEditPoints="1" noAdjustHandles="1" noChangeArrowheads="1" noChangeShapeType="1" noTextEdit="1"/>
                </p:cNvSpPr>
                <p:nvPr/>
              </p:nvSpPr>
              <p:spPr>
                <a:xfrm>
                  <a:off x="2853284" y="3919159"/>
                  <a:ext cx="1358652" cy="340478"/>
                </a:xfrm>
                <a:prstGeom prst="rect">
                  <a:avLst/>
                </a:prstGeom>
                <a:blipFill>
                  <a:blip r:embed="rId7"/>
                  <a:stretch>
                    <a:fillRect b="-12500"/>
                  </a:stretch>
                </a:blipFill>
                <a:ln>
                  <a:noFill/>
                </a:ln>
              </p:spPr>
              <p:txBody>
                <a:bodyPr/>
                <a:lstStyle/>
                <a:p>
                  <a:r>
                    <a:rPr lang="en-IN">
                      <a:noFill/>
                    </a:rPr>
                    <a:t> </a:t>
                  </a:r>
                </a:p>
              </p:txBody>
            </p:sp>
          </mc:Fallback>
        </mc:AlternateContent>
      </p:grpSp>
      <p:grpSp>
        <p:nvGrpSpPr>
          <p:cNvPr id="1190" name="Group 1189">
            <a:extLst>
              <a:ext uri="{FF2B5EF4-FFF2-40B4-BE49-F238E27FC236}">
                <a16:creationId xmlns:a16="http://schemas.microsoft.com/office/drawing/2014/main" id="{DF7C380D-FAD1-E656-580A-9896B3D3D35A}"/>
              </a:ext>
            </a:extLst>
          </p:cNvPr>
          <p:cNvGrpSpPr/>
          <p:nvPr/>
        </p:nvGrpSpPr>
        <p:grpSpPr>
          <a:xfrm>
            <a:off x="1991167" y="5089959"/>
            <a:ext cx="2264634" cy="1081473"/>
            <a:chOff x="1991167" y="5089959"/>
            <a:chExt cx="2264634" cy="1081473"/>
          </a:xfrm>
        </p:grpSpPr>
        <p:cxnSp>
          <p:nvCxnSpPr>
            <p:cNvPr id="1150" name="Straight Connector 1149">
              <a:extLst>
                <a:ext uri="{FF2B5EF4-FFF2-40B4-BE49-F238E27FC236}">
                  <a16:creationId xmlns:a16="http://schemas.microsoft.com/office/drawing/2014/main" id="{1EFA23D2-3F90-9B04-8978-3FC539D19A79}"/>
                </a:ext>
              </a:extLst>
            </p:cNvPr>
            <p:cNvCxnSpPr>
              <a:cxnSpLocks/>
            </p:cNvCxnSpPr>
            <p:nvPr/>
          </p:nvCxnSpPr>
          <p:spPr>
            <a:xfrm rot="16200000">
              <a:off x="2415698" y="5376906"/>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1" name="Straight Connector 1150">
              <a:extLst>
                <a:ext uri="{FF2B5EF4-FFF2-40B4-BE49-F238E27FC236}">
                  <a16:creationId xmlns:a16="http://schemas.microsoft.com/office/drawing/2014/main" id="{014224EA-578D-21A5-F9A1-C1A73C352786}"/>
                </a:ext>
              </a:extLst>
            </p:cNvPr>
            <p:cNvCxnSpPr>
              <a:cxnSpLocks/>
            </p:cNvCxnSpPr>
            <p:nvPr/>
          </p:nvCxnSpPr>
          <p:spPr>
            <a:xfrm>
              <a:off x="2195151" y="5570116"/>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1" name="Straight Connector 1030">
              <a:extLst>
                <a:ext uri="{FF2B5EF4-FFF2-40B4-BE49-F238E27FC236}">
                  <a16:creationId xmlns:a16="http://schemas.microsoft.com/office/drawing/2014/main" id="{B5AE5808-6BBF-CF9C-5363-A60029CAF020}"/>
                </a:ext>
              </a:extLst>
            </p:cNvPr>
            <p:cNvCxnSpPr>
              <a:cxnSpLocks/>
            </p:cNvCxnSpPr>
            <p:nvPr/>
          </p:nvCxnSpPr>
          <p:spPr>
            <a:xfrm flipH="1">
              <a:off x="2705830" y="5318686"/>
              <a:ext cx="241984" cy="22515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2" name="Straight Connector 1031">
              <a:extLst>
                <a:ext uri="{FF2B5EF4-FFF2-40B4-BE49-F238E27FC236}">
                  <a16:creationId xmlns:a16="http://schemas.microsoft.com/office/drawing/2014/main" id="{1BD17152-E828-0477-B186-E3281D9359D7}"/>
                </a:ext>
              </a:extLst>
            </p:cNvPr>
            <p:cNvCxnSpPr>
              <a:cxnSpLocks/>
              <a:endCxn id="1034" idx="5"/>
            </p:cNvCxnSpPr>
            <p:nvPr/>
          </p:nvCxnSpPr>
          <p:spPr>
            <a:xfrm flipH="1">
              <a:off x="2387054" y="5626924"/>
              <a:ext cx="206790" cy="17217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EA7055AD-BADC-A502-BAB2-29E2D658A1EE}"/>
                </a:ext>
              </a:extLst>
            </p:cNvPr>
            <p:cNvCxnSpPr>
              <a:cxnSpLocks/>
            </p:cNvCxnSpPr>
            <p:nvPr/>
          </p:nvCxnSpPr>
          <p:spPr>
            <a:xfrm rot="16200000">
              <a:off x="2421262" y="5846735"/>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20" name="Oval 1119">
              <a:extLst>
                <a:ext uri="{FF2B5EF4-FFF2-40B4-BE49-F238E27FC236}">
                  <a16:creationId xmlns:a16="http://schemas.microsoft.com/office/drawing/2014/main" id="{B913C603-53A1-995D-1A8C-18AD6497B58A}"/>
                </a:ext>
              </a:extLst>
            </p:cNvPr>
            <p:cNvSpPr>
              <a:spLocks noChangeAspect="1"/>
            </p:cNvSpPr>
            <p:nvPr/>
          </p:nvSpPr>
          <p:spPr>
            <a:xfrm rot="16200000">
              <a:off x="2589745" y="5497764"/>
              <a:ext cx="132750" cy="1332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26" name="Straight Connector 1125">
              <a:extLst>
                <a:ext uri="{FF2B5EF4-FFF2-40B4-BE49-F238E27FC236}">
                  <a16:creationId xmlns:a16="http://schemas.microsoft.com/office/drawing/2014/main" id="{8AC42336-C209-3F69-17FB-8329F4BF53B1}"/>
                </a:ext>
              </a:extLst>
            </p:cNvPr>
            <p:cNvCxnSpPr>
              <a:cxnSpLocks/>
            </p:cNvCxnSpPr>
            <p:nvPr/>
          </p:nvCxnSpPr>
          <p:spPr>
            <a:xfrm>
              <a:off x="2731814" y="5584987"/>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34" name="Oval 1133">
              <a:extLst>
                <a:ext uri="{FF2B5EF4-FFF2-40B4-BE49-F238E27FC236}">
                  <a16:creationId xmlns:a16="http://schemas.microsoft.com/office/drawing/2014/main" id="{57C32E6B-BC16-57D0-4DFF-EA3479C5E23E}"/>
                </a:ext>
              </a:extLst>
            </p:cNvPr>
            <p:cNvSpPr>
              <a:spLocks noChangeAspect="1"/>
            </p:cNvSpPr>
            <p:nvPr/>
          </p:nvSpPr>
          <p:spPr>
            <a:xfrm rot="16200000">
              <a:off x="2570891" y="6015828"/>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8" name="Oval 1137">
              <a:extLst>
                <a:ext uri="{FF2B5EF4-FFF2-40B4-BE49-F238E27FC236}">
                  <a16:creationId xmlns:a16="http://schemas.microsoft.com/office/drawing/2014/main" id="{B81293F8-C98C-21A9-1779-0914F4E77866}"/>
                </a:ext>
              </a:extLst>
            </p:cNvPr>
            <p:cNvSpPr>
              <a:spLocks noChangeAspect="1"/>
            </p:cNvSpPr>
            <p:nvPr/>
          </p:nvSpPr>
          <p:spPr>
            <a:xfrm rot="16200000">
              <a:off x="3138628" y="5520780"/>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28" name="Oval 1027">
              <a:extLst>
                <a:ext uri="{FF2B5EF4-FFF2-40B4-BE49-F238E27FC236}">
                  <a16:creationId xmlns:a16="http://schemas.microsoft.com/office/drawing/2014/main" id="{AD163EB3-0800-8F78-2F47-F99D637ED91A}"/>
                </a:ext>
              </a:extLst>
            </p:cNvPr>
            <p:cNvSpPr>
              <a:spLocks noChangeAspect="1"/>
            </p:cNvSpPr>
            <p:nvPr/>
          </p:nvSpPr>
          <p:spPr>
            <a:xfrm rot="16200000">
              <a:off x="2567193" y="5089734"/>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30" name="Oval 1029">
              <a:extLst>
                <a:ext uri="{FF2B5EF4-FFF2-40B4-BE49-F238E27FC236}">
                  <a16:creationId xmlns:a16="http://schemas.microsoft.com/office/drawing/2014/main" id="{578C4970-DBD4-7A6E-71BF-02DD3F346ACA}"/>
                </a:ext>
              </a:extLst>
            </p:cNvPr>
            <p:cNvSpPr>
              <a:spLocks noChangeAspect="1"/>
            </p:cNvSpPr>
            <p:nvPr/>
          </p:nvSpPr>
          <p:spPr>
            <a:xfrm rot="16200000">
              <a:off x="2051256" y="5510422"/>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33" name="Oval 1032">
              <a:extLst>
                <a:ext uri="{FF2B5EF4-FFF2-40B4-BE49-F238E27FC236}">
                  <a16:creationId xmlns:a16="http://schemas.microsoft.com/office/drawing/2014/main" id="{38CA7A4F-9149-B9D4-5506-836419C936FA}"/>
                </a:ext>
              </a:extLst>
            </p:cNvPr>
            <p:cNvSpPr>
              <a:spLocks noChangeAspect="1"/>
            </p:cNvSpPr>
            <p:nvPr/>
          </p:nvSpPr>
          <p:spPr>
            <a:xfrm rot="16200000">
              <a:off x="2942284" y="5185711"/>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34" name="Oval 1033">
              <a:extLst>
                <a:ext uri="{FF2B5EF4-FFF2-40B4-BE49-F238E27FC236}">
                  <a16:creationId xmlns:a16="http://schemas.microsoft.com/office/drawing/2014/main" id="{4013FAB5-F84F-9ABF-4A4F-0F12B76561CD}"/>
                </a:ext>
              </a:extLst>
            </p:cNvPr>
            <p:cNvSpPr>
              <a:spLocks noChangeAspect="1"/>
            </p:cNvSpPr>
            <p:nvPr/>
          </p:nvSpPr>
          <p:spPr>
            <a:xfrm rot="16200000">
              <a:off x="2273586" y="5779430"/>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42" name="TextBox 1041">
                  <a:extLst>
                    <a:ext uri="{FF2B5EF4-FFF2-40B4-BE49-F238E27FC236}">
                      <a16:creationId xmlns:a16="http://schemas.microsoft.com/office/drawing/2014/main" id="{B0730F37-83DC-1575-CE30-CACE8014900F}"/>
                    </a:ext>
                  </a:extLst>
                </p:cNvPr>
                <p:cNvSpPr txBox="1"/>
                <p:nvPr/>
              </p:nvSpPr>
              <p:spPr>
                <a:xfrm>
                  <a:off x="2331672" y="5294836"/>
                  <a:ext cx="355860" cy="29187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042" name="TextBox 1041">
                  <a:extLst>
                    <a:ext uri="{FF2B5EF4-FFF2-40B4-BE49-F238E27FC236}">
                      <a16:creationId xmlns:a16="http://schemas.microsoft.com/office/drawing/2014/main" id="{B0730F37-83DC-1575-CE30-CACE8014900F}"/>
                    </a:ext>
                  </a:extLst>
                </p:cNvPr>
                <p:cNvSpPr txBox="1">
                  <a:spLocks noRot="1" noChangeAspect="1" noMove="1" noResize="1" noEditPoints="1" noAdjustHandles="1" noChangeArrowheads="1" noChangeShapeType="1" noTextEdit="1"/>
                </p:cNvSpPr>
                <p:nvPr/>
              </p:nvSpPr>
              <p:spPr>
                <a:xfrm>
                  <a:off x="2331672" y="5294836"/>
                  <a:ext cx="355860" cy="291875"/>
                </a:xfrm>
                <a:prstGeom prst="rect">
                  <a:avLst/>
                </a:prstGeom>
                <a:blipFill>
                  <a:blip r:embed="rId8"/>
                  <a:stretch>
                    <a:fillRect b="-4255"/>
                  </a:stretch>
                </a:blipFill>
                <a:ln>
                  <a:noFill/>
                </a:ln>
              </p:spPr>
              <p:txBody>
                <a:bodyPr/>
                <a:lstStyle/>
                <a:p>
                  <a:r>
                    <a:rPr lang="en-IN">
                      <a:noFill/>
                    </a:rPr>
                    <a:t> </a:t>
                  </a:r>
                </a:p>
              </p:txBody>
            </p:sp>
          </mc:Fallback>
        </mc:AlternateContent>
        <p:cxnSp>
          <p:nvCxnSpPr>
            <p:cNvPr id="1052" name="Straight Connector 1051">
              <a:extLst>
                <a:ext uri="{FF2B5EF4-FFF2-40B4-BE49-F238E27FC236}">
                  <a16:creationId xmlns:a16="http://schemas.microsoft.com/office/drawing/2014/main" id="{6C301951-6E46-E6D5-1469-525452C98B80}"/>
                </a:ext>
              </a:extLst>
            </p:cNvPr>
            <p:cNvCxnSpPr>
              <a:cxnSpLocks/>
            </p:cNvCxnSpPr>
            <p:nvPr/>
          </p:nvCxnSpPr>
          <p:spPr>
            <a:xfrm>
              <a:off x="2123961" y="6105057"/>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053" name="Oval 1052">
              <a:extLst>
                <a:ext uri="{FF2B5EF4-FFF2-40B4-BE49-F238E27FC236}">
                  <a16:creationId xmlns:a16="http://schemas.microsoft.com/office/drawing/2014/main" id="{EFE7DAC2-EAEE-5AE1-B87A-15F3C089D50E}"/>
                </a:ext>
              </a:extLst>
            </p:cNvPr>
            <p:cNvSpPr>
              <a:spLocks noChangeAspect="1"/>
            </p:cNvSpPr>
            <p:nvPr/>
          </p:nvSpPr>
          <p:spPr>
            <a:xfrm rot="16200000">
              <a:off x="1991392" y="6038457"/>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93" name="TextBox 1092">
                  <a:extLst>
                    <a:ext uri="{FF2B5EF4-FFF2-40B4-BE49-F238E27FC236}">
                      <a16:creationId xmlns:a16="http://schemas.microsoft.com/office/drawing/2014/main" id="{2544A4B1-6711-DA37-1E12-60B09704E2B5}"/>
                    </a:ext>
                  </a:extLst>
                </p:cNvPr>
                <p:cNvSpPr txBox="1"/>
                <p:nvPr/>
              </p:nvSpPr>
              <p:spPr>
                <a:xfrm>
                  <a:off x="2897149" y="5749817"/>
                  <a:ext cx="1358652" cy="340478"/>
                </a:xfrm>
                <a:prstGeom prst="rect">
                  <a:avLst/>
                </a:prstGeom>
                <a:noFill/>
                <a:ln>
                  <a:noFill/>
                </a:ln>
              </p:spPr>
              <p:txBody>
                <a:bodyPr wrap="square">
                  <a:spAutoFit/>
                </a:bodyPr>
                <a:lstStyle/>
                <a:p>
                  <a14:m>
                    <m:oMath xmlns:m="http://schemas.openxmlformats.org/officeDocument/2006/math">
                      <m:sSubSup>
                        <m:sSubSupPr>
                          <m:ctrlPr>
                            <a:rPr lang="en-IN" sz="1400" i="1" dirty="0" smtClean="0">
                              <a:latin typeface="Cambria Math" panose="02040503050406030204" pitchFamily="18" charset="0"/>
                            </a:rPr>
                          </m:ctrlPr>
                        </m:sSubSupPr>
                        <m:e>
                          <m:r>
                            <a:rPr lang="en-IN" sz="1400" b="0" i="1" dirty="0" smtClean="0">
                              <a:latin typeface="Cambria Math" panose="02040503050406030204" pitchFamily="18" charset="0"/>
                            </a:rPr>
                            <m:t>𝑁</m:t>
                          </m:r>
                        </m:e>
                        <m:sub>
                          <m:r>
                            <a:rPr lang="en-IN" sz="1400" b="0" i="1" dirty="0" smtClean="0">
                              <a:latin typeface="Cambria Math" panose="02040503050406030204" pitchFamily="18" charset="0"/>
                            </a:rPr>
                            <m:t>𝑛</m:t>
                          </m:r>
                        </m:sub>
                        <m:sup>
                          <m:r>
                            <a:rPr lang="en-IN" sz="1400" b="0" i="1" dirty="0" smtClean="0">
                              <a:latin typeface="Cambria Math" panose="02040503050406030204" pitchFamily="18" charset="0"/>
                            </a:rPr>
                            <m:t>𝑛𝑏</m:t>
                          </m:r>
                        </m:sup>
                      </m:sSubSup>
                      <m:d>
                        <m:dPr>
                          <m:ctrlPr>
                            <a:rPr lang="en-IN" sz="1400" b="0" i="1" dirty="0" smtClean="0">
                              <a:latin typeface="Cambria Math" panose="02040503050406030204" pitchFamily="18" charset="0"/>
                            </a:rPr>
                          </m:ctrlPr>
                        </m:dPr>
                        <m:e>
                          <m:sSub>
                            <m:sSubPr>
                              <m:ctrlPr>
                                <a:rPr lang="en-IN" sz="1400" b="0" i="1" dirty="0" smtClean="0">
                                  <a:latin typeface="Cambria Math" panose="02040503050406030204" pitchFamily="18" charset="0"/>
                                </a:rPr>
                              </m:ctrlPr>
                            </m:sSubPr>
                            <m:e>
                              <m:r>
                                <a:rPr lang="en-IN" sz="1400" b="0" i="1" dirty="0" smtClean="0">
                                  <a:latin typeface="Cambria Math" panose="02040503050406030204" pitchFamily="18" charset="0"/>
                                </a:rPr>
                                <m:t>𝑠</m:t>
                              </m:r>
                            </m:e>
                            <m:sub>
                              <m:r>
                                <a:rPr lang="en-IN" sz="1400" b="0" i="1" dirty="0" smtClean="0">
                                  <a:latin typeface="Cambria Math" panose="02040503050406030204" pitchFamily="18" charset="0"/>
                                </a:rPr>
                                <m:t>𝑖𝑗</m:t>
                              </m:r>
                            </m:sub>
                          </m:sSub>
                        </m:e>
                      </m:d>
                    </m:oMath>
                  </a14:m>
                  <a:r>
                    <a:rPr lang="en-IN" sz="1400" dirty="0"/>
                    <a:t> = 2</a:t>
                  </a:r>
                </a:p>
              </p:txBody>
            </p:sp>
          </mc:Choice>
          <mc:Fallback xmlns="">
            <p:sp>
              <p:nvSpPr>
                <p:cNvPr id="1093" name="TextBox 1092">
                  <a:extLst>
                    <a:ext uri="{FF2B5EF4-FFF2-40B4-BE49-F238E27FC236}">
                      <a16:creationId xmlns:a16="http://schemas.microsoft.com/office/drawing/2014/main" id="{2544A4B1-6711-DA37-1E12-60B09704E2B5}"/>
                    </a:ext>
                  </a:extLst>
                </p:cNvPr>
                <p:cNvSpPr txBox="1">
                  <a:spLocks noRot="1" noChangeAspect="1" noMove="1" noResize="1" noEditPoints="1" noAdjustHandles="1" noChangeArrowheads="1" noChangeShapeType="1" noTextEdit="1"/>
                </p:cNvSpPr>
                <p:nvPr/>
              </p:nvSpPr>
              <p:spPr>
                <a:xfrm>
                  <a:off x="2897149" y="5749817"/>
                  <a:ext cx="1358652" cy="340478"/>
                </a:xfrm>
                <a:prstGeom prst="rect">
                  <a:avLst/>
                </a:prstGeom>
                <a:blipFill>
                  <a:blip r:embed="rId9"/>
                  <a:stretch>
                    <a:fillRect b="-14286"/>
                  </a:stretch>
                </a:blipFill>
                <a:ln>
                  <a:noFill/>
                </a:ln>
              </p:spPr>
              <p:txBody>
                <a:bodyPr/>
                <a:lstStyle/>
                <a:p>
                  <a:r>
                    <a:rPr lang="en-IN">
                      <a:noFill/>
                    </a:rPr>
                    <a:t> </a:t>
                  </a:r>
                </a:p>
              </p:txBody>
            </p:sp>
          </mc:Fallback>
        </mc:AlternateContent>
      </p:grpSp>
      <p:grpSp>
        <p:nvGrpSpPr>
          <p:cNvPr id="1193" name="Group 1192">
            <a:extLst>
              <a:ext uri="{FF2B5EF4-FFF2-40B4-BE49-F238E27FC236}">
                <a16:creationId xmlns:a16="http://schemas.microsoft.com/office/drawing/2014/main" id="{7C8C8D49-7855-CDBD-F4C5-EFE0FD507D1D}"/>
              </a:ext>
            </a:extLst>
          </p:cNvPr>
          <p:cNvGrpSpPr/>
          <p:nvPr/>
        </p:nvGrpSpPr>
        <p:grpSpPr>
          <a:xfrm>
            <a:off x="4999821" y="3026416"/>
            <a:ext cx="3007868" cy="1238953"/>
            <a:chOff x="4999821" y="3026416"/>
            <a:chExt cx="3007868" cy="1238953"/>
          </a:xfrm>
        </p:grpSpPr>
        <p:cxnSp>
          <p:nvCxnSpPr>
            <p:cNvPr id="1104" name="Straight Connector 1103">
              <a:extLst>
                <a:ext uri="{FF2B5EF4-FFF2-40B4-BE49-F238E27FC236}">
                  <a16:creationId xmlns:a16="http://schemas.microsoft.com/office/drawing/2014/main" id="{EA14D4DB-37EF-5972-A7C5-A3D52A3D8436}"/>
                </a:ext>
              </a:extLst>
            </p:cNvPr>
            <p:cNvCxnSpPr>
              <a:cxnSpLocks/>
            </p:cNvCxnSpPr>
            <p:nvPr/>
          </p:nvCxnSpPr>
          <p:spPr>
            <a:xfrm rot="16200000">
              <a:off x="6540364" y="3923590"/>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17" name="Straight Connector 1116">
              <a:extLst>
                <a:ext uri="{FF2B5EF4-FFF2-40B4-BE49-F238E27FC236}">
                  <a16:creationId xmlns:a16="http://schemas.microsoft.com/office/drawing/2014/main" id="{B0D1A117-725A-6396-DDB2-E96497D01654}"/>
                </a:ext>
              </a:extLst>
            </p:cNvPr>
            <p:cNvCxnSpPr>
              <a:cxnSpLocks/>
            </p:cNvCxnSpPr>
            <p:nvPr/>
          </p:nvCxnSpPr>
          <p:spPr>
            <a:xfrm rot="8100000">
              <a:off x="6738051" y="3471302"/>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2" name="Straight Connector 1151">
              <a:extLst>
                <a:ext uri="{FF2B5EF4-FFF2-40B4-BE49-F238E27FC236}">
                  <a16:creationId xmlns:a16="http://schemas.microsoft.com/office/drawing/2014/main" id="{B2CCB2C5-B108-3D6F-1A7B-27098D294C25}"/>
                </a:ext>
              </a:extLst>
            </p:cNvPr>
            <p:cNvCxnSpPr>
              <a:cxnSpLocks/>
            </p:cNvCxnSpPr>
            <p:nvPr/>
          </p:nvCxnSpPr>
          <p:spPr>
            <a:xfrm rot="8100000">
              <a:off x="6354355" y="3871013"/>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6" name="Straight Connector 1155">
              <a:extLst>
                <a:ext uri="{FF2B5EF4-FFF2-40B4-BE49-F238E27FC236}">
                  <a16:creationId xmlns:a16="http://schemas.microsoft.com/office/drawing/2014/main" id="{6E5BD894-CCF6-E08B-D409-6B9A6A1C45C4}"/>
                </a:ext>
              </a:extLst>
            </p:cNvPr>
            <p:cNvCxnSpPr>
              <a:cxnSpLocks/>
            </p:cNvCxnSpPr>
            <p:nvPr/>
          </p:nvCxnSpPr>
          <p:spPr>
            <a:xfrm rot="16200000">
              <a:off x="6535668" y="3396874"/>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8" name="Straight Connector 1157">
              <a:extLst>
                <a:ext uri="{FF2B5EF4-FFF2-40B4-BE49-F238E27FC236}">
                  <a16:creationId xmlns:a16="http://schemas.microsoft.com/office/drawing/2014/main" id="{B9FDA77F-B8BD-6F62-F777-CCEF442C462A}"/>
                </a:ext>
              </a:extLst>
            </p:cNvPr>
            <p:cNvCxnSpPr>
              <a:cxnSpLocks/>
            </p:cNvCxnSpPr>
            <p:nvPr/>
          </p:nvCxnSpPr>
          <p:spPr>
            <a:xfrm>
              <a:off x="6845525" y="3645801"/>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5" name="Oval 1094">
              <a:extLst>
                <a:ext uri="{FF2B5EF4-FFF2-40B4-BE49-F238E27FC236}">
                  <a16:creationId xmlns:a16="http://schemas.microsoft.com/office/drawing/2014/main" id="{DEB625B6-DE23-FEF6-13A6-E918F9071E3B}"/>
                </a:ext>
              </a:extLst>
            </p:cNvPr>
            <p:cNvSpPr>
              <a:spLocks noChangeAspect="1"/>
            </p:cNvSpPr>
            <p:nvPr/>
          </p:nvSpPr>
          <p:spPr>
            <a:xfrm rot="16200000">
              <a:off x="5560800" y="3573287"/>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96" name="Straight Connector 1095">
              <a:extLst>
                <a:ext uri="{FF2B5EF4-FFF2-40B4-BE49-F238E27FC236}">
                  <a16:creationId xmlns:a16="http://schemas.microsoft.com/office/drawing/2014/main" id="{FBD2EBD5-877B-0988-7C90-9AAFF99B7302}"/>
                </a:ext>
              </a:extLst>
            </p:cNvPr>
            <p:cNvCxnSpPr>
              <a:cxnSpLocks/>
            </p:cNvCxnSpPr>
            <p:nvPr/>
          </p:nvCxnSpPr>
          <p:spPr>
            <a:xfrm rot="16200000">
              <a:off x="5967987" y="3396874"/>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7" name="Oval 1096">
              <a:extLst>
                <a:ext uri="{FF2B5EF4-FFF2-40B4-BE49-F238E27FC236}">
                  <a16:creationId xmlns:a16="http://schemas.microsoft.com/office/drawing/2014/main" id="{A1CE882A-6E73-AD7F-0B0D-F697C904BB6F}"/>
                </a:ext>
              </a:extLst>
            </p:cNvPr>
            <p:cNvSpPr>
              <a:spLocks noChangeAspect="1"/>
            </p:cNvSpPr>
            <p:nvPr/>
          </p:nvSpPr>
          <p:spPr>
            <a:xfrm rot="16200000">
              <a:off x="6693395" y="3030460"/>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2" name="Oval 1101">
              <a:extLst>
                <a:ext uri="{FF2B5EF4-FFF2-40B4-BE49-F238E27FC236}">
                  <a16:creationId xmlns:a16="http://schemas.microsoft.com/office/drawing/2014/main" id="{E619B764-9906-7D9D-9B42-D6EA3BCF08D5}"/>
                </a:ext>
              </a:extLst>
            </p:cNvPr>
            <p:cNvSpPr>
              <a:spLocks noChangeAspect="1"/>
            </p:cNvSpPr>
            <p:nvPr/>
          </p:nvSpPr>
          <p:spPr>
            <a:xfrm rot="16200000">
              <a:off x="6117616" y="3553600"/>
              <a:ext cx="132750" cy="133200"/>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3" name="Oval 1102">
              <a:extLst>
                <a:ext uri="{FF2B5EF4-FFF2-40B4-BE49-F238E27FC236}">
                  <a16:creationId xmlns:a16="http://schemas.microsoft.com/office/drawing/2014/main" id="{68ADD4E5-AE13-F0D2-3025-FA902BC7FE3E}"/>
                </a:ext>
              </a:extLst>
            </p:cNvPr>
            <p:cNvSpPr>
              <a:spLocks noChangeAspect="1"/>
            </p:cNvSpPr>
            <p:nvPr/>
          </p:nvSpPr>
          <p:spPr>
            <a:xfrm rot="16200000">
              <a:off x="6685298" y="3563722"/>
              <a:ext cx="132750" cy="1332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05" name="Straight Connector 1104">
              <a:extLst>
                <a:ext uri="{FF2B5EF4-FFF2-40B4-BE49-F238E27FC236}">
                  <a16:creationId xmlns:a16="http://schemas.microsoft.com/office/drawing/2014/main" id="{E6714F3D-C437-662D-C737-B613070BD380}"/>
                </a:ext>
              </a:extLst>
            </p:cNvPr>
            <p:cNvCxnSpPr>
              <a:cxnSpLocks/>
            </p:cNvCxnSpPr>
            <p:nvPr/>
          </p:nvCxnSpPr>
          <p:spPr>
            <a:xfrm>
              <a:off x="5696312" y="3639887"/>
              <a:ext cx="432000" cy="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FDF55D46-2ACA-8838-A659-026CA2177123}"/>
                </a:ext>
              </a:extLst>
            </p:cNvPr>
            <p:cNvCxnSpPr>
              <a:cxnSpLocks/>
            </p:cNvCxnSpPr>
            <p:nvPr/>
          </p:nvCxnSpPr>
          <p:spPr>
            <a:xfrm>
              <a:off x="6239096" y="3651021"/>
              <a:ext cx="432000" cy="9"/>
            </a:xfrm>
            <a:prstGeom prst="line">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107" name="Oval 1106">
              <a:extLst>
                <a:ext uri="{FF2B5EF4-FFF2-40B4-BE49-F238E27FC236}">
                  <a16:creationId xmlns:a16="http://schemas.microsoft.com/office/drawing/2014/main" id="{3118DA85-7540-D860-3AB6-2F796D9DE2D9}"/>
                </a:ext>
              </a:extLst>
            </p:cNvPr>
            <p:cNvSpPr>
              <a:spLocks noChangeAspect="1"/>
            </p:cNvSpPr>
            <p:nvPr/>
          </p:nvSpPr>
          <p:spPr>
            <a:xfrm rot="16200000">
              <a:off x="6693395" y="4132394"/>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8" name="Oval 1107">
              <a:extLst>
                <a:ext uri="{FF2B5EF4-FFF2-40B4-BE49-F238E27FC236}">
                  <a16:creationId xmlns:a16="http://schemas.microsoft.com/office/drawing/2014/main" id="{3DD8849D-9661-EB8F-EEF1-11BEB466F655}"/>
                </a:ext>
              </a:extLst>
            </p:cNvPr>
            <p:cNvSpPr>
              <a:spLocks noChangeAspect="1"/>
            </p:cNvSpPr>
            <p:nvPr/>
          </p:nvSpPr>
          <p:spPr>
            <a:xfrm rot="16200000">
              <a:off x="7104126" y="3182389"/>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09" name="Oval 1108">
              <a:extLst>
                <a:ext uri="{FF2B5EF4-FFF2-40B4-BE49-F238E27FC236}">
                  <a16:creationId xmlns:a16="http://schemas.microsoft.com/office/drawing/2014/main" id="{77C8D771-951D-9D49-F480-9FC4A25449BC}"/>
                </a:ext>
              </a:extLst>
            </p:cNvPr>
            <p:cNvSpPr>
              <a:spLocks noChangeAspect="1"/>
            </p:cNvSpPr>
            <p:nvPr/>
          </p:nvSpPr>
          <p:spPr>
            <a:xfrm rot="16200000">
              <a:off x="6318395" y="3963210"/>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153" name="TextBox 1152">
                  <a:extLst>
                    <a:ext uri="{FF2B5EF4-FFF2-40B4-BE49-F238E27FC236}">
                      <a16:creationId xmlns:a16="http://schemas.microsoft.com/office/drawing/2014/main" id="{91103809-2B30-7F2F-D7F3-25A72B3021E3}"/>
                    </a:ext>
                  </a:extLst>
                </p:cNvPr>
                <p:cNvSpPr txBox="1"/>
                <p:nvPr/>
              </p:nvSpPr>
              <p:spPr>
                <a:xfrm>
                  <a:off x="6477514" y="3316165"/>
                  <a:ext cx="355860" cy="29187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153" name="TextBox 1152">
                  <a:extLst>
                    <a:ext uri="{FF2B5EF4-FFF2-40B4-BE49-F238E27FC236}">
                      <a16:creationId xmlns:a16="http://schemas.microsoft.com/office/drawing/2014/main" id="{91103809-2B30-7F2F-D7F3-25A72B3021E3}"/>
                    </a:ext>
                  </a:extLst>
                </p:cNvPr>
                <p:cNvSpPr txBox="1">
                  <a:spLocks noRot="1" noChangeAspect="1" noMove="1" noResize="1" noEditPoints="1" noAdjustHandles="1" noChangeArrowheads="1" noChangeShapeType="1" noTextEdit="1"/>
                </p:cNvSpPr>
                <p:nvPr/>
              </p:nvSpPr>
              <p:spPr>
                <a:xfrm>
                  <a:off x="6477514" y="3316165"/>
                  <a:ext cx="355860" cy="291875"/>
                </a:xfrm>
                <a:prstGeom prst="rect">
                  <a:avLst/>
                </a:prstGeom>
                <a:blipFill>
                  <a:blip r:embed="rId10"/>
                  <a:stretch>
                    <a:fillRect b="-2083"/>
                  </a:stretch>
                </a:blipFill>
                <a:ln>
                  <a:noFill/>
                </a:ln>
              </p:spPr>
              <p:txBody>
                <a:bodyPr/>
                <a:lstStyle/>
                <a:p>
                  <a:r>
                    <a:rPr lang="en-IN">
                      <a:noFill/>
                    </a:rPr>
                    <a:t> </a:t>
                  </a:r>
                </a:p>
              </p:txBody>
            </p:sp>
          </mc:Fallback>
        </mc:AlternateContent>
        <p:cxnSp>
          <p:nvCxnSpPr>
            <p:cNvPr id="1154" name="Straight Connector 1153">
              <a:extLst>
                <a:ext uri="{FF2B5EF4-FFF2-40B4-BE49-F238E27FC236}">
                  <a16:creationId xmlns:a16="http://schemas.microsoft.com/office/drawing/2014/main" id="{583E8222-ED8D-4F7E-4ED5-6398EE26DE13}"/>
                </a:ext>
              </a:extLst>
            </p:cNvPr>
            <p:cNvCxnSpPr>
              <a:cxnSpLocks/>
            </p:cNvCxnSpPr>
            <p:nvPr/>
          </p:nvCxnSpPr>
          <p:spPr>
            <a:xfrm>
              <a:off x="5144416" y="3646361"/>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55" name="Oval 1154">
              <a:extLst>
                <a:ext uri="{FF2B5EF4-FFF2-40B4-BE49-F238E27FC236}">
                  <a16:creationId xmlns:a16="http://schemas.microsoft.com/office/drawing/2014/main" id="{750C4E5B-9CB9-3D46-6E3D-7F849BA80288}"/>
                </a:ext>
              </a:extLst>
            </p:cNvPr>
            <p:cNvSpPr>
              <a:spLocks noChangeAspect="1"/>
            </p:cNvSpPr>
            <p:nvPr/>
          </p:nvSpPr>
          <p:spPr>
            <a:xfrm rot="16200000">
              <a:off x="5000046" y="3596564"/>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57" name="Oval 1156">
              <a:extLst>
                <a:ext uri="{FF2B5EF4-FFF2-40B4-BE49-F238E27FC236}">
                  <a16:creationId xmlns:a16="http://schemas.microsoft.com/office/drawing/2014/main" id="{0A235468-BEEA-A166-1A8A-943848066DCA}"/>
                </a:ext>
              </a:extLst>
            </p:cNvPr>
            <p:cNvSpPr>
              <a:spLocks noChangeAspect="1"/>
            </p:cNvSpPr>
            <p:nvPr/>
          </p:nvSpPr>
          <p:spPr>
            <a:xfrm rot="16200000">
              <a:off x="7287512" y="3579761"/>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179" name="TextBox 1178">
                  <a:extLst>
                    <a:ext uri="{FF2B5EF4-FFF2-40B4-BE49-F238E27FC236}">
                      <a16:creationId xmlns:a16="http://schemas.microsoft.com/office/drawing/2014/main" id="{BA80C277-8AE8-516F-7DEE-CDEFEF145E37}"/>
                    </a:ext>
                  </a:extLst>
                </p:cNvPr>
                <p:cNvSpPr txBox="1"/>
                <p:nvPr/>
              </p:nvSpPr>
              <p:spPr>
                <a:xfrm>
                  <a:off x="6818273" y="3737201"/>
                  <a:ext cx="1189416" cy="340478"/>
                </a:xfrm>
                <a:prstGeom prst="rect">
                  <a:avLst/>
                </a:prstGeom>
                <a:noFill/>
                <a:ln>
                  <a:noFill/>
                </a:ln>
              </p:spPr>
              <p:txBody>
                <a:bodyPr wrap="square">
                  <a:spAutoFit/>
                </a:bodyPr>
                <a:lstStyle/>
                <a:p>
                  <a14:m>
                    <m:oMath xmlns:m="http://schemas.openxmlformats.org/officeDocument/2006/math">
                      <m:sSubSup>
                        <m:sSubSupPr>
                          <m:ctrlPr>
                            <a:rPr lang="en-IN" sz="1400" i="1" dirty="0" smtClean="0">
                              <a:latin typeface="Cambria Math" panose="02040503050406030204" pitchFamily="18" charset="0"/>
                            </a:rPr>
                          </m:ctrlPr>
                        </m:sSubSupPr>
                        <m:e>
                          <m:r>
                            <a:rPr lang="en-IN" sz="1400" b="0" i="1" dirty="0" smtClean="0">
                              <a:latin typeface="Cambria Math" panose="02040503050406030204" pitchFamily="18" charset="0"/>
                            </a:rPr>
                            <m:t>𝑁</m:t>
                          </m:r>
                        </m:e>
                        <m:sub>
                          <m:r>
                            <a:rPr lang="en-IN" sz="1400" b="0" i="1" dirty="0" smtClean="0">
                              <a:latin typeface="Cambria Math" panose="02040503050406030204" pitchFamily="18" charset="0"/>
                            </a:rPr>
                            <m:t>𝑛</m:t>
                          </m:r>
                        </m:sub>
                        <m:sup>
                          <m:r>
                            <a:rPr lang="en-IN" sz="1400" b="0" i="1" dirty="0" smtClean="0">
                              <a:latin typeface="Cambria Math" panose="02040503050406030204" pitchFamily="18" charset="0"/>
                            </a:rPr>
                            <m:t>𝑛𝑏</m:t>
                          </m:r>
                        </m:sup>
                      </m:sSubSup>
                      <m:d>
                        <m:dPr>
                          <m:ctrlPr>
                            <a:rPr lang="en-IN" sz="1400" b="0" i="1" dirty="0" smtClean="0">
                              <a:latin typeface="Cambria Math" panose="02040503050406030204" pitchFamily="18" charset="0"/>
                            </a:rPr>
                          </m:ctrlPr>
                        </m:dPr>
                        <m:e>
                          <m:sSub>
                            <m:sSubPr>
                              <m:ctrlPr>
                                <a:rPr lang="en-IN" sz="1400" b="0" i="1" dirty="0" smtClean="0">
                                  <a:latin typeface="Cambria Math" panose="02040503050406030204" pitchFamily="18" charset="0"/>
                                </a:rPr>
                              </m:ctrlPr>
                            </m:sSubPr>
                            <m:e>
                              <m:r>
                                <a:rPr lang="en-IN" sz="1400" b="0" i="1" dirty="0" smtClean="0">
                                  <a:latin typeface="Cambria Math" panose="02040503050406030204" pitchFamily="18" charset="0"/>
                                </a:rPr>
                                <m:t>𝑠</m:t>
                              </m:r>
                            </m:e>
                            <m:sub>
                              <m:r>
                                <a:rPr lang="en-IN" sz="1400" b="0" i="1" dirty="0" smtClean="0">
                                  <a:latin typeface="Cambria Math" panose="02040503050406030204" pitchFamily="18" charset="0"/>
                                </a:rPr>
                                <m:t>𝑖𝑗</m:t>
                              </m:r>
                            </m:sub>
                          </m:sSub>
                        </m:e>
                      </m:d>
                    </m:oMath>
                  </a14:m>
                  <a:r>
                    <a:rPr lang="en-IN" sz="1400" dirty="0"/>
                    <a:t> = 2</a:t>
                  </a:r>
                </a:p>
              </p:txBody>
            </p:sp>
          </mc:Choice>
          <mc:Fallback xmlns="">
            <p:sp>
              <p:nvSpPr>
                <p:cNvPr id="1179" name="TextBox 1178">
                  <a:extLst>
                    <a:ext uri="{FF2B5EF4-FFF2-40B4-BE49-F238E27FC236}">
                      <a16:creationId xmlns:a16="http://schemas.microsoft.com/office/drawing/2014/main" id="{BA80C277-8AE8-516F-7DEE-CDEFEF145E37}"/>
                    </a:ext>
                  </a:extLst>
                </p:cNvPr>
                <p:cNvSpPr txBox="1">
                  <a:spLocks noRot="1" noChangeAspect="1" noMove="1" noResize="1" noEditPoints="1" noAdjustHandles="1" noChangeArrowheads="1" noChangeShapeType="1" noTextEdit="1"/>
                </p:cNvSpPr>
                <p:nvPr/>
              </p:nvSpPr>
              <p:spPr>
                <a:xfrm>
                  <a:off x="6818273" y="3737201"/>
                  <a:ext cx="1189416" cy="340478"/>
                </a:xfrm>
                <a:prstGeom prst="rect">
                  <a:avLst/>
                </a:prstGeom>
                <a:blipFill>
                  <a:blip r:embed="rId11"/>
                  <a:stretch>
                    <a:fillRect b="-14286"/>
                  </a:stretch>
                </a:blipFill>
                <a:ln>
                  <a:noFill/>
                </a:ln>
              </p:spPr>
              <p:txBody>
                <a:bodyPr/>
                <a:lstStyle/>
                <a:p>
                  <a:r>
                    <a:rPr lang="en-IN">
                      <a:noFill/>
                    </a:rPr>
                    <a:t> </a:t>
                  </a:r>
                </a:p>
              </p:txBody>
            </p:sp>
          </mc:Fallback>
        </mc:AlternateContent>
        <p:sp>
          <p:nvSpPr>
            <p:cNvPr id="1180" name="Oval 1179">
              <a:extLst>
                <a:ext uri="{FF2B5EF4-FFF2-40B4-BE49-F238E27FC236}">
                  <a16:creationId xmlns:a16="http://schemas.microsoft.com/office/drawing/2014/main" id="{F7534A12-1C7A-2B35-CC28-5B216CD01B56}"/>
                </a:ext>
              </a:extLst>
            </p:cNvPr>
            <p:cNvSpPr>
              <a:spLocks noChangeAspect="1"/>
            </p:cNvSpPr>
            <p:nvPr/>
          </p:nvSpPr>
          <p:spPr>
            <a:xfrm rot="16200000">
              <a:off x="6122926" y="3026191"/>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92" name="Group 1191">
            <a:extLst>
              <a:ext uri="{FF2B5EF4-FFF2-40B4-BE49-F238E27FC236}">
                <a16:creationId xmlns:a16="http://schemas.microsoft.com/office/drawing/2014/main" id="{7A4A4E28-1465-FA13-AC84-02D929D5F8FB}"/>
              </a:ext>
            </a:extLst>
          </p:cNvPr>
          <p:cNvGrpSpPr/>
          <p:nvPr/>
        </p:nvGrpSpPr>
        <p:grpSpPr>
          <a:xfrm>
            <a:off x="5525856" y="5035511"/>
            <a:ext cx="2831498" cy="1130378"/>
            <a:chOff x="5525856" y="5035511"/>
            <a:chExt cx="2831498" cy="1130378"/>
          </a:xfrm>
        </p:grpSpPr>
        <p:cxnSp>
          <p:nvCxnSpPr>
            <p:cNvPr id="1165" name="Straight Connector 1164">
              <a:extLst>
                <a:ext uri="{FF2B5EF4-FFF2-40B4-BE49-F238E27FC236}">
                  <a16:creationId xmlns:a16="http://schemas.microsoft.com/office/drawing/2014/main" id="{630435C1-BA82-0E78-5EE2-52692BF6F7F4}"/>
                </a:ext>
              </a:extLst>
            </p:cNvPr>
            <p:cNvCxnSpPr>
              <a:cxnSpLocks/>
            </p:cNvCxnSpPr>
            <p:nvPr/>
          </p:nvCxnSpPr>
          <p:spPr>
            <a:xfrm rot="16200000">
              <a:off x="6515181" y="5322458"/>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6" name="Straight Connector 1165">
              <a:extLst>
                <a:ext uri="{FF2B5EF4-FFF2-40B4-BE49-F238E27FC236}">
                  <a16:creationId xmlns:a16="http://schemas.microsoft.com/office/drawing/2014/main" id="{A0CA714C-712F-C8C0-A22C-A5E0654EC41E}"/>
                </a:ext>
              </a:extLst>
            </p:cNvPr>
            <p:cNvCxnSpPr>
              <a:cxnSpLocks/>
            </p:cNvCxnSpPr>
            <p:nvPr/>
          </p:nvCxnSpPr>
          <p:spPr>
            <a:xfrm>
              <a:off x="6294634" y="5515668"/>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9" name="Straight Connector 1168">
              <a:extLst>
                <a:ext uri="{FF2B5EF4-FFF2-40B4-BE49-F238E27FC236}">
                  <a16:creationId xmlns:a16="http://schemas.microsoft.com/office/drawing/2014/main" id="{4438319E-72DB-DA27-6E4D-5EEB53A6C050}"/>
                </a:ext>
              </a:extLst>
            </p:cNvPr>
            <p:cNvCxnSpPr>
              <a:cxnSpLocks/>
            </p:cNvCxnSpPr>
            <p:nvPr/>
          </p:nvCxnSpPr>
          <p:spPr>
            <a:xfrm flipH="1">
              <a:off x="6805313" y="5264238"/>
              <a:ext cx="241984" cy="22515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0" name="Straight Connector 1169">
              <a:extLst>
                <a:ext uri="{FF2B5EF4-FFF2-40B4-BE49-F238E27FC236}">
                  <a16:creationId xmlns:a16="http://schemas.microsoft.com/office/drawing/2014/main" id="{2D2A6DA2-8554-4BFB-E2D7-1D0C95FE8610}"/>
                </a:ext>
              </a:extLst>
            </p:cNvPr>
            <p:cNvCxnSpPr>
              <a:cxnSpLocks/>
              <a:endCxn id="1172" idx="5"/>
            </p:cNvCxnSpPr>
            <p:nvPr/>
          </p:nvCxnSpPr>
          <p:spPr>
            <a:xfrm flipH="1">
              <a:off x="6486537" y="5572476"/>
              <a:ext cx="206790" cy="17217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7" name="Straight Connector 1176">
              <a:extLst>
                <a:ext uri="{FF2B5EF4-FFF2-40B4-BE49-F238E27FC236}">
                  <a16:creationId xmlns:a16="http://schemas.microsoft.com/office/drawing/2014/main" id="{4B5FED4D-8E67-6CB8-226D-35A28A196417}"/>
                </a:ext>
              </a:extLst>
            </p:cNvPr>
            <p:cNvCxnSpPr>
              <a:cxnSpLocks/>
            </p:cNvCxnSpPr>
            <p:nvPr/>
          </p:nvCxnSpPr>
          <p:spPr>
            <a:xfrm>
              <a:off x="6847209" y="5505003"/>
              <a:ext cx="432000" cy="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0" name="Straight Connector 1159">
              <a:extLst>
                <a:ext uri="{FF2B5EF4-FFF2-40B4-BE49-F238E27FC236}">
                  <a16:creationId xmlns:a16="http://schemas.microsoft.com/office/drawing/2014/main" id="{B85CD19C-B018-E797-D89D-23E40C5ED76D}"/>
                </a:ext>
              </a:extLst>
            </p:cNvPr>
            <p:cNvCxnSpPr>
              <a:cxnSpLocks/>
            </p:cNvCxnSpPr>
            <p:nvPr/>
          </p:nvCxnSpPr>
          <p:spPr>
            <a:xfrm rot="16200000">
              <a:off x="6520745" y="5792287"/>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61" name="Oval 1160">
              <a:extLst>
                <a:ext uri="{FF2B5EF4-FFF2-40B4-BE49-F238E27FC236}">
                  <a16:creationId xmlns:a16="http://schemas.microsoft.com/office/drawing/2014/main" id="{5E5E9D59-F483-1BB2-B271-248CAD719202}"/>
                </a:ext>
              </a:extLst>
            </p:cNvPr>
            <p:cNvSpPr>
              <a:spLocks noChangeAspect="1"/>
            </p:cNvSpPr>
            <p:nvPr/>
          </p:nvSpPr>
          <p:spPr>
            <a:xfrm rot="16200000">
              <a:off x="6689228" y="5443316"/>
              <a:ext cx="132750" cy="1332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62" name="Straight Connector 1161">
              <a:extLst>
                <a:ext uri="{FF2B5EF4-FFF2-40B4-BE49-F238E27FC236}">
                  <a16:creationId xmlns:a16="http://schemas.microsoft.com/office/drawing/2014/main" id="{C34BB8F5-0E4C-A6A2-EB20-6BF397639ED0}"/>
                </a:ext>
              </a:extLst>
            </p:cNvPr>
            <p:cNvCxnSpPr>
              <a:cxnSpLocks/>
            </p:cNvCxnSpPr>
            <p:nvPr/>
          </p:nvCxnSpPr>
          <p:spPr>
            <a:xfrm>
              <a:off x="5642179" y="6050608"/>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63" name="Oval 1162">
              <a:extLst>
                <a:ext uri="{FF2B5EF4-FFF2-40B4-BE49-F238E27FC236}">
                  <a16:creationId xmlns:a16="http://schemas.microsoft.com/office/drawing/2014/main" id="{8A4E463B-BA9D-2C38-CC75-C8486A90A65A}"/>
                </a:ext>
              </a:extLst>
            </p:cNvPr>
            <p:cNvSpPr>
              <a:spLocks noChangeAspect="1"/>
            </p:cNvSpPr>
            <p:nvPr/>
          </p:nvSpPr>
          <p:spPr>
            <a:xfrm rot="16200000">
              <a:off x="6670374" y="5961380"/>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4" name="Oval 1163">
              <a:extLst>
                <a:ext uri="{FF2B5EF4-FFF2-40B4-BE49-F238E27FC236}">
                  <a16:creationId xmlns:a16="http://schemas.microsoft.com/office/drawing/2014/main" id="{E0792D46-BE4F-0C36-32C6-F57C27BAE2D5}"/>
                </a:ext>
              </a:extLst>
            </p:cNvPr>
            <p:cNvSpPr>
              <a:spLocks noChangeAspect="1"/>
            </p:cNvSpPr>
            <p:nvPr/>
          </p:nvSpPr>
          <p:spPr>
            <a:xfrm rot="16200000">
              <a:off x="5526081" y="5996216"/>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7" name="Oval 1166">
              <a:extLst>
                <a:ext uri="{FF2B5EF4-FFF2-40B4-BE49-F238E27FC236}">
                  <a16:creationId xmlns:a16="http://schemas.microsoft.com/office/drawing/2014/main" id="{C215FC00-7450-80FF-49D2-05F8F43FA623}"/>
                </a:ext>
              </a:extLst>
            </p:cNvPr>
            <p:cNvSpPr>
              <a:spLocks noChangeAspect="1"/>
            </p:cNvSpPr>
            <p:nvPr/>
          </p:nvSpPr>
          <p:spPr>
            <a:xfrm rot="16200000">
              <a:off x="6666676" y="5035286"/>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8" name="Oval 1167">
              <a:extLst>
                <a:ext uri="{FF2B5EF4-FFF2-40B4-BE49-F238E27FC236}">
                  <a16:creationId xmlns:a16="http://schemas.microsoft.com/office/drawing/2014/main" id="{DBC97431-DB37-7D33-3050-DC651BCC1A97}"/>
                </a:ext>
              </a:extLst>
            </p:cNvPr>
            <p:cNvSpPr>
              <a:spLocks noChangeAspect="1"/>
            </p:cNvSpPr>
            <p:nvPr/>
          </p:nvSpPr>
          <p:spPr>
            <a:xfrm rot="16200000">
              <a:off x="6150739" y="5455974"/>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2" name="Oval 1171">
              <a:extLst>
                <a:ext uri="{FF2B5EF4-FFF2-40B4-BE49-F238E27FC236}">
                  <a16:creationId xmlns:a16="http://schemas.microsoft.com/office/drawing/2014/main" id="{A4A26CBF-1789-1659-F16E-13070684D85B}"/>
                </a:ext>
              </a:extLst>
            </p:cNvPr>
            <p:cNvSpPr>
              <a:spLocks noChangeAspect="1"/>
            </p:cNvSpPr>
            <p:nvPr/>
          </p:nvSpPr>
          <p:spPr>
            <a:xfrm rot="16200000">
              <a:off x="6373069" y="5724982"/>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173" name="TextBox 1172">
                  <a:extLst>
                    <a:ext uri="{FF2B5EF4-FFF2-40B4-BE49-F238E27FC236}">
                      <a16:creationId xmlns:a16="http://schemas.microsoft.com/office/drawing/2014/main" id="{9D3C8FED-C3C3-7E2D-7BDB-D81CF31FD5B7}"/>
                    </a:ext>
                  </a:extLst>
                </p:cNvPr>
                <p:cNvSpPr txBox="1"/>
                <p:nvPr/>
              </p:nvSpPr>
              <p:spPr>
                <a:xfrm>
                  <a:off x="6416972" y="5209707"/>
                  <a:ext cx="355860" cy="29187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173" name="TextBox 1172">
                  <a:extLst>
                    <a:ext uri="{FF2B5EF4-FFF2-40B4-BE49-F238E27FC236}">
                      <a16:creationId xmlns:a16="http://schemas.microsoft.com/office/drawing/2014/main" id="{9D3C8FED-C3C3-7E2D-7BDB-D81CF31FD5B7}"/>
                    </a:ext>
                  </a:extLst>
                </p:cNvPr>
                <p:cNvSpPr txBox="1">
                  <a:spLocks noRot="1" noChangeAspect="1" noMove="1" noResize="1" noEditPoints="1" noAdjustHandles="1" noChangeArrowheads="1" noChangeShapeType="1" noTextEdit="1"/>
                </p:cNvSpPr>
                <p:nvPr/>
              </p:nvSpPr>
              <p:spPr>
                <a:xfrm>
                  <a:off x="6416972" y="5209707"/>
                  <a:ext cx="355860" cy="291875"/>
                </a:xfrm>
                <a:prstGeom prst="rect">
                  <a:avLst/>
                </a:prstGeom>
                <a:blipFill>
                  <a:blip r:embed="rId6"/>
                  <a:stretch>
                    <a:fillRect b="-4255"/>
                  </a:stretch>
                </a:blipFill>
                <a:ln>
                  <a:noFill/>
                </a:ln>
              </p:spPr>
              <p:txBody>
                <a:bodyPr/>
                <a:lstStyle/>
                <a:p>
                  <a:r>
                    <a:rPr lang="en-IN">
                      <a:noFill/>
                    </a:rPr>
                    <a:t> </a:t>
                  </a:r>
                </a:p>
              </p:txBody>
            </p:sp>
          </mc:Fallback>
        </mc:AlternateContent>
        <p:cxnSp>
          <p:nvCxnSpPr>
            <p:cNvPr id="1174" name="Straight Connector 1173">
              <a:extLst>
                <a:ext uri="{FF2B5EF4-FFF2-40B4-BE49-F238E27FC236}">
                  <a16:creationId xmlns:a16="http://schemas.microsoft.com/office/drawing/2014/main" id="{EF863C7B-93AC-0DC0-572C-723528AD3DA7}"/>
                </a:ext>
              </a:extLst>
            </p:cNvPr>
            <p:cNvCxnSpPr>
              <a:cxnSpLocks/>
            </p:cNvCxnSpPr>
            <p:nvPr/>
          </p:nvCxnSpPr>
          <p:spPr>
            <a:xfrm>
              <a:off x="6223444" y="6050609"/>
              <a:ext cx="432000" cy="9"/>
            </a:xfrm>
            <a:prstGeom prst="line">
              <a:avLst/>
            </a:prstGeom>
          </p:spPr>
          <p:style>
            <a:lnRef idx="1">
              <a:schemeClr val="accent1"/>
            </a:lnRef>
            <a:fillRef idx="0">
              <a:schemeClr val="accent1"/>
            </a:fillRef>
            <a:effectRef idx="0">
              <a:schemeClr val="accent1"/>
            </a:effectRef>
            <a:fontRef idx="minor">
              <a:schemeClr val="tx1"/>
            </a:fontRef>
          </p:style>
        </p:cxnSp>
        <p:sp>
          <p:nvSpPr>
            <p:cNvPr id="1175" name="Oval 1174">
              <a:extLst>
                <a:ext uri="{FF2B5EF4-FFF2-40B4-BE49-F238E27FC236}">
                  <a16:creationId xmlns:a16="http://schemas.microsoft.com/office/drawing/2014/main" id="{55966CC9-2415-8549-574F-D53016E5A79A}"/>
                </a:ext>
              </a:extLst>
            </p:cNvPr>
            <p:cNvSpPr>
              <a:spLocks noChangeAspect="1"/>
            </p:cNvSpPr>
            <p:nvPr/>
          </p:nvSpPr>
          <p:spPr>
            <a:xfrm rot="16200000">
              <a:off x="6090875" y="5984009"/>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6" name="Oval 1175">
              <a:extLst>
                <a:ext uri="{FF2B5EF4-FFF2-40B4-BE49-F238E27FC236}">
                  <a16:creationId xmlns:a16="http://schemas.microsoft.com/office/drawing/2014/main" id="{5DD3B14C-44DB-4D1D-7B19-DFCCD1EA740F}"/>
                </a:ext>
              </a:extLst>
            </p:cNvPr>
            <p:cNvSpPr>
              <a:spLocks noChangeAspect="1"/>
            </p:cNvSpPr>
            <p:nvPr/>
          </p:nvSpPr>
          <p:spPr>
            <a:xfrm rot="16200000">
              <a:off x="7227924" y="5443315"/>
              <a:ext cx="132750" cy="13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78" name="Oval 1177">
              <a:extLst>
                <a:ext uri="{FF2B5EF4-FFF2-40B4-BE49-F238E27FC236}">
                  <a16:creationId xmlns:a16="http://schemas.microsoft.com/office/drawing/2014/main" id="{CD4922F8-3304-F173-7896-51E15B8F5178}"/>
                </a:ext>
              </a:extLst>
            </p:cNvPr>
            <p:cNvSpPr>
              <a:spLocks noChangeAspect="1"/>
            </p:cNvSpPr>
            <p:nvPr/>
          </p:nvSpPr>
          <p:spPr>
            <a:xfrm rot="16200000">
              <a:off x="7038891" y="5156834"/>
              <a:ext cx="132750" cy="133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181" name="TextBox 1180">
                  <a:extLst>
                    <a:ext uri="{FF2B5EF4-FFF2-40B4-BE49-F238E27FC236}">
                      <a16:creationId xmlns:a16="http://schemas.microsoft.com/office/drawing/2014/main" id="{2CC4ECB7-4EBE-33AF-1169-3FD4BDA6DF19}"/>
                    </a:ext>
                  </a:extLst>
                </p:cNvPr>
                <p:cNvSpPr txBox="1"/>
                <p:nvPr/>
              </p:nvSpPr>
              <p:spPr>
                <a:xfrm>
                  <a:off x="6998702" y="5825411"/>
                  <a:ext cx="1358652" cy="340478"/>
                </a:xfrm>
                <a:prstGeom prst="rect">
                  <a:avLst/>
                </a:prstGeom>
                <a:noFill/>
                <a:ln>
                  <a:noFill/>
                </a:ln>
              </p:spPr>
              <p:txBody>
                <a:bodyPr wrap="square">
                  <a:spAutoFit/>
                </a:bodyPr>
                <a:lstStyle/>
                <a:p>
                  <a14:m>
                    <m:oMath xmlns:m="http://schemas.openxmlformats.org/officeDocument/2006/math">
                      <m:sSubSup>
                        <m:sSubSupPr>
                          <m:ctrlPr>
                            <a:rPr lang="en-IN" sz="1400" i="1" dirty="0" smtClean="0">
                              <a:latin typeface="Cambria Math" panose="02040503050406030204" pitchFamily="18" charset="0"/>
                            </a:rPr>
                          </m:ctrlPr>
                        </m:sSubSupPr>
                        <m:e>
                          <m:r>
                            <a:rPr lang="en-IN" sz="1400" b="0" i="1" dirty="0" smtClean="0">
                              <a:latin typeface="Cambria Math" panose="02040503050406030204" pitchFamily="18" charset="0"/>
                            </a:rPr>
                            <m:t>𝑁</m:t>
                          </m:r>
                        </m:e>
                        <m:sub>
                          <m:r>
                            <a:rPr lang="en-IN" sz="1400" b="0" i="1" dirty="0" smtClean="0">
                              <a:latin typeface="Cambria Math" panose="02040503050406030204" pitchFamily="18" charset="0"/>
                            </a:rPr>
                            <m:t>𝑛</m:t>
                          </m:r>
                        </m:sub>
                        <m:sup>
                          <m:r>
                            <a:rPr lang="en-IN" sz="1400" b="0" i="1" dirty="0" smtClean="0">
                              <a:latin typeface="Cambria Math" panose="02040503050406030204" pitchFamily="18" charset="0"/>
                            </a:rPr>
                            <m:t>𝑛𝑏</m:t>
                          </m:r>
                        </m:sup>
                      </m:sSubSup>
                      <m:d>
                        <m:dPr>
                          <m:ctrlPr>
                            <a:rPr lang="en-IN" sz="1400" b="0" i="1" dirty="0" smtClean="0">
                              <a:latin typeface="Cambria Math" panose="02040503050406030204" pitchFamily="18" charset="0"/>
                            </a:rPr>
                          </m:ctrlPr>
                        </m:dPr>
                        <m:e>
                          <m:sSub>
                            <m:sSubPr>
                              <m:ctrlPr>
                                <a:rPr lang="en-IN" sz="1400" b="0" i="1" dirty="0" smtClean="0">
                                  <a:latin typeface="Cambria Math" panose="02040503050406030204" pitchFamily="18" charset="0"/>
                                </a:rPr>
                              </m:ctrlPr>
                            </m:sSubPr>
                            <m:e>
                              <m:r>
                                <a:rPr lang="en-IN" sz="1400" b="0" i="1" dirty="0" smtClean="0">
                                  <a:latin typeface="Cambria Math" panose="02040503050406030204" pitchFamily="18" charset="0"/>
                                </a:rPr>
                                <m:t>𝑠</m:t>
                              </m:r>
                            </m:e>
                            <m:sub>
                              <m:r>
                                <a:rPr lang="en-IN" sz="1400" b="0" i="1" dirty="0" smtClean="0">
                                  <a:latin typeface="Cambria Math" panose="02040503050406030204" pitchFamily="18" charset="0"/>
                                </a:rPr>
                                <m:t>𝑖𝑗</m:t>
                              </m:r>
                            </m:sub>
                          </m:sSub>
                        </m:e>
                      </m:d>
                    </m:oMath>
                  </a14:m>
                  <a:r>
                    <a:rPr lang="en-IN" sz="1400" dirty="0"/>
                    <a:t> = 3</a:t>
                  </a:r>
                </a:p>
              </p:txBody>
            </p:sp>
          </mc:Choice>
          <mc:Fallback xmlns="">
            <p:sp>
              <p:nvSpPr>
                <p:cNvPr id="1181" name="TextBox 1180">
                  <a:extLst>
                    <a:ext uri="{FF2B5EF4-FFF2-40B4-BE49-F238E27FC236}">
                      <a16:creationId xmlns:a16="http://schemas.microsoft.com/office/drawing/2014/main" id="{2CC4ECB7-4EBE-33AF-1169-3FD4BDA6DF19}"/>
                    </a:ext>
                  </a:extLst>
                </p:cNvPr>
                <p:cNvSpPr txBox="1">
                  <a:spLocks noRot="1" noChangeAspect="1" noMove="1" noResize="1" noEditPoints="1" noAdjustHandles="1" noChangeArrowheads="1" noChangeShapeType="1" noTextEdit="1"/>
                </p:cNvSpPr>
                <p:nvPr/>
              </p:nvSpPr>
              <p:spPr>
                <a:xfrm>
                  <a:off x="6998702" y="5825411"/>
                  <a:ext cx="1358652" cy="340478"/>
                </a:xfrm>
                <a:prstGeom prst="rect">
                  <a:avLst/>
                </a:prstGeom>
                <a:blipFill>
                  <a:blip r:embed="rId12"/>
                  <a:stretch>
                    <a:fillRect b="-14545"/>
                  </a:stretch>
                </a:blipFill>
                <a:ln>
                  <a:noFill/>
                </a:ln>
              </p:spPr>
              <p:txBody>
                <a:bodyPr/>
                <a:lstStyle/>
                <a:p>
                  <a:r>
                    <a:rPr lang="en-IN">
                      <a:noFill/>
                    </a:rPr>
                    <a:t> </a:t>
                  </a:r>
                </a:p>
              </p:txBody>
            </p:sp>
          </mc:Fallback>
        </mc:AlternateContent>
      </p:grpSp>
      <p:cxnSp>
        <p:nvCxnSpPr>
          <p:cNvPr id="1189" name="Straight Arrow Connector 1188">
            <a:extLst>
              <a:ext uri="{FF2B5EF4-FFF2-40B4-BE49-F238E27FC236}">
                <a16:creationId xmlns:a16="http://schemas.microsoft.com/office/drawing/2014/main" id="{4A7BF451-5278-A1B3-989D-D2A636E2BFC6}"/>
              </a:ext>
            </a:extLst>
          </p:cNvPr>
          <p:cNvCxnSpPr/>
          <p:nvPr/>
        </p:nvCxnSpPr>
        <p:spPr>
          <a:xfrm>
            <a:off x="5981700" y="4567444"/>
            <a:ext cx="0" cy="4524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F7BDFD-A523-7EE8-9C45-7E6931AB433A}"/>
                  </a:ext>
                </a:extLst>
              </p:cNvPr>
              <p:cNvSpPr txBox="1"/>
              <p:nvPr/>
            </p:nvSpPr>
            <p:spPr>
              <a:xfrm>
                <a:off x="8707754" y="2317619"/>
                <a:ext cx="2560321" cy="411395"/>
              </a:xfrm>
              <a:prstGeom prst="rect">
                <a:avLst/>
              </a:prstGeom>
              <a:solidFill>
                <a:schemeClr val="accent2">
                  <a:lumMod val="20000"/>
                  <a:lumOff val="80000"/>
                </a:schemeClr>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i="1" dirty="0">
                              <a:latin typeface="Cambria Math" panose="02040503050406030204" pitchFamily="18" charset="0"/>
                              <a:ea typeface="Cambria Math" panose="02040503050406030204" pitchFamily="18" charset="0"/>
                            </a:rPr>
                            <m:t>𝑎</m:t>
                          </m:r>
                        </m:sub>
                      </m:sSub>
                      <m:d>
                        <m:dPr>
                          <m:begChr m:val="["/>
                          <m:endChr m:val="]"/>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𝐴</m:t>
                              </m:r>
                            </m:e>
                            <m:sub>
                              <m:r>
                                <a:rPr lang="en-IN" i="1" dirty="0">
                                  <a:latin typeface="Cambria Math" panose="02040503050406030204" pitchFamily="18" charset="0"/>
                                </a:rPr>
                                <m:t>𝑛</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𝐴</m:t>
                              </m:r>
                            </m:e>
                            <m:sub>
                              <m:r>
                                <a:rPr lang="en-IN" i="1" dirty="0">
                                  <a:latin typeface="Cambria Math" panose="02040503050406030204" pitchFamily="18" charset="0"/>
                                </a:rPr>
                                <m:t>𝑜</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e>
                      </m:d>
                    </m:oMath>
                  </m:oMathPara>
                </a14:m>
                <a:endParaRPr lang="en-IN" dirty="0"/>
              </a:p>
            </p:txBody>
          </p:sp>
        </mc:Choice>
        <mc:Fallback xmlns="">
          <p:sp>
            <p:nvSpPr>
              <p:cNvPr id="13" name="TextBox 12">
                <a:extLst>
                  <a:ext uri="{FF2B5EF4-FFF2-40B4-BE49-F238E27FC236}">
                    <a16:creationId xmlns:a16="http://schemas.microsoft.com/office/drawing/2014/main" id="{FCF7BDFD-A523-7EE8-9C45-7E6931AB433A}"/>
                  </a:ext>
                </a:extLst>
              </p:cNvPr>
              <p:cNvSpPr txBox="1">
                <a:spLocks noRot="1" noChangeAspect="1" noMove="1" noResize="1" noEditPoints="1" noAdjustHandles="1" noChangeArrowheads="1" noChangeShapeType="1" noTextEdit="1"/>
              </p:cNvSpPr>
              <p:nvPr/>
            </p:nvSpPr>
            <p:spPr>
              <a:xfrm>
                <a:off x="8707754" y="2317619"/>
                <a:ext cx="2560321" cy="411395"/>
              </a:xfrm>
              <a:prstGeom prst="rect">
                <a:avLst/>
              </a:prstGeom>
              <a:blipFill>
                <a:blip r:embed="rId13"/>
                <a:stretch>
                  <a:fillRect b="-5882"/>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D5B1BD8-7978-8C4F-768A-5749EC25F7C7}"/>
                  </a:ext>
                </a:extLst>
              </p:cNvPr>
              <p:cNvSpPr txBox="1"/>
              <p:nvPr/>
            </p:nvSpPr>
            <p:spPr>
              <a:xfrm>
                <a:off x="8046720" y="1407957"/>
                <a:ext cx="3119754" cy="369332"/>
              </a:xfrm>
              <a:prstGeom prst="rect">
                <a:avLst/>
              </a:prstGeom>
              <a:noFill/>
              <a:ln>
                <a:noFill/>
              </a:ln>
            </p:spPr>
            <p:txBody>
              <a:bodyPr wrap="square" rtlCol="0">
                <a:spAutoFit/>
              </a:bodyPr>
              <a:lstStyle/>
              <a:p>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𝜖</m:t>
                        </m:r>
                      </m:e>
                      <m:sub>
                        <m:r>
                          <a:rPr lang="en-IN" i="1" dirty="0">
                            <a:latin typeface="Cambria Math" panose="02040503050406030204" pitchFamily="18" charset="0"/>
                          </a:rPr>
                          <m:t>𝑏</m:t>
                        </m:r>
                      </m:sub>
                    </m:sSub>
                  </m:oMath>
                </a14:m>
                <a:r>
                  <a:rPr lang="en-IN" i="1" dirty="0">
                    <a:latin typeface="Cambria Math" panose="02040503050406030204" pitchFamily="18" charset="0"/>
                  </a:rPr>
                  <a:t> = -0.457</a:t>
                </a:r>
                <a:r>
                  <a:rPr lang="en-IN" dirty="0"/>
                  <a:t> k</a:t>
                </a:r>
                <a:r>
                  <a:rPr lang="en-IN" baseline="-25000" dirty="0"/>
                  <a:t> B</a:t>
                </a:r>
                <a:r>
                  <a:rPr lang="en-IN" dirty="0"/>
                  <a:t>T</a:t>
                </a:r>
                <a:r>
                  <a:rPr lang="en-IN" i="1" dirty="0">
                    <a:latin typeface="Cambria Math" panose="02040503050406030204" pitchFamily="18" charset="0"/>
                  </a:rPr>
                  <a:t>, </a:t>
                </a:r>
                <a14:m>
                  <m:oMath xmlns:m="http://schemas.openxmlformats.org/officeDocument/2006/math">
                    <m:sSub>
                      <m:sSubPr>
                        <m:ctrlPr>
                          <a:rPr lang="en-IN" i="1" dirty="0">
                            <a:latin typeface="Cambria Math" panose="02040503050406030204" pitchFamily="18" charset="0"/>
                          </a:rPr>
                        </m:ctrlPr>
                      </m:sSubPr>
                      <m:e>
                        <m:r>
                          <a:rPr lang="en-IN" i="1" dirty="0">
                            <a:latin typeface="Cambria Math" panose="02040503050406030204" pitchFamily="18" charset="0"/>
                          </a:rPr>
                          <m:t>𝜖</m:t>
                        </m:r>
                      </m:e>
                      <m:sub>
                        <m:r>
                          <a:rPr lang="en-IN" i="1" dirty="0">
                            <a:latin typeface="Cambria Math" panose="02040503050406030204" pitchFamily="18" charset="0"/>
                          </a:rPr>
                          <m:t>𝑥</m:t>
                        </m:r>
                      </m:sub>
                    </m:sSub>
                  </m:oMath>
                </a14:m>
                <a:r>
                  <a:rPr lang="en-IN" i="1" dirty="0">
                    <a:latin typeface="Cambria Math" panose="02040503050406030204" pitchFamily="18" charset="0"/>
                  </a:rPr>
                  <a:t>= 200</a:t>
                </a:r>
                <a:r>
                  <a:rPr lang="en-IN" dirty="0"/>
                  <a:t> k</a:t>
                </a:r>
                <a:r>
                  <a:rPr lang="en-IN" baseline="-25000" dirty="0"/>
                  <a:t> B</a:t>
                </a:r>
                <a:r>
                  <a:rPr lang="en-IN" dirty="0"/>
                  <a:t>T</a:t>
                </a:r>
                <a:endParaRPr lang="en-IN"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5D5B1BD8-7978-8C4F-768A-5749EC25F7C7}"/>
                  </a:ext>
                </a:extLst>
              </p:cNvPr>
              <p:cNvSpPr txBox="1">
                <a:spLocks noRot="1" noChangeAspect="1" noMove="1" noResize="1" noEditPoints="1" noAdjustHandles="1" noChangeArrowheads="1" noChangeShapeType="1" noTextEdit="1"/>
              </p:cNvSpPr>
              <p:nvPr/>
            </p:nvSpPr>
            <p:spPr>
              <a:xfrm>
                <a:off x="8046720" y="1407957"/>
                <a:ext cx="3119754" cy="369332"/>
              </a:xfrm>
              <a:prstGeom prst="rect">
                <a:avLst/>
              </a:prstGeom>
              <a:blipFill>
                <a:blip r:embed="rId14"/>
                <a:stretch>
                  <a:fillRect t="-13115" b="-24590"/>
                </a:stretch>
              </a:blipFill>
              <a:ln>
                <a:noFill/>
              </a:ln>
            </p:spPr>
            <p:txBody>
              <a:bodyPr/>
              <a:lstStyle/>
              <a:p>
                <a:r>
                  <a:rPr lang="en-IN">
                    <a:noFill/>
                  </a:rPr>
                  <a:t> </a:t>
                </a:r>
              </a:p>
            </p:txBody>
          </p:sp>
        </mc:Fallback>
      </mc:AlternateContent>
      <p:sp>
        <p:nvSpPr>
          <p:cNvPr id="3" name="Footer Placeholder 2">
            <a:extLst>
              <a:ext uri="{FF2B5EF4-FFF2-40B4-BE49-F238E27FC236}">
                <a16:creationId xmlns:a16="http://schemas.microsoft.com/office/drawing/2014/main" id="{6555D728-5903-ABA9-2803-335A467DD444}"/>
              </a:ext>
            </a:extLst>
          </p:cNvPr>
          <p:cNvSpPr>
            <a:spLocks noGrp="1"/>
          </p:cNvSpPr>
          <p:nvPr>
            <p:ph type="ftr" sz="quarter" idx="11"/>
          </p:nvPr>
        </p:nvSpPr>
        <p:spPr/>
        <p:txBody>
          <a:bodyPr/>
          <a:lstStyle/>
          <a:p>
            <a:r>
              <a:rPr lang="en-US"/>
              <a:t>Macromolecules, Vol. 22,No. 7, 1989</a:t>
            </a:r>
            <a:endParaRPr lang="en-IN"/>
          </a:p>
        </p:txBody>
      </p:sp>
      <p:sp>
        <p:nvSpPr>
          <p:cNvPr id="14" name="Slide Number Placeholder 13">
            <a:extLst>
              <a:ext uri="{FF2B5EF4-FFF2-40B4-BE49-F238E27FC236}">
                <a16:creationId xmlns:a16="http://schemas.microsoft.com/office/drawing/2014/main" id="{10959DAF-ABDD-6285-6DDE-20D4487CA9CB}"/>
              </a:ext>
            </a:extLst>
          </p:cNvPr>
          <p:cNvSpPr>
            <a:spLocks noGrp="1"/>
          </p:cNvSpPr>
          <p:nvPr>
            <p:ph type="sldNum" sz="quarter" idx="12"/>
          </p:nvPr>
        </p:nvSpPr>
        <p:spPr/>
        <p:txBody>
          <a:bodyPr/>
          <a:lstStyle/>
          <a:p>
            <a:fld id="{8AFCDE44-C7E7-48E0-B402-97B4027E079D}" type="slidenum">
              <a:rPr lang="en-IN" smtClean="0"/>
              <a:t>15</a:t>
            </a:fld>
            <a:endParaRPr lang="en-IN"/>
          </a:p>
        </p:txBody>
      </p:sp>
    </p:spTree>
    <p:extLst>
      <p:ext uri="{BB962C8B-B14F-4D97-AF65-F5344CB8AC3E}">
        <p14:creationId xmlns:p14="http://schemas.microsoft.com/office/powerpoint/2010/main" val="295208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C2BEF-7103-A983-8446-341D1F4CE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3EB27-763C-3496-136D-9FAFA5A157E3}"/>
              </a:ext>
            </a:extLst>
          </p:cNvPr>
          <p:cNvSpPr>
            <a:spLocks noGrp="1"/>
          </p:cNvSpPr>
          <p:nvPr>
            <p:ph type="title"/>
          </p:nvPr>
        </p:nvSpPr>
        <p:spPr>
          <a:xfrm>
            <a:off x="720898" y="36321"/>
            <a:ext cx="10515600" cy="1063625"/>
          </a:xfrm>
          <a:noFill/>
        </p:spPr>
        <p:txBody>
          <a:bodyPr>
            <a:normAutofit/>
          </a:bodyPr>
          <a:lstStyle/>
          <a:p>
            <a:r>
              <a:rPr lang="en-IN" sz="3200" b="1" dirty="0"/>
              <a:t>Flow diagram: </a:t>
            </a:r>
          </a:p>
        </p:txBody>
      </p:sp>
      <p:cxnSp>
        <p:nvCxnSpPr>
          <p:cNvPr id="12" name="Straight Connector 11">
            <a:extLst>
              <a:ext uri="{FF2B5EF4-FFF2-40B4-BE49-F238E27FC236}">
                <a16:creationId xmlns:a16="http://schemas.microsoft.com/office/drawing/2014/main" id="{DA451EBF-8BF2-ED6B-2608-D69FB16EBFC6}"/>
              </a:ext>
            </a:extLst>
          </p:cNvPr>
          <p:cNvCxnSpPr/>
          <p:nvPr/>
        </p:nvCxnSpPr>
        <p:spPr>
          <a:xfrm>
            <a:off x="838200" y="1003008"/>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025" name="TextBox 1024">
            <a:extLst>
              <a:ext uri="{FF2B5EF4-FFF2-40B4-BE49-F238E27FC236}">
                <a16:creationId xmlns:a16="http://schemas.microsoft.com/office/drawing/2014/main" id="{6626C064-BD59-6CE3-AA44-6E18E795B17F}"/>
              </a:ext>
            </a:extLst>
          </p:cNvPr>
          <p:cNvSpPr txBox="1"/>
          <p:nvPr/>
        </p:nvSpPr>
        <p:spPr>
          <a:xfrm>
            <a:off x="796445" y="1398017"/>
            <a:ext cx="3005340" cy="369332"/>
          </a:xfrm>
          <a:prstGeom prst="rect">
            <a:avLst/>
          </a:prstGeom>
          <a:solidFill>
            <a:schemeClr val="accent2">
              <a:lumMod val="20000"/>
              <a:lumOff val="80000"/>
            </a:schemeClr>
          </a:solidFill>
          <a:ln>
            <a:noFill/>
          </a:ln>
        </p:spPr>
        <p:txBody>
          <a:bodyPr wrap="square" rtlCol="0">
            <a:spAutoFit/>
          </a:bodyPr>
          <a:lstStyle/>
          <a:p>
            <a:pPr algn="l"/>
            <a:r>
              <a:rPr lang="en-IN" dirty="0"/>
              <a:t>Metropolis [</a:t>
            </a:r>
            <a:r>
              <a:rPr lang="en-IN" dirty="0" err="1"/>
              <a:t>metrop</a:t>
            </a:r>
            <a:r>
              <a:rPr lang="en-IN" dirty="0"/>
              <a:t>(</a:t>
            </a:r>
            <a:r>
              <a:rPr lang="en-IN" dirty="0" err="1"/>
              <a:t>delE</a:t>
            </a:r>
            <a:r>
              <a:rPr lang="en-IN" dirty="0"/>
              <a:t>)]: </a:t>
            </a:r>
          </a:p>
        </p:txBody>
      </p:sp>
      <p:grpSp>
        <p:nvGrpSpPr>
          <p:cNvPr id="1048" name="Group 1047">
            <a:extLst>
              <a:ext uri="{FF2B5EF4-FFF2-40B4-BE49-F238E27FC236}">
                <a16:creationId xmlns:a16="http://schemas.microsoft.com/office/drawing/2014/main" id="{918CDDCE-AB29-F9BE-F1DB-A71E5815AB9E}"/>
              </a:ext>
            </a:extLst>
          </p:cNvPr>
          <p:cNvGrpSpPr/>
          <p:nvPr/>
        </p:nvGrpSpPr>
        <p:grpSpPr>
          <a:xfrm>
            <a:off x="6596291" y="3203345"/>
            <a:ext cx="2937024" cy="567308"/>
            <a:chOff x="3192658" y="3352859"/>
            <a:chExt cx="6575916" cy="476861"/>
          </a:xfrm>
        </p:grpSpPr>
        <mc:AlternateContent xmlns:mc="http://schemas.openxmlformats.org/markup-compatibility/2006" xmlns:a14="http://schemas.microsoft.com/office/drawing/2010/main">
          <mc:Choice Requires="a14">
            <p:sp>
              <p:nvSpPr>
                <p:cNvPr id="1069" name="TextBox 1068">
                  <a:extLst>
                    <a:ext uri="{FF2B5EF4-FFF2-40B4-BE49-F238E27FC236}">
                      <a16:creationId xmlns:a16="http://schemas.microsoft.com/office/drawing/2014/main" id="{5D778762-D7A9-2C3B-90E3-1CB2A6497187}"/>
                    </a:ext>
                  </a:extLst>
                </p:cNvPr>
                <p:cNvSpPr txBox="1"/>
                <p:nvPr/>
              </p:nvSpPr>
              <p:spPr>
                <a:xfrm>
                  <a:off x="3192658" y="3355638"/>
                  <a:ext cx="6575916" cy="474082"/>
                </a:xfrm>
                <a:prstGeom prst="rect">
                  <a:avLst/>
                </a:prstGeom>
                <a:noFill/>
              </p:spPr>
              <p:txBody>
                <a:bodyPr wrap="square" rtlCol="0">
                  <a:spAutoFit/>
                </a:bodyPr>
                <a:lstStyle/>
                <a:p>
                  <a:pPr algn="ctr"/>
                  <a:r>
                    <a:rPr lang="en-US" sz="1400" dirty="0"/>
                    <a:t>Generate acceptance probability(</a:t>
                  </a:r>
                  <a14:m>
                    <m:oMath xmlns:m="http://schemas.openxmlformats.org/officeDocument/2006/math">
                      <m:sSub>
                        <m:sSubPr>
                          <m:ctrlPr>
                            <a:rPr lang="en-US" sz="1400" i="1">
                              <a:latin typeface="Cambria Math" panose="02040503050406030204" pitchFamily="18" charset="0"/>
                            </a:rPr>
                          </m:ctrlPr>
                        </m:sSubPr>
                        <m:e>
                          <m:r>
                            <a:rPr lang="en-IN" sz="1400">
                              <a:latin typeface="Cambria Math" panose="02040503050406030204" pitchFamily="18" charset="0"/>
                            </a:rPr>
                            <m:t>𝑝</m:t>
                          </m:r>
                        </m:e>
                        <m:sub>
                          <m:r>
                            <a:rPr lang="en-IN" sz="1400">
                              <a:latin typeface="Cambria Math" panose="02040503050406030204" pitchFamily="18" charset="0"/>
                            </a:rPr>
                            <m:t>𝑖𝑗</m:t>
                          </m:r>
                        </m:sub>
                      </m:sSub>
                      <m:r>
                        <a:rPr lang="en-IN" sz="1400">
                          <a:latin typeface="Cambria Math" panose="02040503050406030204" pitchFamily="18" charset="0"/>
                        </a:rPr>
                        <m:t>),</m:t>
                      </m:r>
                    </m:oMath>
                  </a14:m>
                  <a:endParaRPr lang="en-IN" sz="1400" dirty="0"/>
                </a:p>
                <a:p>
                  <a:pPr algn="ctr"/>
                  <a:r>
                    <a:rPr lang="en-US" sz="1400" dirty="0"/>
                    <a:t>and uniform random number(</a:t>
                  </a:r>
                  <a14:m>
                    <m:oMath xmlns:m="http://schemas.openxmlformats.org/officeDocument/2006/math">
                      <m:sSub>
                        <m:sSubPr>
                          <m:ctrlPr>
                            <a:rPr lang="en-US" sz="1400" i="1">
                              <a:latin typeface="Cambria Math" panose="02040503050406030204" pitchFamily="18" charset="0"/>
                            </a:rPr>
                          </m:ctrlPr>
                        </m:sSubPr>
                        <m:e>
                          <m:r>
                            <a:rPr lang="en-IN" sz="1400">
                              <a:latin typeface="Cambria Math" panose="02040503050406030204" pitchFamily="18" charset="0"/>
                            </a:rPr>
                            <m:t>𝑟</m:t>
                          </m:r>
                        </m:e>
                        <m:sub>
                          <m:r>
                            <a:rPr lang="en-IN" sz="1400">
                              <a:latin typeface="Cambria Math" panose="02040503050406030204" pitchFamily="18" charset="0"/>
                            </a:rPr>
                            <m:t>𝑖𝑗</m:t>
                          </m:r>
                        </m:sub>
                      </m:sSub>
                      <m:r>
                        <a:rPr lang="en-IN" sz="1400">
                          <a:latin typeface="Cambria Math" panose="02040503050406030204" pitchFamily="18" charset="0"/>
                        </a:rPr>
                        <m:t>)</m:t>
                      </m:r>
                    </m:oMath>
                  </a14:m>
                  <a:endParaRPr lang="en-US" sz="1400" dirty="0"/>
                </a:p>
              </p:txBody>
            </p:sp>
          </mc:Choice>
          <mc:Fallback xmlns="">
            <p:sp>
              <p:nvSpPr>
                <p:cNvPr id="1069" name="TextBox 1068">
                  <a:extLst>
                    <a:ext uri="{FF2B5EF4-FFF2-40B4-BE49-F238E27FC236}">
                      <a16:creationId xmlns:a16="http://schemas.microsoft.com/office/drawing/2014/main" id="{5D778762-D7A9-2C3B-90E3-1CB2A6497187}"/>
                    </a:ext>
                  </a:extLst>
                </p:cNvPr>
                <p:cNvSpPr txBox="1">
                  <a:spLocks noRot="1" noChangeAspect="1" noMove="1" noResize="1" noEditPoints="1" noAdjustHandles="1" noChangeArrowheads="1" noChangeShapeType="1" noTextEdit="1"/>
                </p:cNvSpPr>
                <p:nvPr/>
              </p:nvSpPr>
              <p:spPr>
                <a:xfrm>
                  <a:off x="3192658" y="3355638"/>
                  <a:ext cx="6575916" cy="474082"/>
                </a:xfrm>
                <a:prstGeom prst="rect">
                  <a:avLst/>
                </a:prstGeom>
                <a:blipFill>
                  <a:blip r:embed="rId2"/>
                  <a:stretch>
                    <a:fillRect t="-1075" b="-7527"/>
                  </a:stretch>
                </a:blipFill>
              </p:spPr>
              <p:txBody>
                <a:bodyPr/>
                <a:lstStyle/>
                <a:p>
                  <a:r>
                    <a:rPr lang="en-IN">
                      <a:noFill/>
                    </a:rPr>
                    <a:t> </a:t>
                  </a:r>
                </a:p>
              </p:txBody>
            </p:sp>
          </mc:Fallback>
        </mc:AlternateContent>
        <p:sp>
          <p:nvSpPr>
            <p:cNvPr id="1070" name="Rectangle 1069">
              <a:extLst>
                <a:ext uri="{FF2B5EF4-FFF2-40B4-BE49-F238E27FC236}">
                  <a16:creationId xmlns:a16="http://schemas.microsoft.com/office/drawing/2014/main" id="{036BB4BD-3372-593E-2FA3-35C975089D80}"/>
                </a:ext>
              </a:extLst>
            </p:cNvPr>
            <p:cNvSpPr/>
            <p:nvPr/>
          </p:nvSpPr>
          <p:spPr>
            <a:xfrm>
              <a:off x="3279754" y="3352859"/>
              <a:ext cx="6234775" cy="4740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85"/>
            </a:p>
          </p:txBody>
        </p:sp>
      </p:grpSp>
      <p:grpSp>
        <p:nvGrpSpPr>
          <p:cNvPr id="1040" name="Group 1039">
            <a:extLst>
              <a:ext uri="{FF2B5EF4-FFF2-40B4-BE49-F238E27FC236}">
                <a16:creationId xmlns:a16="http://schemas.microsoft.com/office/drawing/2014/main" id="{370F752B-928F-0BE1-DEFA-3B3B077F08AE}"/>
              </a:ext>
            </a:extLst>
          </p:cNvPr>
          <p:cNvGrpSpPr/>
          <p:nvPr/>
        </p:nvGrpSpPr>
        <p:grpSpPr>
          <a:xfrm>
            <a:off x="4313621" y="2873575"/>
            <a:ext cx="1745281" cy="1203707"/>
            <a:chOff x="3578308" y="6448008"/>
            <a:chExt cx="2583336" cy="1317109"/>
          </a:xfrm>
        </p:grpSpPr>
        <p:sp>
          <p:nvSpPr>
            <p:cNvPr id="1075" name="TextBox 1074">
              <a:extLst>
                <a:ext uri="{FF2B5EF4-FFF2-40B4-BE49-F238E27FC236}">
                  <a16:creationId xmlns:a16="http://schemas.microsoft.com/office/drawing/2014/main" id="{4691774E-7B7C-092E-CFA9-90F6DDBD14D1}"/>
                </a:ext>
              </a:extLst>
            </p:cNvPr>
            <p:cNvSpPr txBox="1"/>
            <p:nvPr/>
          </p:nvSpPr>
          <p:spPr>
            <a:xfrm>
              <a:off x="3578308" y="6676115"/>
              <a:ext cx="2583336" cy="808254"/>
            </a:xfrm>
            <a:prstGeom prst="rect">
              <a:avLst/>
            </a:prstGeom>
            <a:noFill/>
          </p:spPr>
          <p:txBody>
            <a:bodyPr wrap="square" rtlCol="0">
              <a:spAutoFit/>
            </a:bodyPr>
            <a:lstStyle/>
            <a:p>
              <a:pPr algn="ctr"/>
              <a:r>
                <a:rPr lang="en-US" sz="1400" dirty="0"/>
                <a:t>Check if </a:t>
              </a:r>
            </a:p>
            <a:p>
              <a:pPr algn="ctr"/>
              <a:r>
                <a:rPr lang="en-US" sz="1400" dirty="0"/>
                <a:t>energy change</a:t>
              </a:r>
            </a:p>
            <a:p>
              <a:pPr algn="ctr"/>
              <a:r>
                <a:rPr lang="en-US" sz="1400" dirty="0"/>
                <a:t>(</a:t>
              </a:r>
              <a:r>
                <a:rPr lang="en-US" sz="1400" dirty="0" err="1"/>
                <a:t>delE</a:t>
              </a:r>
              <a:r>
                <a:rPr lang="en-US" sz="1400" dirty="0"/>
                <a:t>) &lt;=0 </a:t>
              </a:r>
            </a:p>
          </p:txBody>
        </p:sp>
        <p:sp>
          <p:nvSpPr>
            <p:cNvPr id="1076" name="Diamond 1075">
              <a:extLst>
                <a:ext uri="{FF2B5EF4-FFF2-40B4-BE49-F238E27FC236}">
                  <a16:creationId xmlns:a16="http://schemas.microsoft.com/office/drawing/2014/main" id="{5C2BC0A8-8FE8-E78A-FF14-AD74461EDB6A}"/>
                </a:ext>
              </a:extLst>
            </p:cNvPr>
            <p:cNvSpPr/>
            <p:nvPr/>
          </p:nvSpPr>
          <p:spPr>
            <a:xfrm>
              <a:off x="3616406" y="6448008"/>
              <a:ext cx="2528142" cy="1317109"/>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85"/>
            </a:p>
          </p:txBody>
        </p:sp>
      </p:grpSp>
      <p:cxnSp>
        <p:nvCxnSpPr>
          <p:cNvPr id="1041" name="Straight Arrow Connector 1040">
            <a:extLst>
              <a:ext uri="{FF2B5EF4-FFF2-40B4-BE49-F238E27FC236}">
                <a16:creationId xmlns:a16="http://schemas.microsoft.com/office/drawing/2014/main" id="{82D28F89-1161-5CC2-9265-20CB84B895E8}"/>
              </a:ext>
            </a:extLst>
          </p:cNvPr>
          <p:cNvCxnSpPr>
            <a:cxnSpLocks/>
            <a:stCxn id="1074" idx="2"/>
            <a:endCxn id="1076" idx="0"/>
          </p:cNvCxnSpPr>
          <p:nvPr/>
        </p:nvCxnSpPr>
        <p:spPr>
          <a:xfrm>
            <a:off x="5181315" y="2546262"/>
            <a:ext cx="12041" cy="3273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42" name="TextBox 1041">
            <a:extLst>
              <a:ext uri="{FF2B5EF4-FFF2-40B4-BE49-F238E27FC236}">
                <a16:creationId xmlns:a16="http://schemas.microsoft.com/office/drawing/2014/main" id="{9715415D-10A6-A265-53A1-BA109A323112}"/>
              </a:ext>
            </a:extLst>
          </p:cNvPr>
          <p:cNvSpPr txBox="1"/>
          <p:nvPr/>
        </p:nvSpPr>
        <p:spPr>
          <a:xfrm>
            <a:off x="4785756" y="4064906"/>
            <a:ext cx="456824" cy="307777"/>
          </a:xfrm>
          <a:prstGeom prst="rect">
            <a:avLst/>
          </a:prstGeom>
          <a:noFill/>
        </p:spPr>
        <p:txBody>
          <a:bodyPr wrap="square" rtlCol="0">
            <a:spAutoFit/>
          </a:bodyPr>
          <a:lstStyle/>
          <a:p>
            <a:pPr algn="ctr"/>
            <a:r>
              <a:rPr lang="en-IN" sz="1400" dirty="0"/>
              <a:t>yes</a:t>
            </a:r>
          </a:p>
        </p:txBody>
      </p:sp>
      <p:cxnSp>
        <p:nvCxnSpPr>
          <p:cNvPr id="1043" name="Straight Arrow Connector 1042">
            <a:extLst>
              <a:ext uri="{FF2B5EF4-FFF2-40B4-BE49-F238E27FC236}">
                <a16:creationId xmlns:a16="http://schemas.microsoft.com/office/drawing/2014/main" id="{53620B57-152B-B46C-7754-F4E06D3A7E5B}"/>
              </a:ext>
            </a:extLst>
          </p:cNvPr>
          <p:cNvCxnSpPr>
            <a:cxnSpLocks/>
            <a:stCxn id="1068" idx="2"/>
            <a:endCxn id="1074" idx="0"/>
          </p:cNvCxnSpPr>
          <p:nvPr/>
        </p:nvCxnSpPr>
        <p:spPr>
          <a:xfrm flipH="1">
            <a:off x="5181315" y="1902120"/>
            <a:ext cx="17849" cy="2929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1044" name="Group 1043">
            <a:extLst>
              <a:ext uri="{FF2B5EF4-FFF2-40B4-BE49-F238E27FC236}">
                <a16:creationId xmlns:a16="http://schemas.microsoft.com/office/drawing/2014/main" id="{4CF5615D-7E8E-DD32-D672-4036298BC675}"/>
              </a:ext>
            </a:extLst>
          </p:cNvPr>
          <p:cNvGrpSpPr/>
          <p:nvPr/>
        </p:nvGrpSpPr>
        <p:grpSpPr>
          <a:xfrm>
            <a:off x="3955834" y="2195091"/>
            <a:ext cx="2450962" cy="351171"/>
            <a:chOff x="3211056" y="3200455"/>
            <a:chExt cx="2449874" cy="141049"/>
          </a:xfrm>
        </p:grpSpPr>
        <mc:AlternateContent xmlns:mc="http://schemas.openxmlformats.org/markup-compatibility/2006" xmlns:a14="http://schemas.microsoft.com/office/drawing/2010/main">
          <mc:Choice Requires="a14">
            <p:sp>
              <p:nvSpPr>
                <p:cNvPr id="1073" name="TextBox 1072">
                  <a:extLst>
                    <a:ext uri="{FF2B5EF4-FFF2-40B4-BE49-F238E27FC236}">
                      <a16:creationId xmlns:a16="http://schemas.microsoft.com/office/drawing/2014/main" id="{AA9C342C-9849-56E2-BA35-A02DA1CC4B7D}"/>
                    </a:ext>
                  </a:extLst>
                </p:cNvPr>
                <p:cNvSpPr txBox="1"/>
                <p:nvPr/>
              </p:nvSpPr>
              <p:spPr>
                <a:xfrm>
                  <a:off x="3283069" y="3203878"/>
                  <a:ext cx="2377861" cy="131810"/>
                </a:xfrm>
                <a:prstGeom prst="rect">
                  <a:avLst/>
                </a:prstGeom>
                <a:noFill/>
              </p:spPr>
              <p:txBody>
                <a:bodyPr wrap="square" rtlCol="0">
                  <a:spAutoFit/>
                </a:bodyPr>
                <a:lstStyle/>
                <a:p>
                  <a:pPr algn="ctr"/>
                  <a:r>
                    <a:rPr lang="en-IN" sz="1400" dirty="0"/>
                    <a:t>Initialize int </a:t>
                  </a:r>
                  <a:r>
                    <a:rPr lang="en-IN" sz="1400" dirty="0" err="1"/>
                    <a:t>acc</a:t>
                  </a:r>
                  <a:r>
                    <a:rPr lang="en-IN" sz="1400" dirty="0"/>
                    <a:t>; double </a:t>
                  </a:r>
                  <a14:m>
                    <m:oMath xmlns:m="http://schemas.openxmlformats.org/officeDocument/2006/math">
                      <m:sSub>
                        <m:sSubPr>
                          <m:ctrlPr>
                            <a:rPr lang="en-US" sz="1400" i="1">
                              <a:latin typeface="Cambria Math" panose="02040503050406030204" pitchFamily="18" charset="0"/>
                            </a:rPr>
                          </m:ctrlPr>
                        </m:sSubPr>
                        <m:e>
                          <m:r>
                            <a:rPr lang="en-IN" sz="1400">
                              <a:latin typeface="Cambria Math" panose="02040503050406030204" pitchFamily="18" charset="0"/>
                            </a:rPr>
                            <m:t>𝑟</m:t>
                          </m:r>
                        </m:e>
                        <m:sub>
                          <m:r>
                            <a:rPr lang="en-IN" sz="1400">
                              <a:latin typeface="Cambria Math" panose="02040503050406030204" pitchFamily="18" charset="0"/>
                            </a:rPr>
                            <m:t>𝑖𝑗</m:t>
                          </m:r>
                        </m:sub>
                      </m:sSub>
                    </m:oMath>
                  </a14:m>
                  <a:r>
                    <a:rPr lang="en-IN" sz="1400" dirty="0"/>
                    <a:t>,</a:t>
                  </a:r>
                  <a14:m>
                    <m:oMath xmlns:m="http://schemas.openxmlformats.org/officeDocument/2006/math">
                      <m:sSub>
                        <m:sSubPr>
                          <m:ctrlPr>
                            <a:rPr lang="en-US" sz="1400" i="1">
                              <a:latin typeface="Cambria Math" panose="02040503050406030204" pitchFamily="18" charset="0"/>
                            </a:rPr>
                          </m:ctrlPr>
                        </m:sSubPr>
                        <m:e>
                          <m:r>
                            <a:rPr lang="en-IN" sz="1400">
                              <a:latin typeface="Cambria Math" panose="02040503050406030204" pitchFamily="18" charset="0"/>
                            </a:rPr>
                            <m:t>𝑝</m:t>
                          </m:r>
                        </m:e>
                        <m:sub>
                          <m:r>
                            <a:rPr lang="en-IN" sz="1400">
                              <a:latin typeface="Cambria Math" panose="02040503050406030204" pitchFamily="18" charset="0"/>
                            </a:rPr>
                            <m:t>𝑖𝑗</m:t>
                          </m:r>
                        </m:sub>
                      </m:sSub>
                    </m:oMath>
                  </a14:m>
                  <a:endParaRPr lang="en-IN" sz="1400" dirty="0"/>
                </a:p>
              </p:txBody>
            </p:sp>
          </mc:Choice>
          <mc:Fallback xmlns="">
            <p:sp>
              <p:nvSpPr>
                <p:cNvPr id="1073" name="TextBox 1072">
                  <a:extLst>
                    <a:ext uri="{FF2B5EF4-FFF2-40B4-BE49-F238E27FC236}">
                      <a16:creationId xmlns:a16="http://schemas.microsoft.com/office/drawing/2014/main" id="{AA9C342C-9849-56E2-BA35-A02DA1CC4B7D}"/>
                    </a:ext>
                  </a:extLst>
                </p:cNvPr>
                <p:cNvSpPr txBox="1">
                  <a:spLocks noRot="1" noChangeAspect="1" noMove="1" noResize="1" noEditPoints="1" noAdjustHandles="1" noChangeArrowheads="1" noChangeShapeType="1" noTextEdit="1"/>
                </p:cNvSpPr>
                <p:nvPr/>
              </p:nvSpPr>
              <p:spPr>
                <a:xfrm>
                  <a:off x="3283069" y="3203878"/>
                  <a:ext cx="2377861" cy="131810"/>
                </a:xfrm>
                <a:prstGeom prst="rect">
                  <a:avLst/>
                </a:prstGeom>
                <a:blipFill>
                  <a:blip r:embed="rId3"/>
                  <a:stretch>
                    <a:fillRect l="-513" b="-14815"/>
                  </a:stretch>
                </a:blipFill>
              </p:spPr>
              <p:txBody>
                <a:bodyPr/>
                <a:lstStyle/>
                <a:p>
                  <a:r>
                    <a:rPr lang="en-IN">
                      <a:noFill/>
                    </a:rPr>
                    <a:t> </a:t>
                  </a:r>
                </a:p>
              </p:txBody>
            </p:sp>
          </mc:Fallback>
        </mc:AlternateContent>
        <p:sp>
          <p:nvSpPr>
            <p:cNvPr id="1074" name="Rectangle 1073">
              <a:extLst>
                <a:ext uri="{FF2B5EF4-FFF2-40B4-BE49-F238E27FC236}">
                  <a16:creationId xmlns:a16="http://schemas.microsoft.com/office/drawing/2014/main" id="{973441AA-C081-A016-76DC-2B29D79125EB}"/>
                </a:ext>
              </a:extLst>
            </p:cNvPr>
            <p:cNvSpPr/>
            <p:nvPr/>
          </p:nvSpPr>
          <p:spPr>
            <a:xfrm>
              <a:off x="3211056" y="3200455"/>
              <a:ext cx="2449873" cy="1410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85"/>
            </a:p>
          </p:txBody>
        </p:sp>
      </p:grpSp>
      <p:sp>
        <p:nvSpPr>
          <p:cNvPr id="1046" name="TextBox 1045">
            <a:extLst>
              <a:ext uri="{FF2B5EF4-FFF2-40B4-BE49-F238E27FC236}">
                <a16:creationId xmlns:a16="http://schemas.microsoft.com/office/drawing/2014/main" id="{A5AFF020-CE11-16FE-80D4-D239016A2E14}"/>
              </a:ext>
            </a:extLst>
          </p:cNvPr>
          <p:cNvSpPr txBox="1"/>
          <p:nvPr/>
        </p:nvSpPr>
        <p:spPr>
          <a:xfrm>
            <a:off x="6112153" y="3098341"/>
            <a:ext cx="430887" cy="307777"/>
          </a:xfrm>
          <a:prstGeom prst="rect">
            <a:avLst/>
          </a:prstGeom>
          <a:noFill/>
        </p:spPr>
        <p:txBody>
          <a:bodyPr wrap="square" rtlCol="0">
            <a:spAutoFit/>
          </a:bodyPr>
          <a:lstStyle/>
          <a:p>
            <a:pPr algn="ctr"/>
            <a:r>
              <a:rPr lang="en-IN" sz="1400" dirty="0"/>
              <a:t>no</a:t>
            </a:r>
          </a:p>
        </p:txBody>
      </p:sp>
      <p:grpSp>
        <p:nvGrpSpPr>
          <p:cNvPr id="1047" name="Group 1046">
            <a:extLst>
              <a:ext uri="{FF2B5EF4-FFF2-40B4-BE49-F238E27FC236}">
                <a16:creationId xmlns:a16="http://schemas.microsoft.com/office/drawing/2014/main" id="{0755C47E-5712-C39A-17DF-4DA11E699FFC}"/>
              </a:ext>
            </a:extLst>
          </p:cNvPr>
          <p:cNvGrpSpPr/>
          <p:nvPr/>
        </p:nvGrpSpPr>
        <p:grpSpPr>
          <a:xfrm>
            <a:off x="7234394" y="4340795"/>
            <a:ext cx="1615751" cy="870468"/>
            <a:chOff x="3588808" y="6448008"/>
            <a:chExt cx="2583336" cy="1317109"/>
          </a:xfrm>
        </p:grpSpPr>
        <mc:AlternateContent xmlns:mc="http://schemas.openxmlformats.org/markup-compatibility/2006" xmlns:a14="http://schemas.microsoft.com/office/drawing/2010/main">
          <mc:Choice Requires="a14">
            <p:sp>
              <p:nvSpPr>
                <p:cNvPr id="1071" name="TextBox 1070">
                  <a:extLst>
                    <a:ext uri="{FF2B5EF4-FFF2-40B4-BE49-F238E27FC236}">
                      <a16:creationId xmlns:a16="http://schemas.microsoft.com/office/drawing/2014/main" id="{00E8F68D-5220-8019-3B9C-F5A9C795083B}"/>
                    </a:ext>
                  </a:extLst>
                </p:cNvPr>
                <p:cNvSpPr txBox="1"/>
                <p:nvPr/>
              </p:nvSpPr>
              <p:spPr>
                <a:xfrm>
                  <a:off x="3588808" y="6614950"/>
                  <a:ext cx="2583336" cy="817883"/>
                </a:xfrm>
                <a:prstGeom prst="rect">
                  <a:avLst/>
                </a:prstGeom>
                <a:noFill/>
              </p:spPr>
              <p:txBody>
                <a:bodyPr wrap="square" rtlCol="0">
                  <a:spAutoFit/>
                </a:bodyPr>
                <a:lstStyle/>
                <a:p>
                  <a:pPr algn="ctr"/>
                  <a:r>
                    <a:rPr lang="en-US" sz="1400" dirty="0"/>
                    <a:t>if</a:t>
                  </a:r>
                </a:p>
                <a:p>
                  <a:pPr algn="ctr"/>
                  <a:r>
                    <a:rPr lang="en-US" sz="1400" dirty="0"/>
                    <a:t>(</a:t>
                  </a:r>
                  <a14:m>
                    <m:oMath xmlns:m="http://schemas.openxmlformats.org/officeDocument/2006/math">
                      <m:sSub>
                        <m:sSubPr>
                          <m:ctrlPr>
                            <a:rPr lang="en-US" sz="1400" i="1">
                              <a:latin typeface="Cambria Math" panose="02040503050406030204" pitchFamily="18" charset="0"/>
                            </a:rPr>
                          </m:ctrlPr>
                        </m:sSubPr>
                        <m:e>
                          <m:r>
                            <a:rPr lang="en-IN" sz="1400" i="1">
                              <a:latin typeface="Cambria Math" panose="02040503050406030204" pitchFamily="18" charset="0"/>
                            </a:rPr>
                            <m:t>𝑝</m:t>
                          </m:r>
                        </m:e>
                        <m:sub>
                          <m:r>
                            <a:rPr lang="en-IN" sz="1400" i="1">
                              <a:latin typeface="Cambria Math" panose="02040503050406030204" pitchFamily="18" charset="0"/>
                            </a:rPr>
                            <m:t>𝑖𝑗</m:t>
                          </m:r>
                        </m:sub>
                      </m:sSub>
                      <m:r>
                        <a:rPr lang="en-IN" sz="1400" i="1">
                          <a:latin typeface="Cambria Math" panose="02040503050406030204" pitchFamily="18" charset="0"/>
                        </a:rPr>
                        <m:t> </m:t>
                      </m:r>
                    </m:oMath>
                  </a14:m>
                  <a:r>
                    <a:rPr lang="en-US" sz="1400" dirty="0"/>
                    <a:t>&lt; </a:t>
                  </a:r>
                  <a14:m>
                    <m:oMath xmlns:m="http://schemas.openxmlformats.org/officeDocument/2006/math">
                      <m:sSub>
                        <m:sSubPr>
                          <m:ctrlPr>
                            <a:rPr lang="en-US" sz="1400" i="1">
                              <a:latin typeface="Cambria Math" panose="02040503050406030204" pitchFamily="18" charset="0"/>
                            </a:rPr>
                          </m:ctrlPr>
                        </m:sSubPr>
                        <m:e>
                          <m:r>
                            <a:rPr lang="en-IN" sz="1400" i="1">
                              <a:latin typeface="Cambria Math" panose="02040503050406030204" pitchFamily="18" charset="0"/>
                            </a:rPr>
                            <m:t>𝑟</m:t>
                          </m:r>
                        </m:e>
                        <m:sub>
                          <m:r>
                            <a:rPr lang="en-IN" sz="1400" i="1">
                              <a:latin typeface="Cambria Math" panose="02040503050406030204" pitchFamily="18" charset="0"/>
                            </a:rPr>
                            <m:t>𝑖𝑗</m:t>
                          </m:r>
                        </m:sub>
                      </m:sSub>
                    </m:oMath>
                  </a14:m>
                  <a:r>
                    <a:rPr lang="en-US" sz="1400" dirty="0"/>
                    <a:t>) </a:t>
                  </a:r>
                </a:p>
              </p:txBody>
            </p:sp>
          </mc:Choice>
          <mc:Fallback xmlns="">
            <p:sp>
              <p:nvSpPr>
                <p:cNvPr id="1071" name="TextBox 1070">
                  <a:extLst>
                    <a:ext uri="{FF2B5EF4-FFF2-40B4-BE49-F238E27FC236}">
                      <a16:creationId xmlns:a16="http://schemas.microsoft.com/office/drawing/2014/main" id="{00E8F68D-5220-8019-3B9C-F5A9C795083B}"/>
                    </a:ext>
                  </a:extLst>
                </p:cNvPr>
                <p:cNvSpPr txBox="1">
                  <a:spLocks noRot="1" noChangeAspect="1" noMove="1" noResize="1" noEditPoints="1" noAdjustHandles="1" noChangeArrowheads="1" noChangeShapeType="1" noTextEdit="1"/>
                </p:cNvSpPr>
                <p:nvPr/>
              </p:nvSpPr>
              <p:spPr>
                <a:xfrm>
                  <a:off x="3588808" y="6614950"/>
                  <a:ext cx="2583336" cy="817883"/>
                </a:xfrm>
                <a:prstGeom prst="rect">
                  <a:avLst/>
                </a:prstGeom>
                <a:blipFill>
                  <a:blip r:embed="rId4"/>
                  <a:stretch>
                    <a:fillRect t="-2247" b="-8989"/>
                  </a:stretch>
                </a:blipFill>
              </p:spPr>
              <p:txBody>
                <a:bodyPr/>
                <a:lstStyle/>
                <a:p>
                  <a:r>
                    <a:rPr lang="en-IN">
                      <a:noFill/>
                    </a:rPr>
                    <a:t> </a:t>
                  </a:r>
                </a:p>
              </p:txBody>
            </p:sp>
          </mc:Fallback>
        </mc:AlternateContent>
        <p:sp>
          <p:nvSpPr>
            <p:cNvPr id="1072" name="Diamond 1071">
              <a:extLst>
                <a:ext uri="{FF2B5EF4-FFF2-40B4-BE49-F238E27FC236}">
                  <a16:creationId xmlns:a16="http://schemas.microsoft.com/office/drawing/2014/main" id="{3846878E-99BF-97BC-B02E-74FBCD22F817}"/>
                </a:ext>
              </a:extLst>
            </p:cNvPr>
            <p:cNvSpPr/>
            <p:nvPr/>
          </p:nvSpPr>
          <p:spPr>
            <a:xfrm>
              <a:off x="3616406" y="6448008"/>
              <a:ext cx="2528142" cy="1317109"/>
            </a:xfrm>
            <a:prstGeom prst="diamond">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85"/>
            </a:p>
          </p:txBody>
        </p:sp>
      </p:grpSp>
      <p:cxnSp>
        <p:nvCxnSpPr>
          <p:cNvPr id="1049" name="Straight Arrow Connector 1048">
            <a:extLst>
              <a:ext uri="{FF2B5EF4-FFF2-40B4-BE49-F238E27FC236}">
                <a16:creationId xmlns:a16="http://schemas.microsoft.com/office/drawing/2014/main" id="{64FE9138-C66D-6B69-B948-63B7E14C9FAE}"/>
              </a:ext>
            </a:extLst>
          </p:cNvPr>
          <p:cNvCxnSpPr>
            <a:cxnSpLocks/>
            <a:stCxn id="1070" idx="2"/>
            <a:endCxn id="1072" idx="0"/>
          </p:cNvCxnSpPr>
          <p:nvPr/>
        </p:nvCxnSpPr>
        <p:spPr>
          <a:xfrm>
            <a:off x="8027521" y="3767347"/>
            <a:ext cx="14749" cy="5734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50" name="TextBox 1049">
            <a:extLst>
              <a:ext uri="{FF2B5EF4-FFF2-40B4-BE49-F238E27FC236}">
                <a16:creationId xmlns:a16="http://schemas.microsoft.com/office/drawing/2014/main" id="{D5354937-AD8F-06D9-0774-C07451348E63}"/>
              </a:ext>
            </a:extLst>
          </p:cNvPr>
          <p:cNvSpPr txBox="1"/>
          <p:nvPr/>
        </p:nvSpPr>
        <p:spPr>
          <a:xfrm>
            <a:off x="6791444" y="4445650"/>
            <a:ext cx="379786" cy="307777"/>
          </a:xfrm>
          <a:prstGeom prst="rect">
            <a:avLst/>
          </a:prstGeom>
          <a:noFill/>
        </p:spPr>
        <p:txBody>
          <a:bodyPr wrap="square" rtlCol="0">
            <a:spAutoFit/>
          </a:bodyPr>
          <a:lstStyle/>
          <a:p>
            <a:pPr algn="ctr"/>
            <a:r>
              <a:rPr lang="en-IN" sz="1400" dirty="0"/>
              <a:t>no</a:t>
            </a:r>
          </a:p>
        </p:txBody>
      </p:sp>
      <p:grpSp>
        <p:nvGrpSpPr>
          <p:cNvPr id="1051" name="Group 1050">
            <a:extLst>
              <a:ext uri="{FF2B5EF4-FFF2-40B4-BE49-F238E27FC236}">
                <a16:creationId xmlns:a16="http://schemas.microsoft.com/office/drawing/2014/main" id="{0B96D126-6137-99E4-8455-5B586D231363}"/>
              </a:ext>
            </a:extLst>
          </p:cNvPr>
          <p:cNvGrpSpPr/>
          <p:nvPr/>
        </p:nvGrpSpPr>
        <p:grpSpPr>
          <a:xfrm>
            <a:off x="4671860" y="1582683"/>
            <a:ext cx="1042991" cy="369332"/>
            <a:chOff x="3993337" y="755336"/>
            <a:chExt cx="1540510" cy="540676"/>
          </a:xfrm>
        </p:grpSpPr>
        <p:sp>
          <p:nvSpPr>
            <p:cNvPr id="1067" name="TextBox 1066">
              <a:extLst>
                <a:ext uri="{FF2B5EF4-FFF2-40B4-BE49-F238E27FC236}">
                  <a16:creationId xmlns:a16="http://schemas.microsoft.com/office/drawing/2014/main" id="{2A70D1B3-B4A4-EA25-BF21-67A7359FBB25}"/>
                </a:ext>
              </a:extLst>
            </p:cNvPr>
            <p:cNvSpPr txBox="1"/>
            <p:nvPr/>
          </p:nvSpPr>
          <p:spPr>
            <a:xfrm>
              <a:off x="3993337" y="755336"/>
              <a:ext cx="1540510" cy="540676"/>
            </a:xfrm>
            <a:prstGeom prst="rect">
              <a:avLst/>
            </a:prstGeom>
            <a:noFill/>
          </p:spPr>
          <p:txBody>
            <a:bodyPr wrap="square" rtlCol="0">
              <a:spAutoFit/>
            </a:bodyPr>
            <a:lstStyle/>
            <a:p>
              <a:pPr algn="ctr"/>
              <a:r>
                <a:rPr lang="en-IN" dirty="0"/>
                <a:t>start</a:t>
              </a:r>
            </a:p>
          </p:txBody>
        </p:sp>
        <p:sp>
          <p:nvSpPr>
            <p:cNvPr id="1068" name="Flowchart: Terminator 1067">
              <a:extLst>
                <a:ext uri="{FF2B5EF4-FFF2-40B4-BE49-F238E27FC236}">
                  <a16:creationId xmlns:a16="http://schemas.microsoft.com/office/drawing/2014/main" id="{32892741-719C-55EB-3B7F-7EB3FF9E35DE}"/>
                </a:ext>
              </a:extLst>
            </p:cNvPr>
            <p:cNvSpPr/>
            <p:nvPr/>
          </p:nvSpPr>
          <p:spPr>
            <a:xfrm>
              <a:off x="4200180" y="828380"/>
              <a:ext cx="1143980" cy="394589"/>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75"/>
            </a:p>
          </p:txBody>
        </p:sp>
      </p:grpSp>
      <p:sp>
        <p:nvSpPr>
          <p:cNvPr id="1052" name="TextBox 1051">
            <a:extLst>
              <a:ext uri="{FF2B5EF4-FFF2-40B4-BE49-F238E27FC236}">
                <a16:creationId xmlns:a16="http://schemas.microsoft.com/office/drawing/2014/main" id="{D00A0082-80C6-56F0-C39D-5BA723192AC6}"/>
              </a:ext>
            </a:extLst>
          </p:cNvPr>
          <p:cNvSpPr txBox="1"/>
          <p:nvPr/>
        </p:nvSpPr>
        <p:spPr>
          <a:xfrm>
            <a:off x="8047705" y="5223154"/>
            <a:ext cx="542186" cy="307777"/>
          </a:xfrm>
          <a:prstGeom prst="rect">
            <a:avLst/>
          </a:prstGeom>
          <a:noFill/>
        </p:spPr>
        <p:txBody>
          <a:bodyPr wrap="square" rtlCol="0">
            <a:spAutoFit/>
          </a:bodyPr>
          <a:lstStyle/>
          <a:p>
            <a:pPr algn="ctr"/>
            <a:r>
              <a:rPr lang="en-IN" sz="1400" dirty="0"/>
              <a:t>yes</a:t>
            </a:r>
          </a:p>
        </p:txBody>
      </p:sp>
      <p:grpSp>
        <p:nvGrpSpPr>
          <p:cNvPr id="1053" name="Group 1052">
            <a:extLst>
              <a:ext uri="{FF2B5EF4-FFF2-40B4-BE49-F238E27FC236}">
                <a16:creationId xmlns:a16="http://schemas.microsoft.com/office/drawing/2014/main" id="{2D4EC0E4-404A-1DE1-99F1-565C5654EB7B}"/>
              </a:ext>
            </a:extLst>
          </p:cNvPr>
          <p:cNvGrpSpPr/>
          <p:nvPr/>
        </p:nvGrpSpPr>
        <p:grpSpPr>
          <a:xfrm>
            <a:off x="4733851" y="6054284"/>
            <a:ext cx="878680" cy="369332"/>
            <a:chOff x="4027187" y="828380"/>
            <a:chExt cx="1540510" cy="665947"/>
          </a:xfrm>
        </p:grpSpPr>
        <p:sp>
          <p:nvSpPr>
            <p:cNvPr id="1065" name="TextBox 1064">
              <a:extLst>
                <a:ext uri="{FF2B5EF4-FFF2-40B4-BE49-F238E27FC236}">
                  <a16:creationId xmlns:a16="http://schemas.microsoft.com/office/drawing/2014/main" id="{4C667956-3EF3-71CA-81E2-2B8F70CDA2D6}"/>
                </a:ext>
              </a:extLst>
            </p:cNvPr>
            <p:cNvSpPr txBox="1"/>
            <p:nvPr/>
          </p:nvSpPr>
          <p:spPr>
            <a:xfrm>
              <a:off x="4027187" y="828380"/>
              <a:ext cx="1540510" cy="665947"/>
            </a:xfrm>
            <a:prstGeom prst="rect">
              <a:avLst/>
            </a:prstGeom>
            <a:noFill/>
          </p:spPr>
          <p:txBody>
            <a:bodyPr wrap="square" rtlCol="0">
              <a:spAutoFit/>
            </a:bodyPr>
            <a:lstStyle/>
            <a:p>
              <a:pPr algn="ctr"/>
              <a:r>
                <a:rPr lang="en-US" dirty="0"/>
                <a:t>end</a:t>
              </a:r>
              <a:endParaRPr lang="en-IN" dirty="0"/>
            </a:p>
          </p:txBody>
        </p:sp>
        <p:sp>
          <p:nvSpPr>
            <p:cNvPr id="1066" name="Flowchart: Terminator 1065">
              <a:extLst>
                <a:ext uri="{FF2B5EF4-FFF2-40B4-BE49-F238E27FC236}">
                  <a16:creationId xmlns:a16="http://schemas.microsoft.com/office/drawing/2014/main" id="{CE42E857-8E06-3855-6871-0E3F616CDFDB}"/>
                </a:ext>
              </a:extLst>
            </p:cNvPr>
            <p:cNvSpPr/>
            <p:nvPr/>
          </p:nvSpPr>
          <p:spPr>
            <a:xfrm>
              <a:off x="4077350" y="828380"/>
              <a:ext cx="1266809" cy="665655"/>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75"/>
            </a:p>
          </p:txBody>
        </p:sp>
      </p:grpSp>
      <p:cxnSp>
        <p:nvCxnSpPr>
          <p:cNvPr id="1054" name="Straight Arrow Connector 1053">
            <a:extLst>
              <a:ext uri="{FF2B5EF4-FFF2-40B4-BE49-F238E27FC236}">
                <a16:creationId xmlns:a16="http://schemas.microsoft.com/office/drawing/2014/main" id="{E0F3FB73-63E1-EB4E-F220-1A8707202A9E}"/>
              </a:ext>
            </a:extLst>
          </p:cNvPr>
          <p:cNvCxnSpPr>
            <a:cxnSpLocks/>
            <a:stCxn id="1064" idx="2"/>
            <a:endCxn id="1066" idx="0"/>
          </p:cNvCxnSpPr>
          <p:nvPr/>
        </p:nvCxnSpPr>
        <p:spPr>
          <a:xfrm flipH="1">
            <a:off x="5123746" y="5000191"/>
            <a:ext cx="29281" cy="10540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1055" name="Group 1054">
            <a:extLst>
              <a:ext uri="{FF2B5EF4-FFF2-40B4-BE49-F238E27FC236}">
                <a16:creationId xmlns:a16="http://schemas.microsoft.com/office/drawing/2014/main" id="{94204DE3-9950-D48A-2A2E-60CF6EC16799}"/>
              </a:ext>
            </a:extLst>
          </p:cNvPr>
          <p:cNvGrpSpPr/>
          <p:nvPr/>
        </p:nvGrpSpPr>
        <p:grpSpPr>
          <a:xfrm>
            <a:off x="4388481" y="4635066"/>
            <a:ext cx="1526487" cy="365125"/>
            <a:chOff x="2559254" y="3299152"/>
            <a:chExt cx="2809811" cy="375351"/>
          </a:xfrm>
        </p:grpSpPr>
        <p:sp>
          <p:nvSpPr>
            <p:cNvPr id="1063" name="TextBox 1062">
              <a:extLst>
                <a:ext uri="{FF2B5EF4-FFF2-40B4-BE49-F238E27FC236}">
                  <a16:creationId xmlns:a16="http://schemas.microsoft.com/office/drawing/2014/main" id="{B0F1D547-FA05-D660-340A-76F430E00F9E}"/>
                </a:ext>
              </a:extLst>
            </p:cNvPr>
            <p:cNvSpPr txBox="1"/>
            <p:nvPr/>
          </p:nvSpPr>
          <p:spPr>
            <a:xfrm>
              <a:off x="2559254" y="3346831"/>
              <a:ext cx="2809811" cy="316396"/>
            </a:xfrm>
            <a:prstGeom prst="rect">
              <a:avLst/>
            </a:prstGeom>
            <a:noFill/>
          </p:spPr>
          <p:txBody>
            <a:bodyPr wrap="square" rtlCol="0">
              <a:spAutoFit/>
            </a:bodyPr>
            <a:lstStyle/>
            <a:p>
              <a:pPr algn="ctr"/>
              <a:r>
                <a:rPr lang="en-IN" sz="1400" dirty="0"/>
                <a:t>Move is accepted</a:t>
              </a:r>
            </a:p>
          </p:txBody>
        </p:sp>
        <p:sp>
          <p:nvSpPr>
            <p:cNvPr id="1064" name="Rectangle 1063">
              <a:extLst>
                <a:ext uri="{FF2B5EF4-FFF2-40B4-BE49-F238E27FC236}">
                  <a16:creationId xmlns:a16="http://schemas.microsoft.com/office/drawing/2014/main" id="{2CDD124A-5AE9-633A-D3C6-06E4CB6E056D}"/>
                </a:ext>
              </a:extLst>
            </p:cNvPr>
            <p:cNvSpPr/>
            <p:nvPr/>
          </p:nvSpPr>
          <p:spPr>
            <a:xfrm>
              <a:off x="2712452" y="3299152"/>
              <a:ext cx="2508210" cy="3753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85" dirty="0"/>
            </a:p>
          </p:txBody>
        </p:sp>
      </p:grpSp>
      <p:cxnSp>
        <p:nvCxnSpPr>
          <p:cNvPr id="1056" name="Straight Arrow Connector 1055">
            <a:extLst>
              <a:ext uri="{FF2B5EF4-FFF2-40B4-BE49-F238E27FC236}">
                <a16:creationId xmlns:a16="http://schemas.microsoft.com/office/drawing/2014/main" id="{6BAAAA1E-1FCE-E106-79AC-283F0ED9D56C}"/>
              </a:ext>
            </a:extLst>
          </p:cNvPr>
          <p:cNvCxnSpPr>
            <a:cxnSpLocks/>
            <a:stCxn id="1076" idx="2"/>
            <a:endCxn id="1064" idx="0"/>
          </p:cNvCxnSpPr>
          <p:nvPr/>
        </p:nvCxnSpPr>
        <p:spPr>
          <a:xfrm flipH="1">
            <a:off x="5153027" y="4077282"/>
            <a:ext cx="40329" cy="5577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7" name="Straight Arrow Connector 1056">
            <a:extLst>
              <a:ext uri="{FF2B5EF4-FFF2-40B4-BE49-F238E27FC236}">
                <a16:creationId xmlns:a16="http://schemas.microsoft.com/office/drawing/2014/main" id="{B027A338-2DD0-5A6D-FD61-1677EA0C9E26}"/>
              </a:ext>
            </a:extLst>
          </p:cNvPr>
          <p:cNvCxnSpPr>
            <a:cxnSpLocks/>
            <a:stCxn id="1072" idx="1"/>
            <a:endCxn id="1064" idx="3"/>
          </p:cNvCxnSpPr>
          <p:nvPr/>
        </p:nvCxnSpPr>
        <p:spPr>
          <a:xfrm flipH="1">
            <a:off x="5834345" y="4776029"/>
            <a:ext cx="1417310" cy="41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1058" name="Group 1057">
            <a:extLst>
              <a:ext uri="{FF2B5EF4-FFF2-40B4-BE49-F238E27FC236}">
                <a16:creationId xmlns:a16="http://schemas.microsoft.com/office/drawing/2014/main" id="{D885D648-EFEB-67DC-69E7-7B9F9E0D97C2}"/>
              </a:ext>
            </a:extLst>
          </p:cNvPr>
          <p:cNvGrpSpPr/>
          <p:nvPr/>
        </p:nvGrpSpPr>
        <p:grpSpPr>
          <a:xfrm>
            <a:off x="7318082" y="5540264"/>
            <a:ext cx="1394118" cy="363491"/>
            <a:chOff x="3132447" y="3299152"/>
            <a:chExt cx="2566159" cy="373670"/>
          </a:xfrm>
        </p:grpSpPr>
        <p:sp>
          <p:nvSpPr>
            <p:cNvPr id="1061" name="TextBox 1060">
              <a:extLst>
                <a:ext uri="{FF2B5EF4-FFF2-40B4-BE49-F238E27FC236}">
                  <a16:creationId xmlns:a16="http://schemas.microsoft.com/office/drawing/2014/main" id="{4BD4F09A-8885-1B3F-6FE0-0FAC0524390C}"/>
                </a:ext>
              </a:extLst>
            </p:cNvPr>
            <p:cNvSpPr txBox="1"/>
            <p:nvPr/>
          </p:nvSpPr>
          <p:spPr>
            <a:xfrm>
              <a:off x="3132447" y="3346832"/>
              <a:ext cx="2566159" cy="316396"/>
            </a:xfrm>
            <a:prstGeom prst="rect">
              <a:avLst/>
            </a:prstGeom>
            <a:noFill/>
          </p:spPr>
          <p:txBody>
            <a:bodyPr wrap="square" rtlCol="0">
              <a:spAutoFit/>
            </a:bodyPr>
            <a:lstStyle/>
            <a:p>
              <a:pPr algn="ctr"/>
              <a:r>
                <a:rPr lang="en-IN" sz="1400" dirty="0"/>
                <a:t>Move is rejected</a:t>
              </a:r>
            </a:p>
          </p:txBody>
        </p:sp>
        <p:sp>
          <p:nvSpPr>
            <p:cNvPr id="1062" name="Rectangle 1061">
              <a:extLst>
                <a:ext uri="{FF2B5EF4-FFF2-40B4-BE49-F238E27FC236}">
                  <a16:creationId xmlns:a16="http://schemas.microsoft.com/office/drawing/2014/main" id="{90BC2E12-9E1C-BABD-E851-C0F05748E916}"/>
                </a:ext>
              </a:extLst>
            </p:cNvPr>
            <p:cNvSpPr/>
            <p:nvPr/>
          </p:nvSpPr>
          <p:spPr>
            <a:xfrm>
              <a:off x="3211052" y="3299152"/>
              <a:ext cx="2456941" cy="3736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685" dirty="0"/>
            </a:p>
          </p:txBody>
        </p:sp>
      </p:grpSp>
      <p:cxnSp>
        <p:nvCxnSpPr>
          <p:cNvPr id="1059" name="Straight Arrow Connector 1058">
            <a:extLst>
              <a:ext uri="{FF2B5EF4-FFF2-40B4-BE49-F238E27FC236}">
                <a16:creationId xmlns:a16="http://schemas.microsoft.com/office/drawing/2014/main" id="{202155DB-5D9F-F74A-EE56-36FA529C060D}"/>
              </a:ext>
            </a:extLst>
          </p:cNvPr>
          <p:cNvCxnSpPr>
            <a:cxnSpLocks/>
            <a:stCxn id="1072" idx="2"/>
            <a:endCxn id="1062" idx="0"/>
          </p:cNvCxnSpPr>
          <p:nvPr/>
        </p:nvCxnSpPr>
        <p:spPr>
          <a:xfrm flipH="1">
            <a:off x="8028178" y="5211263"/>
            <a:ext cx="14092" cy="3290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0" name="Straight Arrow Connector 1059">
            <a:extLst>
              <a:ext uri="{FF2B5EF4-FFF2-40B4-BE49-F238E27FC236}">
                <a16:creationId xmlns:a16="http://schemas.microsoft.com/office/drawing/2014/main" id="{2BA7AEF7-57CB-96FD-B9B3-0D122F788BE3}"/>
              </a:ext>
            </a:extLst>
          </p:cNvPr>
          <p:cNvCxnSpPr>
            <a:cxnSpLocks/>
            <a:stCxn id="1062" idx="1"/>
          </p:cNvCxnSpPr>
          <p:nvPr/>
        </p:nvCxnSpPr>
        <p:spPr>
          <a:xfrm flipH="1" flipV="1">
            <a:off x="5186262" y="5698514"/>
            <a:ext cx="2174524" cy="234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93" name="Straight Arrow Connector 1092">
            <a:extLst>
              <a:ext uri="{FF2B5EF4-FFF2-40B4-BE49-F238E27FC236}">
                <a16:creationId xmlns:a16="http://schemas.microsoft.com/office/drawing/2014/main" id="{EF983BF0-2FA0-1D34-17C2-1A20BFAC781F}"/>
              </a:ext>
            </a:extLst>
          </p:cNvPr>
          <p:cNvCxnSpPr>
            <a:cxnSpLocks/>
            <a:stCxn id="1076" idx="3"/>
            <a:endCxn id="1070" idx="1"/>
          </p:cNvCxnSpPr>
          <p:nvPr/>
        </p:nvCxnSpPr>
        <p:spPr>
          <a:xfrm>
            <a:off x="6047352" y="3475429"/>
            <a:ext cx="587839" cy="99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098" name="TextBox 1097">
                <a:extLst>
                  <a:ext uri="{FF2B5EF4-FFF2-40B4-BE49-F238E27FC236}">
                    <a16:creationId xmlns:a16="http://schemas.microsoft.com/office/drawing/2014/main" id="{A6D2BA8C-5D70-0202-A33A-BFD1B9C48026}"/>
                  </a:ext>
                </a:extLst>
              </p:cNvPr>
              <p:cNvSpPr txBox="1"/>
              <p:nvPr/>
            </p:nvSpPr>
            <p:spPr>
              <a:xfrm>
                <a:off x="9533315" y="2108503"/>
                <a:ext cx="1961290" cy="358368"/>
              </a:xfrm>
              <a:prstGeom prst="rect">
                <a:avLst/>
              </a:prstGeom>
              <a:noFill/>
              <a:ln>
                <a:solidFill>
                  <a:schemeClr val="tx1"/>
                </a:solidFill>
              </a:ln>
            </p:spPr>
            <p:txBody>
              <a:bodyPr wrap="square" rtlCol="0">
                <a:spAutoFit/>
              </a:bodyPr>
              <a:lstStyle/>
              <a:p>
                <a:r>
                  <a:rPr lang="en-IN" sz="1600" dirty="0"/>
                  <a:t>Note:</a:t>
                </a:r>
                <a:r>
                  <a:rPr lang="en-US" sz="1600" dirty="0"/>
                  <a:t> </a:t>
                </a:r>
                <a14:m>
                  <m:oMath xmlns:m="http://schemas.openxmlformats.org/officeDocument/2006/math">
                    <m:sSub>
                      <m:sSubPr>
                        <m:ctrlPr>
                          <a:rPr lang="en-US" sz="1600" i="1">
                            <a:latin typeface="Cambria Math" panose="02040503050406030204" pitchFamily="18" charset="0"/>
                          </a:rPr>
                        </m:ctrlPr>
                      </m:sSubPr>
                      <m:e>
                        <m:r>
                          <a:rPr lang="en-IN" sz="1600">
                            <a:latin typeface="Cambria Math" panose="02040503050406030204" pitchFamily="18" charset="0"/>
                          </a:rPr>
                          <m:t>𝑝</m:t>
                        </m:r>
                      </m:e>
                      <m:sub>
                        <m:r>
                          <a:rPr lang="en-IN" sz="1600">
                            <a:latin typeface="Cambria Math" panose="02040503050406030204" pitchFamily="18" charset="0"/>
                          </a:rPr>
                          <m:t>𝑖𝑗</m:t>
                        </m:r>
                      </m:sub>
                    </m:sSub>
                  </m:oMath>
                </a14:m>
                <a:r>
                  <a:rPr lang="en-IN" sz="1600" dirty="0"/>
                  <a:t> = exp(-</a:t>
                </a:r>
                <a:r>
                  <a:rPr lang="en-IN" sz="1600" dirty="0" err="1"/>
                  <a:t>delE</a:t>
                </a:r>
                <a:r>
                  <a:rPr lang="en-IN" sz="1600" dirty="0"/>
                  <a:t>)</a:t>
                </a:r>
              </a:p>
            </p:txBody>
          </p:sp>
        </mc:Choice>
        <mc:Fallback xmlns="">
          <p:sp>
            <p:nvSpPr>
              <p:cNvPr id="1098" name="TextBox 1097">
                <a:extLst>
                  <a:ext uri="{FF2B5EF4-FFF2-40B4-BE49-F238E27FC236}">
                    <a16:creationId xmlns:a16="http://schemas.microsoft.com/office/drawing/2014/main" id="{A6D2BA8C-5D70-0202-A33A-BFD1B9C48026}"/>
                  </a:ext>
                </a:extLst>
              </p:cNvPr>
              <p:cNvSpPr txBox="1">
                <a:spLocks noRot="1" noChangeAspect="1" noMove="1" noResize="1" noEditPoints="1" noAdjustHandles="1" noChangeArrowheads="1" noChangeShapeType="1" noTextEdit="1"/>
              </p:cNvSpPr>
              <p:nvPr/>
            </p:nvSpPr>
            <p:spPr>
              <a:xfrm>
                <a:off x="9533315" y="2108503"/>
                <a:ext cx="1961290" cy="358368"/>
              </a:xfrm>
              <a:prstGeom prst="rect">
                <a:avLst/>
              </a:prstGeom>
              <a:blipFill>
                <a:blip r:embed="rId5"/>
                <a:stretch>
                  <a:fillRect l="-1543" t="-1639" r="-309" b="-14754"/>
                </a:stretch>
              </a:blipFill>
              <a:ln>
                <a:solidFill>
                  <a:schemeClr val="tx1"/>
                </a:solidFill>
              </a:ln>
            </p:spPr>
            <p:txBody>
              <a:bodyPr/>
              <a:lstStyle/>
              <a:p>
                <a:r>
                  <a:rPr lang="en-IN">
                    <a:noFill/>
                  </a:rPr>
                  <a:t> </a:t>
                </a:r>
              </a:p>
            </p:txBody>
          </p:sp>
        </mc:Fallback>
      </mc:AlternateContent>
      <p:sp>
        <p:nvSpPr>
          <p:cNvPr id="3" name="Footer Placeholder 2">
            <a:extLst>
              <a:ext uri="{FF2B5EF4-FFF2-40B4-BE49-F238E27FC236}">
                <a16:creationId xmlns:a16="http://schemas.microsoft.com/office/drawing/2014/main" id="{97466D44-16B5-0551-C134-A36FA1F06791}"/>
              </a:ext>
            </a:extLst>
          </p:cNvPr>
          <p:cNvSpPr>
            <a:spLocks noGrp="1"/>
          </p:cNvSpPr>
          <p:nvPr>
            <p:ph type="ftr" sz="quarter" idx="11"/>
          </p:nvPr>
        </p:nvSpPr>
        <p:spPr/>
        <p:txBody>
          <a:bodyPr/>
          <a:lstStyle/>
          <a:p>
            <a:r>
              <a:rPr lang="en-US"/>
              <a:t>Macromolecules, Vol. 22,No. 7, 1989</a:t>
            </a:r>
            <a:endParaRPr lang="en-IN"/>
          </a:p>
        </p:txBody>
      </p:sp>
      <p:sp>
        <p:nvSpPr>
          <p:cNvPr id="4" name="Slide Number Placeholder 3">
            <a:extLst>
              <a:ext uri="{FF2B5EF4-FFF2-40B4-BE49-F238E27FC236}">
                <a16:creationId xmlns:a16="http://schemas.microsoft.com/office/drawing/2014/main" id="{32F6A88A-DA3C-5748-F9ED-7ADC38E4F864}"/>
              </a:ext>
            </a:extLst>
          </p:cNvPr>
          <p:cNvSpPr>
            <a:spLocks noGrp="1"/>
          </p:cNvSpPr>
          <p:nvPr>
            <p:ph type="sldNum" sz="quarter" idx="12"/>
          </p:nvPr>
        </p:nvSpPr>
        <p:spPr/>
        <p:txBody>
          <a:bodyPr/>
          <a:lstStyle/>
          <a:p>
            <a:fld id="{8AFCDE44-C7E7-48E0-B402-97B4027E079D}" type="slidenum">
              <a:rPr lang="en-IN" smtClean="0"/>
              <a:t>16</a:t>
            </a:fld>
            <a:endParaRPr lang="en-IN"/>
          </a:p>
        </p:txBody>
      </p:sp>
    </p:spTree>
    <p:extLst>
      <p:ext uri="{BB962C8B-B14F-4D97-AF65-F5344CB8AC3E}">
        <p14:creationId xmlns:p14="http://schemas.microsoft.com/office/powerpoint/2010/main" val="9709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3D616-7DCE-CAB7-1DA5-39F15258D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F6DFF3-8C0D-C885-7242-F7C36A950FAE}"/>
              </a:ext>
            </a:extLst>
          </p:cNvPr>
          <p:cNvSpPr>
            <a:spLocks noGrp="1"/>
          </p:cNvSpPr>
          <p:nvPr>
            <p:ph type="title"/>
          </p:nvPr>
        </p:nvSpPr>
        <p:spPr>
          <a:xfrm>
            <a:off x="752475" y="382588"/>
            <a:ext cx="10515600" cy="1063625"/>
          </a:xfrm>
          <a:noFill/>
        </p:spPr>
        <p:txBody>
          <a:bodyPr>
            <a:normAutofit/>
          </a:bodyPr>
          <a:lstStyle/>
          <a:p>
            <a:r>
              <a:rPr lang="en-IN" sz="3200" b="1" dirty="0"/>
              <a:t>Long- Term Vision: </a:t>
            </a:r>
          </a:p>
        </p:txBody>
      </p:sp>
      <p:cxnSp>
        <p:nvCxnSpPr>
          <p:cNvPr id="12" name="Straight Connector 11">
            <a:extLst>
              <a:ext uri="{FF2B5EF4-FFF2-40B4-BE49-F238E27FC236}">
                <a16:creationId xmlns:a16="http://schemas.microsoft.com/office/drawing/2014/main" id="{65E96984-28E2-0604-3276-EC651EA17B82}"/>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E40BCAE-0C5C-61F7-31C2-1677D158E9C3}"/>
              </a:ext>
            </a:extLst>
          </p:cNvPr>
          <p:cNvSpPr txBox="1"/>
          <p:nvPr/>
        </p:nvSpPr>
        <p:spPr>
          <a:xfrm>
            <a:off x="1247615" y="1720760"/>
            <a:ext cx="9891032" cy="1477328"/>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dirty="0"/>
              <a:t>To understand the wall attraction force on the polymer beads.</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Study polymer conformation by varying the wall attraction energy.</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Introducing dynamics to explore bead movements on surfaces.</a:t>
            </a:r>
          </a:p>
        </p:txBody>
      </p:sp>
      <p:sp>
        <p:nvSpPr>
          <p:cNvPr id="5" name="Slide Number Placeholder 4">
            <a:extLst>
              <a:ext uri="{FF2B5EF4-FFF2-40B4-BE49-F238E27FC236}">
                <a16:creationId xmlns:a16="http://schemas.microsoft.com/office/drawing/2014/main" id="{3C52DDD2-EC79-6414-6C16-1C1C4D8BE975}"/>
              </a:ext>
            </a:extLst>
          </p:cNvPr>
          <p:cNvSpPr>
            <a:spLocks noGrp="1"/>
          </p:cNvSpPr>
          <p:nvPr>
            <p:ph type="sldNum" sz="quarter" idx="12"/>
          </p:nvPr>
        </p:nvSpPr>
        <p:spPr/>
        <p:txBody>
          <a:bodyPr/>
          <a:lstStyle/>
          <a:p>
            <a:fld id="{8AFCDE44-C7E7-48E0-B402-97B4027E079D}" type="slidenum">
              <a:rPr lang="en-IN" smtClean="0"/>
              <a:t>17</a:t>
            </a:fld>
            <a:endParaRPr lang="en-IN"/>
          </a:p>
        </p:txBody>
      </p:sp>
    </p:spTree>
    <p:extLst>
      <p:ext uri="{BB962C8B-B14F-4D97-AF65-F5344CB8AC3E}">
        <p14:creationId xmlns:p14="http://schemas.microsoft.com/office/powerpoint/2010/main" val="999179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EC40E-7A81-1A69-ACEF-8496AE9159A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F800985-B5E7-FFAF-5E25-CEAF7860CE6B}"/>
              </a:ext>
            </a:extLst>
          </p:cNvPr>
          <p:cNvSpPr/>
          <p:nvPr/>
        </p:nvSpPr>
        <p:spPr>
          <a:xfrm>
            <a:off x="0" y="319262"/>
            <a:ext cx="12192000" cy="837899"/>
          </a:xfrm>
          <a:prstGeom prst="rect">
            <a:avLst/>
          </a:prstGeom>
          <a:solidFill>
            <a:schemeClr val="bg1"/>
          </a:solidFill>
          <a:ln w="571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solidFill>
                  <a:schemeClr val="tx1"/>
                </a:solidFill>
                <a:latin typeface="Times"/>
                <a:cs typeface="Calibri"/>
              </a:rPr>
              <a:t>Acknowledgement </a:t>
            </a:r>
            <a:endParaRPr lang="en-US" b="1" dirty="0">
              <a:solidFill>
                <a:schemeClr val="tx1"/>
              </a:solidFill>
            </a:endParaRPr>
          </a:p>
        </p:txBody>
      </p:sp>
      <p:sp>
        <p:nvSpPr>
          <p:cNvPr id="15" name="Content Placeholder 14">
            <a:extLst>
              <a:ext uri="{FF2B5EF4-FFF2-40B4-BE49-F238E27FC236}">
                <a16:creationId xmlns:a16="http://schemas.microsoft.com/office/drawing/2014/main" id="{372783C6-C0DE-6860-B81E-460681EFC589}"/>
              </a:ext>
            </a:extLst>
          </p:cNvPr>
          <p:cNvSpPr>
            <a:spLocks noGrp="1"/>
          </p:cNvSpPr>
          <p:nvPr>
            <p:ph idx="1"/>
          </p:nvPr>
        </p:nvSpPr>
        <p:spPr>
          <a:xfrm>
            <a:off x="435621" y="2328127"/>
            <a:ext cx="11320757" cy="3700673"/>
          </a:xfrm>
        </p:spPr>
        <p:txBody>
          <a:bodyPr>
            <a:normAutofit/>
          </a:bodyPr>
          <a:lstStyle/>
          <a:p>
            <a:pPr algn="ctr">
              <a:lnSpc>
                <a:spcPct val="150000"/>
              </a:lnSpc>
            </a:pPr>
            <a:r>
              <a:rPr lang="en-US" sz="1600" dirty="0">
                <a:latin typeface="Times" panose="02020603050405020304" pitchFamily="18" charset="0"/>
                <a:cs typeface="Times" panose="02020603050405020304" pitchFamily="18" charset="0"/>
              </a:rPr>
              <a:t>I would like to extend my heartfelt gratitude to Dr. Balaji Iyer;</a:t>
            </a:r>
          </a:p>
          <a:p>
            <a:pPr marL="0" indent="0" algn="ctr">
              <a:lnSpc>
                <a:spcPct val="150000"/>
              </a:lnSpc>
              <a:buNone/>
            </a:pPr>
            <a:r>
              <a:rPr lang="en-US" sz="1600" dirty="0">
                <a:latin typeface="Times" panose="02020603050405020304" pitchFamily="18" charset="0"/>
                <a:cs typeface="Times" panose="02020603050405020304" pitchFamily="18" charset="0"/>
              </a:rPr>
              <a:t>Mrs. Haritha P.</a:t>
            </a:r>
          </a:p>
          <a:p>
            <a:pPr marL="0" indent="0" algn="ctr">
              <a:lnSpc>
                <a:spcPct val="150000"/>
              </a:lnSpc>
              <a:buNone/>
            </a:pPr>
            <a:r>
              <a:rPr lang="en-US" sz="1600" dirty="0">
                <a:latin typeface="Times" panose="02020603050405020304" pitchFamily="18" charset="0"/>
                <a:cs typeface="Times" panose="02020603050405020304" pitchFamily="18" charset="0"/>
              </a:rPr>
              <a:t>who has helped me get better insights and understand the concept at a better level. Your continuous help and guidance is much required in this journey forward. </a:t>
            </a:r>
          </a:p>
          <a:p>
            <a:pPr marL="0" indent="0" algn="ctr">
              <a:lnSpc>
                <a:spcPct val="150000"/>
              </a:lnSpc>
              <a:buNone/>
            </a:pPr>
            <a:endParaRPr lang="en-US" sz="1600" dirty="0">
              <a:latin typeface="Times" panose="02020603050405020304" pitchFamily="18" charset="0"/>
              <a:cs typeface="Times" panose="02020603050405020304" pitchFamily="18" charset="0"/>
            </a:endParaRPr>
          </a:p>
        </p:txBody>
      </p:sp>
      <p:cxnSp>
        <p:nvCxnSpPr>
          <p:cNvPr id="3" name="Straight Connector 2">
            <a:extLst>
              <a:ext uri="{FF2B5EF4-FFF2-40B4-BE49-F238E27FC236}">
                <a16:creationId xmlns:a16="http://schemas.microsoft.com/office/drawing/2014/main" id="{6D2DB62F-9094-6C29-C095-AC79F624F85A}"/>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1242E15-74EA-F496-EECF-A7D8817A3A7E}"/>
              </a:ext>
            </a:extLst>
          </p:cNvPr>
          <p:cNvSpPr>
            <a:spLocks noGrp="1"/>
          </p:cNvSpPr>
          <p:nvPr>
            <p:ph type="sldNum" sz="quarter" idx="12"/>
          </p:nvPr>
        </p:nvSpPr>
        <p:spPr/>
        <p:txBody>
          <a:bodyPr/>
          <a:lstStyle/>
          <a:p>
            <a:fld id="{8AFCDE44-C7E7-48E0-B402-97B4027E079D}" type="slidenum">
              <a:rPr lang="en-IN" smtClean="0"/>
              <a:t>18</a:t>
            </a:fld>
            <a:endParaRPr lang="en-IN"/>
          </a:p>
        </p:txBody>
      </p:sp>
    </p:spTree>
    <p:extLst>
      <p:ext uri="{BB962C8B-B14F-4D97-AF65-F5344CB8AC3E}">
        <p14:creationId xmlns:p14="http://schemas.microsoft.com/office/powerpoint/2010/main" val="3572971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DA5054-E6A7-AB0A-B35C-A2795DBBF45D}"/>
              </a:ext>
            </a:extLst>
          </p:cNvPr>
          <p:cNvSpPr txBox="1"/>
          <p:nvPr/>
        </p:nvSpPr>
        <p:spPr>
          <a:xfrm>
            <a:off x="4038600" y="2862944"/>
            <a:ext cx="4114800" cy="923330"/>
          </a:xfrm>
          <a:prstGeom prst="rect">
            <a:avLst/>
          </a:prstGeom>
          <a:noFill/>
          <a:ln>
            <a:noFill/>
          </a:ln>
        </p:spPr>
        <p:txBody>
          <a:bodyPr wrap="square" rtlCol="0">
            <a:spAutoFit/>
          </a:bodyPr>
          <a:lstStyle/>
          <a:p>
            <a:pPr algn="l"/>
            <a:r>
              <a:rPr lang="en-IN" sz="5400" dirty="0"/>
              <a:t>THANK YOU</a:t>
            </a:r>
          </a:p>
        </p:txBody>
      </p:sp>
      <p:sp>
        <p:nvSpPr>
          <p:cNvPr id="4" name="Slide Number Placeholder 3">
            <a:extLst>
              <a:ext uri="{FF2B5EF4-FFF2-40B4-BE49-F238E27FC236}">
                <a16:creationId xmlns:a16="http://schemas.microsoft.com/office/drawing/2014/main" id="{3DB08128-1F6E-1A31-F0FE-8BE577431F33}"/>
              </a:ext>
            </a:extLst>
          </p:cNvPr>
          <p:cNvSpPr>
            <a:spLocks noGrp="1"/>
          </p:cNvSpPr>
          <p:nvPr>
            <p:ph type="sldNum" sz="quarter" idx="12"/>
          </p:nvPr>
        </p:nvSpPr>
        <p:spPr/>
        <p:txBody>
          <a:bodyPr/>
          <a:lstStyle/>
          <a:p>
            <a:fld id="{8AFCDE44-C7E7-48E0-B402-97B4027E079D}" type="slidenum">
              <a:rPr lang="en-IN" smtClean="0"/>
              <a:t>19</a:t>
            </a:fld>
            <a:endParaRPr lang="en-IN"/>
          </a:p>
        </p:txBody>
      </p:sp>
    </p:spTree>
    <p:extLst>
      <p:ext uri="{BB962C8B-B14F-4D97-AF65-F5344CB8AC3E}">
        <p14:creationId xmlns:p14="http://schemas.microsoft.com/office/powerpoint/2010/main" val="238113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4DE04-0706-DD13-5F45-D91189697C9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7B8E7CF-6103-6C98-1EEA-8D7F394D39BF}"/>
              </a:ext>
            </a:extLst>
          </p:cNvPr>
          <p:cNvSpPr/>
          <p:nvPr/>
        </p:nvSpPr>
        <p:spPr>
          <a:xfrm>
            <a:off x="53788" y="112076"/>
            <a:ext cx="12048565" cy="724611"/>
          </a:xfrm>
          <a:prstGeom prst="rect">
            <a:avLst/>
          </a:prstGeom>
          <a:solidFill>
            <a:schemeClr val="bg1"/>
          </a:solidFill>
          <a:ln w="571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dirty="0">
                <a:solidFill>
                  <a:schemeClr val="tx1"/>
                </a:solidFill>
                <a:latin typeface="Times"/>
                <a:cs typeface="Calibri"/>
              </a:rPr>
              <a:t>Literature Review </a:t>
            </a:r>
            <a:endParaRPr lang="en-US" b="1" dirty="0">
              <a:solidFill>
                <a:schemeClr val="tx1"/>
              </a:solidFill>
            </a:endParaRP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A8A8B5DE-EFED-D4B8-0A77-8DA0A651F613}"/>
                  </a:ext>
                </a:extLst>
              </p14:cNvPr>
              <p14:cNvContentPartPr/>
              <p14:nvPr/>
            </p14:nvContentPartPr>
            <p14:xfrm>
              <a:off x="1715371" y="3196443"/>
              <a:ext cx="360" cy="360"/>
            </p14:xfrm>
          </p:contentPart>
        </mc:Choice>
        <mc:Fallback xmlns="">
          <p:pic>
            <p:nvPicPr>
              <p:cNvPr id="7" name="Ink 6">
                <a:extLst>
                  <a:ext uri="{FF2B5EF4-FFF2-40B4-BE49-F238E27FC236}">
                    <a16:creationId xmlns:a16="http://schemas.microsoft.com/office/drawing/2014/main" id="{DC7B0885-C979-9C9F-9213-65C95E5B6C8C}"/>
                  </a:ext>
                </a:extLst>
              </p:cNvPr>
              <p:cNvPicPr/>
              <p:nvPr/>
            </p:nvPicPr>
            <p:blipFill>
              <a:blip r:embed="rId4"/>
              <a:stretch>
                <a:fillRect/>
              </a:stretch>
            </p:blipFill>
            <p:spPr>
              <a:xfrm>
                <a:off x="1706731" y="3142443"/>
                <a:ext cx="18000" cy="108000"/>
              </a:xfrm>
              <a:prstGeom prst="rect">
                <a:avLst/>
              </a:prstGeom>
            </p:spPr>
          </p:pic>
        </mc:Fallback>
      </mc:AlternateContent>
      <p:graphicFrame>
        <p:nvGraphicFramePr>
          <p:cNvPr id="2" name="Table 1">
            <a:extLst>
              <a:ext uri="{FF2B5EF4-FFF2-40B4-BE49-F238E27FC236}">
                <a16:creationId xmlns:a16="http://schemas.microsoft.com/office/drawing/2014/main" id="{3D84145F-A5AA-046D-AA61-AA70A0FA187D}"/>
              </a:ext>
            </a:extLst>
          </p:cNvPr>
          <p:cNvGraphicFramePr>
            <a:graphicFrameLocks noGrp="1"/>
          </p:cNvGraphicFramePr>
          <p:nvPr>
            <p:extLst>
              <p:ext uri="{D42A27DB-BD31-4B8C-83A1-F6EECF244321}">
                <p14:modId xmlns:p14="http://schemas.microsoft.com/office/powerpoint/2010/main" val="766616894"/>
              </p:ext>
            </p:extLst>
          </p:nvPr>
        </p:nvGraphicFramePr>
        <p:xfrm>
          <a:off x="322729" y="1413909"/>
          <a:ext cx="11654118" cy="3655618"/>
        </p:xfrm>
        <a:graphic>
          <a:graphicData uri="http://schemas.openxmlformats.org/drawingml/2006/table">
            <a:tbl>
              <a:tblPr>
                <a:tableStyleId>{5940675A-B579-460E-94D1-54222C63F5DA}</a:tableStyleId>
              </a:tblPr>
              <a:tblGrid>
                <a:gridCol w="2643649">
                  <a:extLst>
                    <a:ext uri="{9D8B030D-6E8A-4147-A177-3AD203B41FA5}">
                      <a16:colId xmlns:a16="http://schemas.microsoft.com/office/drawing/2014/main" val="2278737457"/>
                    </a:ext>
                  </a:extLst>
                </a:gridCol>
                <a:gridCol w="2672422">
                  <a:extLst>
                    <a:ext uri="{9D8B030D-6E8A-4147-A177-3AD203B41FA5}">
                      <a16:colId xmlns:a16="http://schemas.microsoft.com/office/drawing/2014/main" val="2669172879"/>
                    </a:ext>
                  </a:extLst>
                </a:gridCol>
                <a:gridCol w="1267651">
                  <a:extLst>
                    <a:ext uri="{9D8B030D-6E8A-4147-A177-3AD203B41FA5}">
                      <a16:colId xmlns:a16="http://schemas.microsoft.com/office/drawing/2014/main" val="3312776035"/>
                    </a:ext>
                  </a:extLst>
                </a:gridCol>
                <a:gridCol w="2213940">
                  <a:extLst>
                    <a:ext uri="{9D8B030D-6E8A-4147-A177-3AD203B41FA5}">
                      <a16:colId xmlns:a16="http://schemas.microsoft.com/office/drawing/2014/main" val="4127232798"/>
                    </a:ext>
                  </a:extLst>
                </a:gridCol>
                <a:gridCol w="2856456">
                  <a:extLst>
                    <a:ext uri="{9D8B030D-6E8A-4147-A177-3AD203B41FA5}">
                      <a16:colId xmlns:a16="http://schemas.microsoft.com/office/drawing/2014/main" val="1316115287"/>
                    </a:ext>
                  </a:extLst>
                </a:gridCol>
              </a:tblGrid>
              <a:tr h="150060">
                <a:tc>
                  <a:txBody>
                    <a:bodyPr/>
                    <a:lstStyle/>
                    <a:p>
                      <a:pPr algn="ctr" fontAlgn="ctr"/>
                      <a:r>
                        <a:rPr lang="en-IN" sz="1600" u="none" strike="noStrike" dirty="0">
                          <a:effectLst/>
                        </a:rPr>
                        <a:t>Paper Title</a:t>
                      </a:r>
                      <a:endParaRPr lang="en-IN" sz="1600" b="1"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2">
                        <a:lumMod val="60000"/>
                        <a:lumOff val="40000"/>
                      </a:schemeClr>
                    </a:solidFill>
                  </a:tcPr>
                </a:tc>
                <a:tc>
                  <a:txBody>
                    <a:bodyPr/>
                    <a:lstStyle/>
                    <a:p>
                      <a:pPr algn="ctr" fontAlgn="ctr"/>
                      <a:r>
                        <a:rPr lang="en-IN" sz="1600" u="none" strike="noStrike" dirty="0">
                          <a:effectLst/>
                        </a:rPr>
                        <a:t>Authors</a:t>
                      </a:r>
                      <a:endParaRPr lang="en-IN" sz="1600" b="1"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2">
                        <a:lumMod val="60000"/>
                        <a:lumOff val="40000"/>
                      </a:schemeClr>
                    </a:solidFill>
                  </a:tcPr>
                </a:tc>
                <a:tc>
                  <a:txBody>
                    <a:bodyPr/>
                    <a:lstStyle/>
                    <a:p>
                      <a:pPr algn="ctr" fontAlgn="ctr"/>
                      <a:r>
                        <a:rPr lang="en-IN" sz="1600" b="0" u="none" strike="noStrike" dirty="0">
                          <a:solidFill>
                            <a:srgbClr val="000000"/>
                          </a:solidFill>
                          <a:effectLst/>
                        </a:rPr>
                        <a:t>surface </a:t>
                      </a:r>
                      <a:endParaRPr lang="en-IN" sz="16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2">
                        <a:lumMod val="60000"/>
                        <a:lumOff val="40000"/>
                      </a:schemeClr>
                    </a:solidFill>
                  </a:tcPr>
                </a:tc>
                <a:tc>
                  <a:txBody>
                    <a:bodyPr/>
                    <a:lstStyle/>
                    <a:p>
                      <a:pPr algn="ctr" fontAlgn="ctr"/>
                      <a:r>
                        <a:rPr lang="en-IN" sz="1600" b="0" u="none" strike="noStrike" dirty="0">
                          <a:solidFill>
                            <a:srgbClr val="000000"/>
                          </a:solidFill>
                          <a:effectLst/>
                        </a:rPr>
                        <a:t>Simulation method </a:t>
                      </a:r>
                      <a:endParaRPr lang="en-IN" sz="16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2">
                        <a:lumMod val="60000"/>
                        <a:lumOff val="40000"/>
                      </a:schemeClr>
                    </a:solidFill>
                  </a:tcPr>
                </a:tc>
                <a:tc>
                  <a:txBody>
                    <a:bodyPr/>
                    <a:lstStyle/>
                    <a:p>
                      <a:pPr algn="ctr" fontAlgn="ctr"/>
                      <a:r>
                        <a:rPr lang="en-IN" sz="1600" u="none" strike="noStrike" dirty="0">
                          <a:effectLst/>
                        </a:rPr>
                        <a:t>Key Observations</a:t>
                      </a:r>
                      <a:endParaRPr lang="en-IN" sz="1600" b="1"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2">
                        <a:lumMod val="60000"/>
                        <a:lumOff val="40000"/>
                      </a:schemeClr>
                    </a:solidFill>
                  </a:tcPr>
                </a:tc>
                <a:extLst>
                  <a:ext uri="{0D108BD9-81ED-4DB2-BD59-A6C34878D82A}">
                    <a16:rowId xmlns:a16="http://schemas.microsoft.com/office/drawing/2014/main" val="313377714"/>
                  </a:ext>
                </a:extLst>
              </a:tr>
              <a:tr h="518118">
                <a:tc>
                  <a:txBody>
                    <a:bodyPr/>
                    <a:lstStyle/>
                    <a:p>
                      <a:pPr algn="ctr" fontAlgn="ctr"/>
                      <a:r>
                        <a:rPr lang="en-US" sz="1400" u="none" strike="noStrike" dirty="0">
                          <a:effectLst/>
                        </a:rPr>
                        <a:t>Interfacial Structure and Dynamics of macromolecular liquids</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4">
                        <a:lumMod val="40000"/>
                        <a:lumOff val="60000"/>
                      </a:schemeClr>
                    </a:solidFill>
                  </a:tcPr>
                </a:tc>
                <a:tc>
                  <a:txBody>
                    <a:bodyPr/>
                    <a:lstStyle/>
                    <a:p>
                      <a:pPr algn="ctr" fontAlgn="ctr"/>
                      <a:r>
                        <a:rPr lang="en-US" sz="1400" u="none" strike="noStrike" dirty="0">
                          <a:effectLst/>
                        </a:rPr>
                        <a:t>Kevin F. Mansfield, </a:t>
                      </a:r>
                      <a:r>
                        <a:rPr lang="en-US" sz="1400" u="none" strike="noStrike" dirty="0" err="1">
                          <a:effectLst/>
                        </a:rPr>
                        <a:t>Dores</a:t>
                      </a:r>
                      <a:r>
                        <a:rPr lang="en-US" sz="1400" u="none" strike="noStrike" dirty="0">
                          <a:effectLst/>
                        </a:rPr>
                        <a:t> N. </a:t>
                      </a:r>
                      <a:r>
                        <a:rPr lang="en-US" sz="1400" u="none" strike="noStrike" dirty="0" err="1">
                          <a:effectLst/>
                        </a:rPr>
                        <a:t>Theodorou</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4">
                        <a:lumMod val="40000"/>
                        <a:lumOff val="60000"/>
                      </a:schemeClr>
                    </a:solidFill>
                  </a:tcPr>
                </a:tc>
                <a:tc>
                  <a:txBody>
                    <a:bodyPr/>
                    <a:lstStyle/>
                    <a:p>
                      <a:pPr algn="ctr" fontAlgn="ctr"/>
                      <a:r>
                        <a:rPr lang="en-IN" sz="1400" u="none" strike="noStrike" dirty="0">
                          <a:effectLst/>
                        </a:rPr>
                        <a:t>Surface</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4">
                        <a:lumMod val="40000"/>
                        <a:lumOff val="60000"/>
                      </a:schemeClr>
                    </a:solidFill>
                  </a:tcPr>
                </a:tc>
                <a:tc>
                  <a:txBody>
                    <a:bodyPr/>
                    <a:lstStyle/>
                    <a:p>
                      <a:pPr algn="ctr" fontAlgn="ctr"/>
                      <a:r>
                        <a:rPr lang="en-IN" sz="1400" u="none" strike="noStrike" dirty="0">
                          <a:effectLst/>
                        </a:rPr>
                        <a:t>Monte Carlo Simulation</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4">
                        <a:lumMod val="40000"/>
                        <a:lumOff val="60000"/>
                      </a:schemeClr>
                    </a:solidFill>
                  </a:tcPr>
                </a:tc>
                <a:tc>
                  <a:txBody>
                    <a:bodyPr/>
                    <a:lstStyle/>
                    <a:p>
                      <a:pPr algn="ctr" fontAlgn="ctr"/>
                      <a:r>
                        <a:rPr lang="en-IN" sz="1400" u="none" strike="noStrike" dirty="0">
                          <a:effectLst/>
                        </a:rPr>
                        <a:t>Focuses on macromolecular liquid dynamics</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solidFill>
                      <a:schemeClr val="accent4">
                        <a:lumMod val="40000"/>
                        <a:lumOff val="60000"/>
                      </a:schemeClr>
                    </a:solidFill>
                  </a:tcPr>
                </a:tc>
                <a:extLst>
                  <a:ext uri="{0D108BD9-81ED-4DB2-BD59-A6C34878D82A}">
                    <a16:rowId xmlns:a16="http://schemas.microsoft.com/office/drawing/2014/main" val="254075541"/>
                  </a:ext>
                </a:extLst>
              </a:tr>
              <a:tr h="1018547">
                <a:tc>
                  <a:txBody>
                    <a:bodyPr/>
                    <a:lstStyle/>
                    <a:p>
                      <a:pPr algn="ctr" fontAlgn="base"/>
                      <a:r>
                        <a:rPr lang="en-US" sz="1400" b="0" kern="1200" dirty="0">
                          <a:solidFill>
                            <a:schemeClr val="dk1"/>
                          </a:solidFill>
                          <a:effectLst/>
                        </a:rPr>
                        <a:t>Interaction between plates in a polymer melt</a:t>
                      </a:r>
                      <a:endParaRPr lang="en-US" sz="1400" b="0" i="0" kern="1200" dirty="0">
                        <a:solidFill>
                          <a:schemeClr val="dk1"/>
                        </a:solidFill>
                        <a:effectLst/>
                        <a:latin typeface="+mn-lt"/>
                        <a:ea typeface="+mn-ea"/>
                        <a:cs typeface="+mn-cs"/>
                      </a:endParaRPr>
                    </a:p>
                  </a:txBody>
                  <a:tcPr marL="1563" marR="1563" marT="1563" marB="0" anchor="ctr"/>
                </a:tc>
                <a:tc>
                  <a:txBody>
                    <a:bodyPr/>
                    <a:lstStyle/>
                    <a:p>
                      <a:pPr algn="ctr"/>
                      <a:r>
                        <a:rPr lang="en-IN" sz="1400" b="0" kern="1200" dirty="0">
                          <a:solidFill>
                            <a:schemeClr val="dk1"/>
                          </a:solidFill>
                          <a:effectLst/>
                        </a:rPr>
                        <a:t>Gerrit ten </a:t>
                      </a:r>
                      <a:r>
                        <a:rPr lang="en-IN" sz="1400" b="0" kern="1200" dirty="0" err="1">
                          <a:solidFill>
                            <a:schemeClr val="dk1"/>
                          </a:solidFill>
                          <a:effectLst/>
                        </a:rPr>
                        <a:t>Brinke</a:t>
                      </a:r>
                      <a:r>
                        <a:rPr lang="en-IN" sz="1400" b="0" kern="1200" dirty="0">
                          <a:solidFill>
                            <a:schemeClr val="dk1"/>
                          </a:solidFill>
                          <a:effectLst/>
                        </a:rPr>
                        <a:t>, Dominique </a:t>
                      </a:r>
                      <a:r>
                        <a:rPr lang="en-IN" sz="1400" b="0" kern="1200" dirty="0" err="1">
                          <a:solidFill>
                            <a:schemeClr val="dk1"/>
                          </a:solidFill>
                          <a:effectLst/>
                        </a:rPr>
                        <a:t>Ausserre</a:t>
                      </a:r>
                      <a:r>
                        <a:rPr lang="en-IN" sz="1400" b="0" kern="1200" dirty="0">
                          <a:solidFill>
                            <a:schemeClr val="dk1"/>
                          </a:solidFill>
                          <a:effectLst/>
                        </a:rPr>
                        <a:t>,</a:t>
                      </a:r>
                    </a:p>
                    <a:p>
                      <a:pPr algn="ctr"/>
                      <a:r>
                        <a:rPr lang="en-IN" sz="1400" b="0" kern="1200" dirty="0">
                          <a:solidFill>
                            <a:schemeClr val="dk1"/>
                          </a:solidFill>
                          <a:effectLst/>
                        </a:rPr>
                        <a:t>Georges </a:t>
                      </a:r>
                      <a:r>
                        <a:rPr lang="en-IN" sz="1400" b="0" kern="1200" dirty="0" err="1">
                          <a:solidFill>
                            <a:schemeClr val="dk1"/>
                          </a:solidFill>
                          <a:effectLst/>
                        </a:rPr>
                        <a:t>Hadziioannou</a:t>
                      </a:r>
                      <a:endParaRPr lang="en-IN" sz="1400" b="0" i="0" kern="1200" dirty="0">
                        <a:solidFill>
                          <a:schemeClr val="dk1"/>
                        </a:solidFill>
                        <a:effectLst/>
                        <a:latin typeface="+mn-lt"/>
                        <a:ea typeface="+mn-ea"/>
                        <a:cs typeface="+mn-cs"/>
                      </a:endParaRPr>
                    </a:p>
                  </a:txBody>
                  <a:tcPr marL="1563" marR="1563" marT="1563" marB="0" anchor="ctr"/>
                </a:tc>
                <a:tc>
                  <a:txBody>
                    <a:bodyPr/>
                    <a:lstStyle/>
                    <a:p>
                      <a:pPr algn="ctr" fontAlgn="ctr"/>
                      <a:r>
                        <a:rPr lang="en-IN" sz="1400" u="none" strike="noStrike" dirty="0">
                          <a:effectLst/>
                        </a:rPr>
                        <a:t>Surface</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IN" sz="1400" b="0" u="none" strike="noStrike" dirty="0">
                          <a:solidFill>
                            <a:srgbClr val="000000"/>
                          </a:solidFill>
                          <a:effectLst/>
                        </a:rPr>
                        <a:t>Lattice Monte Carlo simulation</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US" sz="1400" b="0" u="none" strike="noStrike" dirty="0">
                          <a:solidFill>
                            <a:srgbClr val="000000"/>
                          </a:solidFill>
                          <a:effectLst/>
                        </a:rPr>
                        <a:t>Focuses on how polymer chain flatten or orient themselves near the plates and how this deformation depends on the distance between the plates </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extLst>
                  <a:ext uri="{0D108BD9-81ED-4DB2-BD59-A6C34878D82A}">
                    <a16:rowId xmlns:a16="http://schemas.microsoft.com/office/drawing/2014/main" val="2046977105"/>
                  </a:ext>
                </a:extLst>
              </a:tr>
              <a:tr h="764453">
                <a:tc>
                  <a:txBody>
                    <a:bodyPr/>
                    <a:lstStyle/>
                    <a:p>
                      <a:pPr algn="ctr" fontAlgn="ctr"/>
                      <a:r>
                        <a:rPr lang="en-US" sz="1400" u="none" strike="noStrike" dirty="0">
                          <a:effectLst/>
                        </a:rPr>
                        <a:t>Interface and Surface Properties of Short Polymers in solution: Monte Carlo and self-consistent field theory</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IN" sz="1400" u="none" strike="noStrike" dirty="0">
                          <a:effectLst/>
                        </a:rPr>
                        <a:t>M. Muller, L. Gonzalez MacDowell</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IN" sz="1400" u="none" strike="noStrike">
                          <a:effectLst/>
                        </a:rPr>
                        <a:t>Surface</a:t>
                      </a:r>
                      <a:endParaRPr lang="en-IN" sz="1400" b="0" i="0" u="none" strike="noStrike">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US" sz="1400" u="none" strike="noStrike" dirty="0">
                          <a:effectLst/>
                        </a:rPr>
                        <a:t>Monte Carlo, Self-Consistent Field Calculations</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US" sz="1400" b="0" u="none" strike="noStrike" dirty="0">
                          <a:solidFill>
                            <a:srgbClr val="000000"/>
                          </a:solidFill>
                          <a:effectLst/>
                        </a:rPr>
                        <a:t>Examine the wetting behavior at interfaces </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extLst>
                  <a:ext uri="{0D108BD9-81ED-4DB2-BD59-A6C34878D82A}">
                    <a16:rowId xmlns:a16="http://schemas.microsoft.com/office/drawing/2014/main" val="2413611970"/>
                  </a:ext>
                </a:extLst>
              </a:tr>
              <a:tr h="1018547">
                <a:tc>
                  <a:txBody>
                    <a:bodyPr/>
                    <a:lstStyle/>
                    <a:p>
                      <a:pPr algn="ctr" fontAlgn="ctr"/>
                      <a:r>
                        <a:rPr lang="en-US" sz="1400" u="none" strike="noStrike" dirty="0">
                          <a:effectLst/>
                        </a:rPr>
                        <a:t>Polymer Loop Formation on a Functionalized hard surface: comparison of experimental and monte </a:t>
                      </a:r>
                      <a:r>
                        <a:rPr lang="en-US" sz="1400" u="none" strike="noStrike" dirty="0" err="1">
                          <a:effectLst/>
                        </a:rPr>
                        <a:t>carlo</a:t>
                      </a:r>
                      <a:r>
                        <a:rPr lang="en-US" sz="1400" u="none" strike="noStrike" dirty="0">
                          <a:effectLst/>
                        </a:rPr>
                        <a:t> simulation approach </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IN" sz="1400" u="none" strike="noStrike" dirty="0">
                          <a:effectLst/>
                        </a:rPr>
                        <a:t>Zhenyu Huang, Haining Ji, Jimmy Mays</a:t>
                      </a:r>
                    </a:p>
                    <a:p>
                      <a:pPr algn="ctr" fontAlgn="ct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IN" sz="1400" u="none" strike="noStrike" dirty="0">
                          <a:effectLst/>
                        </a:rPr>
                        <a:t>Surface</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IN" sz="1400" u="none" strike="noStrike" dirty="0">
                          <a:effectLst/>
                        </a:rPr>
                        <a:t>Monte Carlo Simulation</a:t>
                      </a:r>
                      <a:endParaRPr lang="en-IN"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tc>
                  <a:txBody>
                    <a:bodyPr/>
                    <a:lstStyle/>
                    <a:p>
                      <a:pPr algn="ctr" fontAlgn="ctr"/>
                      <a:r>
                        <a:rPr lang="en-US" sz="1400" u="none" strike="noStrike" dirty="0">
                          <a:effectLst/>
                        </a:rPr>
                        <a:t>Studies loop formation of polymers on surfaces over time </a:t>
                      </a:r>
                      <a:endParaRPr lang="en-US" sz="1400" b="0" i="0" u="none" strike="noStrike" dirty="0">
                        <a:solidFill>
                          <a:srgbClr val="000000"/>
                        </a:solidFill>
                        <a:effectLst/>
                        <a:latin typeface="Times" panose="02020603050405020304" pitchFamily="18" charset="0"/>
                        <a:cs typeface="Times" panose="02020603050405020304" pitchFamily="18" charset="0"/>
                      </a:endParaRPr>
                    </a:p>
                  </a:txBody>
                  <a:tcPr marL="1563" marR="1563" marT="1563" marB="0" anchor="ctr"/>
                </a:tc>
                <a:extLst>
                  <a:ext uri="{0D108BD9-81ED-4DB2-BD59-A6C34878D82A}">
                    <a16:rowId xmlns:a16="http://schemas.microsoft.com/office/drawing/2014/main" val="3182837161"/>
                  </a:ext>
                </a:extLst>
              </a:tr>
            </a:tbl>
          </a:graphicData>
        </a:graphic>
      </p:graphicFrame>
      <p:cxnSp>
        <p:nvCxnSpPr>
          <p:cNvPr id="3" name="Straight Connector 2">
            <a:extLst>
              <a:ext uri="{FF2B5EF4-FFF2-40B4-BE49-F238E27FC236}">
                <a16:creationId xmlns:a16="http://schemas.microsoft.com/office/drawing/2014/main" id="{04D8EAE5-8D64-6AA8-0374-BC6623D3E7D2}"/>
              </a:ext>
            </a:extLst>
          </p:cNvPr>
          <p:cNvCxnSpPr/>
          <p:nvPr/>
        </p:nvCxnSpPr>
        <p:spPr>
          <a:xfrm>
            <a:off x="838200" y="758799"/>
            <a:ext cx="105156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A51F396F-0438-BFED-9DAF-5C3E982FD34E}"/>
              </a:ext>
            </a:extLst>
          </p:cNvPr>
          <p:cNvSpPr>
            <a:spLocks noGrp="1"/>
          </p:cNvSpPr>
          <p:nvPr>
            <p:ph type="sldNum" sz="quarter" idx="12"/>
          </p:nvPr>
        </p:nvSpPr>
        <p:spPr/>
        <p:txBody>
          <a:bodyPr/>
          <a:lstStyle/>
          <a:p>
            <a:fld id="{8AFCDE44-C7E7-48E0-B402-97B4027E079D}" type="slidenum">
              <a:rPr lang="en-IN" smtClean="0"/>
              <a:t>2</a:t>
            </a:fld>
            <a:endParaRPr lang="en-IN"/>
          </a:p>
        </p:txBody>
      </p:sp>
    </p:spTree>
    <p:extLst>
      <p:ext uri="{BB962C8B-B14F-4D97-AF65-F5344CB8AC3E}">
        <p14:creationId xmlns:p14="http://schemas.microsoft.com/office/powerpoint/2010/main" val="399896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5B4FA-DA50-368D-BF96-DAFAB51D3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163C4E-9891-C9C1-3BBE-E43FBBA50D79}"/>
              </a:ext>
            </a:extLst>
          </p:cNvPr>
          <p:cNvSpPr>
            <a:spLocks noGrp="1"/>
          </p:cNvSpPr>
          <p:nvPr>
            <p:ph type="title"/>
          </p:nvPr>
        </p:nvSpPr>
        <p:spPr>
          <a:xfrm>
            <a:off x="666750" y="382587"/>
            <a:ext cx="10515600" cy="1063625"/>
          </a:xfrm>
          <a:noFill/>
        </p:spPr>
        <p:txBody>
          <a:bodyPr>
            <a:normAutofit/>
          </a:bodyPr>
          <a:lstStyle/>
          <a:p>
            <a:r>
              <a:rPr lang="en-IN" sz="3200" b="1" dirty="0"/>
              <a:t>RESULTS AND DISCUSSION:  </a:t>
            </a:r>
          </a:p>
        </p:txBody>
      </p:sp>
      <p:cxnSp>
        <p:nvCxnSpPr>
          <p:cNvPr id="12" name="Straight Connector 11">
            <a:extLst>
              <a:ext uri="{FF2B5EF4-FFF2-40B4-BE49-F238E27FC236}">
                <a16:creationId xmlns:a16="http://schemas.microsoft.com/office/drawing/2014/main" id="{48537DA9-3DF6-BDA7-E6BE-321E61833602}"/>
              </a:ext>
            </a:extLst>
          </p:cNvPr>
          <p:cNvCxnSpPr/>
          <p:nvPr/>
        </p:nvCxnSpPr>
        <p:spPr>
          <a:xfrm>
            <a:off x="838200" y="1257300"/>
            <a:ext cx="105156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B8C47309-1780-8593-3F99-558721BFC907}"/>
              </a:ext>
            </a:extLst>
          </p:cNvPr>
          <p:cNvGrpSpPr/>
          <p:nvPr/>
        </p:nvGrpSpPr>
        <p:grpSpPr>
          <a:xfrm>
            <a:off x="5219700" y="239814"/>
            <a:ext cx="2228850" cy="885825"/>
            <a:chOff x="1314450" y="1704975"/>
            <a:chExt cx="2228850" cy="885825"/>
          </a:xfrm>
        </p:grpSpPr>
        <p:sp>
          <p:nvSpPr>
            <p:cNvPr id="4" name="Oval 3">
              <a:extLst>
                <a:ext uri="{FF2B5EF4-FFF2-40B4-BE49-F238E27FC236}">
                  <a16:creationId xmlns:a16="http://schemas.microsoft.com/office/drawing/2014/main" id="{B317CA7C-B121-D044-952D-9E9D8AD60165}"/>
                </a:ext>
              </a:extLst>
            </p:cNvPr>
            <p:cNvSpPr/>
            <p:nvPr/>
          </p:nvSpPr>
          <p:spPr>
            <a:xfrm>
              <a:off x="1314450" y="1704975"/>
              <a:ext cx="2228850" cy="885825"/>
            </a:xfrm>
            <a:prstGeom prst="ellipse">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80762610-B0CE-3777-ED30-550AB0A09EEC}"/>
                </a:ext>
              </a:extLst>
            </p:cNvPr>
            <p:cNvSpPr txBox="1"/>
            <p:nvPr/>
          </p:nvSpPr>
          <p:spPr>
            <a:xfrm>
              <a:off x="1647825" y="1800225"/>
              <a:ext cx="1895475" cy="646331"/>
            </a:xfrm>
            <a:prstGeom prst="rect">
              <a:avLst/>
            </a:prstGeom>
            <a:noFill/>
            <a:ln>
              <a:noFill/>
            </a:ln>
          </p:spPr>
          <p:txBody>
            <a:bodyPr wrap="square" rtlCol="0">
              <a:spAutoFit/>
            </a:bodyPr>
            <a:lstStyle/>
            <a:p>
              <a:pPr algn="l"/>
              <a:r>
                <a:rPr lang="en-IN" dirty="0"/>
                <a:t>Binning Scheme</a:t>
              </a:r>
            </a:p>
            <a:p>
              <a:pPr algn="l"/>
              <a:r>
                <a:rPr lang="en-IN" dirty="0"/>
                <a:t>(20 parallel bins) </a:t>
              </a:r>
            </a:p>
          </p:txBody>
        </p:sp>
      </p:grpSp>
      <p:pic>
        <p:nvPicPr>
          <p:cNvPr id="7" name="Picture 6">
            <a:extLst>
              <a:ext uri="{FF2B5EF4-FFF2-40B4-BE49-F238E27FC236}">
                <a16:creationId xmlns:a16="http://schemas.microsoft.com/office/drawing/2014/main" id="{A154DF43-4A57-9040-AFB4-7E28D889C757}"/>
              </a:ext>
            </a:extLst>
          </p:cNvPr>
          <p:cNvPicPr>
            <a:picLocks noChangeAspect="1"/>
          </p:cNvPicPr>
          <p:nvPr/>
        </p:nvPicPr>
        <p:blipFill>
          <a:blip r:embed="rId2"/>
          <a:stretch>
            <a:fillRect/>
          </a:stretch>
        </p:blipFill>
        <p:spPr>
          <a:xfrm>
            <a:off x="6842369" y="1811996"/>
            <a:ext cx="4511431" cy="3734124"/>
          </a:xfrm>
          <a:prstGeom prst="rect">
            <a:avLst/>
          </a:prstGeom>
        </p:spPr>
      </p:pic>
      <p:cxnSp>
        <p:nvCxnSpPr>
          <p:cNvPr id="9" name="Straight Connector 8">
            <a:extLst>
              <a:ext uri="{FF2B5EF4-FFF2-40B4-BE49-F238E27FC236}">
                <a16:creationId xmlns:a16="http://schemas.microsoft.com/office/drawing/2014/main" id="{8A5C0D41-3057-AEEB-0315-7D5CC2B2A5D0}"/>
              </a:ext>
            </a:extLst>
          </p:cNvPr>
          <p:cNvCxnSpPr>
            <a:cxnSpLocks/>
          </p:cNvCxnSpPr>
          <p:nvPr/>
        </p:nvCxnSpPr>
        <p:spPr>
          <a:xfrm>
            <a:off x="5918712" y="1446212"/>
            <a:ext cx="0" cy="4778477"/>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36D77C1-ECC1-B166-1690-F292694A6460}"/>
              </a:ext>
            </a:extLst>
          </p:cNvPr>
          <p:cNvSpPr txBox="1"/>
          <p:nvPr/>
        </p:nvSpPr>
        <p:spPr>
          <a:xfrm>
            <a:off x="838199" y="2720312"/>
            <a:ext cx="4714875"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dirty="0"/>
              <a:t>Cases -1 and 2 are identical.</a:t>
            </a:r>
          </a:p>
        </p:txBody>
      </p:sp>
      <p:sp>
        <p:nvSpPr>
          <p:cNvPr id="11" name="TextBox 10">
            <a:extLst>
              <a:ext uri="{FF2B5EF4-FFF2-40B4-BE49-F238E27FC236}">
                <a16:creationId xmlns:a16="http://schemas.microsoft.com/office/drawing/2014/main" id="{C4EBB7CB-D983-782D-9983-A6A6522E4AF7}"/>
              </a:ext>
            </a:extLst>
          </p:cNvPr>
          <p:cNvSpPr txBox="1"/>
          <p:nvPr/>
        </p:nvSpPr>
        <p:spPr>
          <a:xfrm>
            <a:off x="838199" y="3487382"/>
            <a:ext cx="4714875"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dirty="0"/>
              <a:t>Strong adsorption has more segment density.</a:t>
            </a:r>
          </a:p>
        </p:txBody>
      </p:sp>
      <p:sp>
        <p:nvSpPr>
          <p:cNvPr id="13" name="TextBox 12">
            <a:extLst>
              <a:ext uri="{FF2B5EF4-FFF2-40B4-BE49-F238E27FC236}">
                <a16:creationId xmlns:a16="http://schemas.microsoft.com/office/drawing/2014/main" id="{C66E596C-FF4E-3992-EE46-20201E97EDFE}"/>
              </a:ext>
            </a:extLst>
          </p:cNvPr>
          <p:cNvSpPr txBox="1"/>
          <p:nvPr/>
        </p:nvSpPr>
        <p:spPr>
          <a:xfrm>
            <a:off x="838200" y="4227553"/>
            <a:ext cx="4714875"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dirty="0"/>
              <a:t>Weak adsorption has less segment density.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46AF36-E362-F0EF-ECF5-E5E1FC280A84}"/>
                  </a:ext>
                </a:extLst>
              </p:cNvPr>
              <p:cNvSpPr txBox="1"/>
              <p:nvPr/>
            </p:nvSpPr>
            <p:spPr>
              <a:xfrm>
                <a:off x="2447236" y="2074077"/>
                <a:ext cx="1371602" cy="508537"/>
              </a:xfrm>
              <a:prstGeom prst="rect">
                <a:avLst/>
              </a:prstGeom>
              <a:noFill/>
              <a:ln>
                <a:noFill/>
              </a:ln>
            </p:spPr>
            <p:txBody>
              <a:bodyPr wrap="square" rtlCol="0">
                <a:spAutoFit/>
              </a:bodyPr>
              <a:lstStyle/>
              <a:p>
                <a:pPr algn="l"/>
                <a:r>
                  <a:rPr lang="el-GR" dirty="0">
                    <a:latin typeface="DengXian" panose="02010600030101010101" pitchFamily="2" charset="-122"/>
                    <a:ea typeface="DengXian" panose="02010600030101010101" pitchFamily="2" charset="-122"/>
                  </a:rPr>
                  <a:t>Φ</a:t>
                </a:r>
                <a:r>
                  <a:rPr lang="en-IN" dirty="0">
                    <a:latin typeface="DengXian" panose="02010600030101010101" pitchFamily="2" charset="-122"/>
                    <a:ea typeface="DengXian" panose="02010600030101010101" pitchFamily="2" charset="-122"/>
                  </a:rPr>
                  <a:t>(z) = </a:t>
                </a:r>
                <a14:m>
                  <m:oMath xmlns:m="http://schemas.openxmlformats.org/officeDocument/2006/math">
                    <m:f>
                      <m:fPr>
                        <m:ctrlPr>
                          <a:rPr lang="en-IN" i="1" smtClean="0">
                            <a:latin typeface="Cambria Math" panose="02040503050406030204" pitchFamily="18" charset="0"/>
                            <a:ea typeface="DengXian" panose="02010600030101010101" pitchFamily="2" charset="-122"/>
                          </a:rPr>
                        </m:ctrlPr>
                      </m:fPr>
                      <m:num>
                        <m:r>
                          <a:rPr lang="en-IN" b="0" i="1" smtClean="0">
                            <a:latin typeface="Cambria Math" panose="02040503050406030204" pitchFamily="18" charset="0"/>
                            <a:ea typeface="DengXian" panose="02010600030101010101" pitchFamily="2" charset="-122"/>
                          </a:rPr>
                          <m:t>𝑛</m:t>
                        </m:r>
                        <m:d>
                          <m:dPr>
                            <m:ctrlPr>
                              <a:rPr lang="en-IN" b="0" i="1" smtClean="0">
                                <a:latin typeface="Cambria Math" panose="02040503050406030204" pitchFamily="18" charset="0"/>
                                <a:ea typeface="DengXian" panose="02010600030101010101" pitchFamily="2" charset="-122"/>
                              </a:rPr>
                            </m:ctrlPr>
                          </m:dPr>
                          <m:e>
                            <m:r>
                              <a:rPr lang="en-IN" b="0" i="1" smtClean="0">
                                <a:latin typeface="Cambria Math" panose="02040503050406030204" pitchFamily="18" charset="0"/>
                                <a:ea typeface="DengXian" panose="02010600030101010101" pitchFamily="2" charset="-122"/>
                              </a:rPr>
                              <m:t>𝑧</m:t>
                            </m:r>
                          </m:e>
                        </m:d>
                      </m:num>
                      <m:den>
                        <m:r>
                          <a:rPr lang="en-IN" b="0" i="1" smtClean="0">
                            <a:latin typeface="Cambria Math" panose="02040503050406030204" pitchFamily="18" charset="0"/>
                            <a:ea typeface="DengXian" panose="02010600030101010101" pitchFamily="2" charset="-122"/>
                          </a:rPr>
                          <m:t>𝐿</m:t>
                        </m:r>
                      </m:den>
                    </m:f>
                  </m:oMath>
                </a14:m>
                <a:endParaRPr lang="en-IN" sz="1200" dirty="0">
                  <a:latin typeface="DengXian" panose="02010600030101010101" pitchFamily="2" charset="-122"/>
                  <a:ea typeface="DengXian" panose="02010600030101010101" pitchFamily="2" charset="-122"/>
                </a:endParaRPr>
              </a:p>
            </p:txBody>
          </p:sp>
        </mc:Choice>
        <mc:Fallback xmlns="">
          <p:sp>
            <p:nvSpPr>
              <p:cNvPr id="6" name="TextBox 5">
                <a:extLst>
                  <a:ext uri="{FF2B5EF4-FFF2-40B4-BE49-F238E27FC236}">
                    <a16:creationId xmlns:a16="http://schemas.microsoft.com/office/drawing/2014/main" id="{2C46AF36-E362-F0EF-ECF5-E5E1FC280A84}"/>
                  </a:ext>
                </a:extLst>
              </p:cNvPr>
              <p:cNvSpPr txBox="1">
                <a:spLocks noRot="1" noChangeAspect="1" noMove="1" noResize="1" noEditPoints="1" noAdjustHandles="1" noChangeArrowheads="1" noChangeShapeType="1" noTextEdit="1"/>
              </p:cNvSpPr>
              <p:nvPr/>
            </p:nvSpPr>
            <p:spPr>
              <a:xfrm>
                <a:off x="2447236" y="2074077"/>
                <a:ext cx="1371602" cy="508537"/>
              </a:xfrm>
              <a:prstGeom prst="rect">
                <a:avLst/>
              </a:prstGeom>
              <a:blipFill>
                <a:blip r:embed="rId3"/>
                <a:stretch>
                  <a:fillRect l="-3556" b="-5952"/>
                </a:stretch>
              </a:blipFill>
              <a:ln>
                <a:noFill/>
              </a:ln>
            </p:spPr>
            <p:txBody>
              <a:bodyPr/>
              <a:lstStyle/>
              <a:p>
                <a:r>
                  <a:rPr lang="en-IN">
                    <a:noFill/>
                  </a:rPr>
                  <a:t> </a:t>
                </a:r>
              </a:p>
            </p:txBody>
          </p:sp>
        </mc:Fallback>
      </mc:AlternateContent>
      <p:sp>
        <p:nvSpPr>
          <p:cNvPr id="14" name="TextBox 13">
            <a:extLst>
              <a:ext uri="{FF2B5EF4-FFF2-40B4-BE49-F238E27FC236}">
                <a16:creationId xmlns:a16="http://schemas.microsoft.com/office/drawing/2014/main" id="{EE1C469D-2B14-CC1F-066F-539FE11B4F1D}"/>
              </a:ext>
            </a:extLst>
          </p:cNvPr>
          <p:cNvSpPr txBox="1"/>
          <p:nvPr/>
        </p:nvSpPr>
        <p:spPr>
          <a:xfrm>
            <a:off x="838199" y="1749972"/>
            <a:ext cx="4173325"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dirty="0"/>
              <a:t>Volume fraction of segments</a:t>
            </a:r>
          </a:p>
        </p:txBody>
      </p:sp>
      <p:sp>
        <p:nvSpPr>
          <p:cNvPr id="15" name="Footer Placeholder 14">
            <a:extLst>
              <a:ext uri="{FF2B5EF4-FFF2-40B4-BE49-F238E27FC236}">
                <a16:creationId xmlns:a16="http://schemas.microsoft.com/office/drawing/2014/main" id="{C14C841F-C9DF-06F1-607E-3EE96846F4B7}"/>
              </a:ext>
            </a:extLst>
          </p:cNvPr>
          <p:cNvSpPr>
            <a:spLocks noGrp="1"/>
          </p:cNvSpPr>
          <p:nvPr>
            <p:ph type="ftr" sz="quarter" idx="11"/>
          </p:nvPr>
        </p:nvSpPr>
        <p:spPr/>
        <p:txBody>
          <a:bodyPr/>
          <a:lstStyle/>
          <a:p>
            <a:r>
              <a:rPr lang="en-US"/>
              <a:t>Macromolecules, Vol. 22,No. 7, 1989</a:t>
            </a:r>
            <a:endParaRPr lang="en-IN"/>
          </a:p>
        </p:txBody>
      </p:sp>
      <p:sp>
        <p:nvSpPr>
          <p:cNvPr id="8" name="Slide Number Placeholder 7">
            <a:extLst>
              <a:ext uri="{FF2B5EF4-FFF2-40B4-BE49-F238E27FC236}">
                <a16:creationId xmlns:a16="http://schemas.microsoft.com/office/drawing/2014/main" id="{B5CC44DF-86EE-1F02-4C62-51E2C4B69D6A}"/>
              </a:ext>
            </a:extLst>
          </p:cNvPr>
          <p:cNvSpPr>
            <a:spLocks noGrp="1"/>
          </p:cNvSpPr>
          <p:nvPr>
            <p:ph type="sldNum" sz="quarter" idx="12"/>
          </p:nvPr>
        </p:nvSpPr>
        <p:spPr/>
        <p:txBody>
          <a:bodyPr/>
          <a:lstStyle/>
          <a:p>
            <a:fld id="{8AFCDE44-C7E7-48E0-B402-97B4027E079D}" type="slidenum">
              <a:rPr lang="en-IN" smtClean="0"/>
              <a:t>20</a:t>
            </a:fld>
            <a:endParaRPr lang="en-IN"/>
          </a:p>
        </p:txBody>
      </p:sp>
    </p:spTree>
    <p:extLst>
      <p:ext uri="{BB962C8B-B14F-4D97-AF65-F5344CB8AC3E}">
        <p14:creationId xmlns:p14="http://schemas.microsoft.com/office/powerpoint/2010/main" val="831886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D41F4-B738-02F2-53CA-3E0BF3071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4678C-2B60-1F79-EF88-90867F7F33AD}"/>
              </a:ext>
            </a:extLst>
          </p:cNvPr>
          <p:cNvSpPr>
            <a:spLocks noGrp="1"/>
          </p:cNvSpPr>
          <p:nvPr>
            <p:ph type="title"/>
          </p:nvPr>
        </p:nvSpPr>
        <p:spPr>
          <a:xfrm>
            <a:off x="666750" y="382587"/>
            <a:ext cx="10515600" cy="1063625"/>
          </a:xfrm>
          <a:noFill/>
        </p:spPr>
        <p:txBody>
          <a:bodyPr>
            <a:normAutofit/>
          </a:bodyPr>
          <a:lstStyle/>
          <a:p>
            <a:r>
              <a:rPr lang="en-IN" sz="3200" b="1" dirty="0"/>
              <a:t>RESULTS AND DISCUSSION:  </a:t>
            </a:r>
          </a:p>
        </p:txBody>
      </p:sp>
      <p:cxnSp>
        <p:nvCxnSpPr>
          <p:cNvPr id="12" name="Straight Connector 11">
            <a:extLst>
              <a:ext uri="{FF2B5EF4-FFF2-40B4-BE49-F238E27FC236}">
                <a16:creationId xmlns:a16="http://schemas.microsoft.com/office/drawing/2014/main" id="{38703FA6-C4DB-668A-2A07-C9ADCF56694F}"/>
              </a:ext>
            </a:extLst>
          </p:cNvPr>
          <p:cNvCxnSpPr/>
          <p:nvPr/>
        </p:nvCxnSpPr>
        <p:spPr>
          <a:xfrm>
            <a:off x="838200" y="1257300"/>
            <a:ext cx="10515600" cy="0"/>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92CD99-0A0B-2894-0BBE-171232C17249}"/>
              </a:ext>
            </a:extLst>
          </p:cNvPr>
          <p:cNvCxnSpPr>
            <a:cxnSpLocks/>
          </p:cNvCxnSpPr>
          <p:nvPr/>
        </p:nvCxnSpPr>
        <p:spPr>
          <a:xfrm>
            <a:off x="5918712" y="1446212"/>
            <a:ext cx="0" cy="4778477"/>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C12F13-A5A8-FA6E-AA07-7EFF50B7CEA0}"/>
                  </a:ext>
                </a:extLst>
              </p:cNvPr>
              <p:cNvSpPr txBox="1"/>
              <p:nvPr/>
            </p:nvSpPr>
            <p:spPr>
              <a:xfrm>
                <a:off x="2228997" y="2145115"/>
                <a:ext cx="1933279" cy="760465"/>
              </a:xfrm>
              <a:prstGeom prst="rect">
                <a:avLst/>
              </a:prstGeom>
              <a:noFill/>
              <a:ln>
                <a:noFill/>
              </a:ln>
            </p:spPr>
            <p:txBody>
              <a:bodyPr wrap="square" rtlCol="0">
                <a:spAutoFit/>
              </a:bodyPr>
              <a:lstStyle/>
              <a:p>
                <a:pPr algn="l"/>
                <a:endParaRPr lang="en-IN" dirty="0"/>
              </a:p>
              <a:p>
                <a:pPr algn="l"/>
                <a14:m>
                  <m:oMath xmlns:m="http://schemas.openxmlformats.org/officeDocument/2006/math">
                    <m:acc>
                      <m:accPr>
                        <m:chr m:val="̅"/>
                        <m:ctrlPr>
                          <a:rPr lang="en-IN" i="1" smtClean="0">
                            <a:latin typeface="Cambria Math" panose="02040503050406030204" pitchFamily="18" charset="0"/>
                          </a:rPr>
                        </m:ctrlPr>
                      </m:accPr>
                      <m:e>
                        <m:r>
                          <a:rPr lang="en-IN" b="0" i="1" smtClean="0">
                            <a:latin typeface="Cambria Math" panose="02040503050406030204" pitchFamily="18" charset="0"/>
                          </a:rPr>
                          <m:t>𝑧</m:t>
                        </m:r>
                      </m:e>
                    </m:acc>
                  </m:oMath>
                </a14:m>
                <a:r>
                  <a:rPr lang="en-IN" dirty="0"/>
                  <a:t> = </a:t>
                </a:r>
                <a14:m>
                  <m:oMath xmlns:m="http://schemas.openxmlformats.org/officeDocument/2006/math">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1</m:t>
                        </m:r>
                      </m:num>
                      <m:den>
                        <m:r>
                          <a:rPr lang="en-IN" b="0" i="1" smtClean="0">
                            <a:latin typeface="Cambria Math" panose="02040503050406030204" pitchFamily="18" charset="0"/>
                            <a:ea typeface="Cambria Math" panose="02040503050406030204" pitchFamily="18" charset="0"/>
                          </a:rPr>
                          <m:t>𝑟</m:t>
                        </m:r>
                      </m:den>
                    </m:f>
                    <m:nary>
                      <m:naryPr>
                        <m:chr m:val="∑"/>
                        <m:limLoc m:val="subSup"/>
                        <m:ctrlPr>
                          <a:rPr lang="en-IN" b="0" i="1" smtClean="0">
                            <a:latin typeface="Cambria Math" panose="02040503050406030204" pitchFamily="18" charset="0"/>
                            <a:ea typeface="Cambria Math" panose="02040503050406030204" pitchFamily="18" charset="0"/>
                          </a:rPr>
                        </m:ctrlPr>
                      </m:naryPr>
                      <m:sub>
                        <m:r>
                          <m:rPr>
                            <m:brk m:alnAt="25"/>
                          </m:rP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=1</m:t>
                        </m:r>
                      </m:sub>
                      <m:sup>
                        <m:r>
                          <a:rPr lang="en-IN" b="0" i="1" smtClean="0">
                            <a:latin typeface="Cambria Math" panose="02040503050406030204" pitchFamily="18" charset="0"/>
                            <a:ea typeface="Cambria Math" panose="02040503050406030204" pitchFamily="18" charset="0"/>
                          </a:rPr>
                          <m:t>𝑟</m:t>
                        </m:r>
                      </m:sup>
                      <m:e>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𝑧</m:t>
                            </m:r>
                          </m:e>
                          <m:sub>
                            <m:r>
                              <a:rPr lang="en-IN" b="0" i="1" smtClean="0">
                                <a:latin typeface="Cambria Math" panose="02040503050406030204" pitchFamily="18" charset="0"/>
                                <a:ea typeface="Cambria Math" panose="02040503050406030204" pitchFamily="18" charset="0"/>
                              </a:rPr>
                              <m:t>𝑖</m:t>
                            </m:r>
                          </m:sub>
                        </m:sSub>
                        <m:r>
                          <a:rPr lang="en-IN" b="0" i="1" smtClean="0">
                            <a:latin typeface="Cambria Math" panose="02040503050406030204" pitchFamily="18" charset="0"/>
                            <a:ea typeface="Cambria Math" panose="02040503050406030204" pitchFamily="18" charset="0"/>
                          </a:rPr>
                          <m:t>  </m:t>
                        </m:r>
                      </m:e>
                    </m:nary>
                  </m:oMath>
                </a14:m>
                <a:endParaRPr lang="en-IN" dirty="0"/>
              </a:p>
            </p:txBody>
          </p:sp>
        </mc:Choice>
        <mc:Fallback xmlns="">
          <p:sp>
            <p:nvSpPr>
              <p:cNvPr id="11" name="TextBox 10">
                <a:extLst>
                  <a:ext uri="{FF2B5EF4-FFF2-40B4-BE49-F238E27FC236}">
                    <a16:creationId xmlns:a16="http://schemas.microsoft.com/office/drawing/2014/main" id="{C4C12F13-A5A8-FA6E-AA07-7EFF50B7CEA0}"/>
                  </a:ext>
                </a:extLst>
              </p:cNvPr>
              <p:cNvSpPr txBox="1">
                <a:spLocks noRot="1" noChangeAspect="1" noMove="1" noResize="1" noEditPoints="1" noAdjustHandles="1" noChangeArrowheads="1" noChangeShapeType="1" noTextEdit="1"/>
              </p:cNvSpPr>
              <p:nvPr/>
            </p:nvSpPr>
            <p:spPr>
              <a:xfrm>
                <a:off x="2228997" y="2145115"/>
                <a:ext cx="1933279" cy="760465"/>
              </a:xfrm>
              <a:prstGeom prst="rect">
                <a:avLst/>
              </a:prstGeom>
              <a:blipFill>
                <a:blip r:embed="rId2"/>
                <a:stretch>
                  <a:fillRect t="-14400" b="-82400"/>
                </a:stretch>
              </a:blipFill>
              <a:ln>
                <a:noFill/>
              </a:ln>
            </p:spPr>
            <p:txBody>
              <a:bodyPr/>
              <a:lstStyle/>
              <a:p>
                <a:r>
                  <a:rPr lang="en-IN">
                    <a:noFill/>
                  </a:rPr>
                  <a:t> </a:t>
                </a:r>
              </a:p>
            </p:txBody>
          </p:sp>
        </mc:Fallback>
      </mc:AlternateContent>
      <p:pic>
        <p:nvPicPr>
          <p:cNvPr id="4" name="Picture 3">
            <a:extLst>
              <a:ext uri="{FF2B5EF4-FFF2-40B4-BE49-F238E27FC236}">
                <a16:creationId xmlns:a16="http://schemas.microsoft.com/office/drawing/2014/main" id="{FFD22034-6862-0997-1AE9-E5D4C2040541}"/>
              </a:ext>
            </a:extLst>
          </p:cNvPr>
          <p:cNvPicPr>
            <a:picLocks noChangeAspect="1"/>
          </p:cNvPicPr>
          <p:nvPr/>
        </p:nvPicPr>
        <p:blipFill>
          <a:blip r:embed="rId3"/>
          <a:stretch>
            <a:fillRect/>
          </a:stretch>
        </p:blipFill>
        <p:spPr>
          <a:xfrm>
            <a:off x="6442299" y="1873130"/>
            <a:ext cx="4740051" cy="392464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E2238E-F1CB-EBD7-10C4-E9165C1CAA31}"/>
                  </a:ext>
                </a:extLst>
              </p:cNvPr>
              <p:cNvSpPr txBox="1"/>
              <p:nvPr/>
            </p:nvSpPr>
            <p:spPr>
              <a:xfrm>
                <a:off x="1218517" y="3608347"/>
                <a:ext cx="3638548" cy="890885"/>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𝑔</m:t>
                          </m:r>
                        </m:e>
                        <m:sub>
                          <m:r>
                            <a:rPr lang="en-IN" b="0" i="1" smtClean="0">
                              <a:latin typeface="Cambria Math" panose="02040503050406030204" pitchFamily="18" charset="0"/>
                            </a:rPr>
                            <m:t>𝐶𝑂𝑀</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sub>
                        <m:sup>
                          <m:r>
                            <a:rPr lang="en-IN" b="0" i="1" smtClean="0">
                              <a:latin typeface="Cambria Math" panose="02040503050406030204" pitchFamily="18" charset="0"/>
                            </a:rPr>
                            <m:t>(1)</m:t>
                          </m:r>
                        </m:sup>
                      </m:sSubSup>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𝑍</m:t>
                          </m:r>
                          <m:r>
                            <a:rPr lang="en-IN" b="0" i="1" smtClean="0">
                              <a:latin typeface="Cambria Math" panose="02040503050406030204" pitchFamily="18" charset="0"/>
                            </a:rPr>
                            <m:t>)</m:t>
                          </m:r>
                        </m:num>
                        <m:den>
                          <m:f>
                            <m:fPr>
                              <m:ctrlPr>
                                <a:rPr lang="en-IN" b="0" i="1" smtClean="0">
                                  <a:latin typeface="Cambria Math" panose="02040503050406030204" pitchFamily="18" charset="0"/>
                                </a:rPr>
                              </m:ctrlPr>
                            </m:fPr>
                            <m:num>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𝑧</m:t>
                                  </m:r>
                                  <m:r>
                                    <a:rPr lang="en-IN" b="0" i="1" smtClean="0">
                                      <a:latin typeface="Cambria Math" panose="02040503050406030204" pitchFamily="18" charset="0"/>
                                    </a:rPr>
                                    <m:t>=1</m:t>
                                  </m:r>
                                </m:sub>
                                <m:sup>
                                  <m:r>
                                    <a:rPr lang="en-IN" b="0" i="1" smtClean="0">
                                      <a:latin typeface="Cambria Math" panose="02040503050406030204" pitchFamily="18" charset="0"/>
                                    </a:rPr>
                                    <m:t>𝐵</m:t>
                                  </m:r>
                                </m:sup>
                                <m:e>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𝑍</m:t>
                                  </m:r>
                                  <m:r>
                                    <a:rPr lang="en-IN" b="0" i="1" smtClean="0">
                                      <a:latin typeface="Cambria Math" panose="02040503050406030204" pitchFamily="18" charset="0"/>
                                    </a:rPr>
                                    <m:t>)</m:t>
                                  </m:r>
                                </m:e>
                              </m:nary>
                            </m:num>
                            <m:den>
                              <m:r>
                                <a:rPr lang="en-IN" b="0" i="1" smtClean="0">
                                  <a:latin typeface="Cambria Math" panose="02040503050406030204" pitchFamily="18" charset="0"/>
                                </a:rPr>
                                <m:t>𝐵</m:t>
                              </m:r>
                            </m:den>
                          </m:f>
                        </m:den>
                      </m:f>
                    </m:oMath>
                  </m:oMathPara>
                </a14:m>
                <a:endParaRPr lang="en-IN" dirty="0"/>
              </a:p>
            </p:txBody>
          </p:sp>
        </mc:Choice>
        <mc:Fallback xmlns="">
          <p:sp>
            <p:nvSpPr>
              <p:cNvPr id="7" name="TextBox 6">
                <a:extLst>
                  <a:ext uri="{FF2B5EF4-FFF2-40B4-BE49-F238E27FC236}">
                    <a16:creationId xmlns:a16="http://schemas.microsoft.com/office/drawing/2014/main" id="{F1E2238E-F1CB-EBD7-10C4-E9165C1CAA31}"/>
                  </a:ext>
                </a:extLst>
              </p:cNvPr>
              <p:cNvSpPr txBox="1">
                <a:spLocks noRot="1" noChangeAspect="1" noMove="1" noResize="1" noEditPoints="1" noAdjustHandles="1" noChangeArrowheads="1" noChangeShapeType="1" noTextEdit="1"/>
              </p:cNvSpPr>
              <p:nvPr/>
            </p:nvSpPr>
            <p:spPr>
              <a:xfrm>
                <a:off x="1218517" y="3608347"/>
                <a:ext cx="3638548" cy="890885"/>
              </a:xfrm>
              <a:prstGeom prst="rect">
                <a:avLst/>
              </a:prstGeom>
              <a:blipFill>
                <a:blip r:embed="rId4"/>
                <a:stretch>
                  <a:fillRect/>
                </a:stretch>
              </a:blipFill>
              <a:ln>
                <a:noFill/>
              </a:ln>
            </p:spPr>
            <p:txBody>
              <a:bodyPr/>
              <a:lstStyle/>
              <a:p>
                <a:r>
                  <a:rPr lang="en-IN">
                    <a:noFill/>
                  </a:rPr>
                  <a:t> </a:t>
                </a:r>
              </a:p>
            </p:txBody>
          </p:sp>
        </mc:Fallback>
      </mc:AlternateContent>
      <p:sp>
        <p:nvSpPr>
          <p:cNvPr id="3" name="TextBox 2">
            <a:extLst>
              <a:ext uri="{FF2B5EF4-FFF2-40B4-BE49-F238E27FC236}">
                <a16:creationId xmlns:a16="http://schemas.microsoft.com/office/drawing/2014/main" id="{9F2EB96F-E325-8FD0-A308-A41E50359E99}"/>
              </a:ext>
            </a:extLst>
          </p:cNvPr>
          <p:cNvSpPr txBox="1"/>
          <p:nvPr/>
        </p:nvSpPr>
        <p:spPr>
          <a:xfrm>
            <a:off x="693655" y="1850026"/>
            <a:ext cx="4414297"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a:t>COM of individual chain</a:t>
            </a:r>
          </a:p>
          <a:p>
            <a:pPr marL="285750" indent="-285750" algn="l">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A466F21C-591D-F10C-AD06-F69B34B5926D}"/>
              </a:ext>
            </a:extLst>
          </p:cNvPr>
          <p:cNvSpPr txBox="1"/>
          <p:nvPr/>
        </p:nvSpPr>
        <p:spPr>
          <a:xfrm>
            <a:off x="693655" y="2933998"/>
            <a:ext cx="3568387"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dirty="0"/>
              <a:t>Normalized value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CDC244-CDF6-FD8B-832F-AC45072142EB}"/>
                  </a:ext>
                </a:extLst>
              </p:cNvPr>
              <p:cNvSpPr txBox="1"/>
              <p:nvPr/>
            </p:nvSpPr>
            <p:spPr>
              <a:xfrm>
                <a:off x="838200" y="4943850"/>
                <a:ext cx="2957217" cy="369332"/>
              </a:xfrm>
              <a:prstGeom prst="rect">
                <a:avLst/>
              </a:prstGeom>
              <a:noFill/>
              <a:ln>
                <a:noFill/>
              </a:ln>
            </p:spPr>
            <p:txBody>
              <a:bodyPr wrap="square">
                <a:spAutoFit/>
              </a:bodyPr>
              <a:lstStyle/>
              <a:p>
                <a14:m>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m:t>
                    </m:r>
                    <m:r>
                      <a:rPr lang="en-IN" b="0" i="1" smtClean="0">
                        <a:latin typeface="Cambria Math" panose="02040503050406030204" pitchFamily="18" charset="0"/>
                      </a:rPr>
                      <m:t>𝑍</m:t>
                    </m:r>
                    <m:r>
                      <a:rPr lang="en-IN" b="0" i="1" smtClean="0">
                        <a:latin typeface="Cambria Math" panose="02040503050406030204" pitchFamily="18" charset="0"/>
                      </a:rPr>
                      <m:t>)</m:t>
                    </m:r>
                  </m:oMath>
                </a14:m>
                <a:r>
                  <a:rPr lang="en-IN" dirty="0"/>
                  <a:t>  = number of hits</a:t>
                </a:r>
              </a:p>
            </p:txBody>
          </p:sp>
        </mc:Choice>
        <mc:Fallback xmlns="">
          <p:sp>
            <p:nvSpPr>
              <p:cNvPr id="14" name="TextBox 13">
                <a:extLst>
                  <a:ext uri="{FF2B5EF4-FFF2-40B4-BE49-F238E27FC236}">
                    <a16:creationId xmlns:a16="http://schemas.microsoft.com/office/drawing/2014/main" id="{C9CDC244-CDF6-FD8B-832F-AC45072142EB}"/>
                  </a:ext>
                </a:extLst>
              </p:cNvPr>
              <p:cNvSpPr txBox="1">
                <a:spLocks noRot="1" noChangeAspect="1" noMove="1" noResize="1" noEditPoints="1" noAdjustHandles="1" noChangeArrowheads="1" noChangeShapeType="1" noTextEdit="1"/>
              </p:cNvSpPr>
              <p:nvPr/>
            </p:nvSpPr>
            <p:spPr>
              <a:xfrm>
                <a:off x="838200" y="4943850"/>
                <a:ext cx="2957217" cy="369332"/>
              </a:xfrm>
              <a:prstGeom prst="rect">
                <a:avLst/>
              </a:prstGeom>
              <a:blipFill>
                <a:blip r:embed="rId5"/>
                <a:stretch>
                  <a:fillRect t="-9836" b="-24590"/>
                </a:stretch>
              </a:blipFill>
              <a:ln>
                <a:noFill/>
              </a:ln>
            </p:spPr>
            <p:txBody>
              <a:bodyPr/>
              <a:lstStyle/>
              <a:p>
                <a:r>
                  <a:rPr lang="en-IN">
                    <a:noFill/>
                  </a:rPr>
                  <a:t> </a:t>
                </a:r>
              </a:p>
            </p:txBody>
          </p:sp>
        </mc:Fallback>
      </mc:AlternateContent>
      <p:sp>
        <p:nvSpPr>
          <p:cNvPr id="6" name="Footer Placeholder 5">
            <a:extLst>
              <a:ext uri="{FF2B5EF4-FFF2-40B4-BE49-F238E27FC236}">
                <a16:creationId xmlns:a16="http://schemas.microsoft.com/office/drawing/2014/main" id="{974D7DA4-69E2-4EA6-F982-D7BB74AF79F1}"/>
              </a:ext>
            </a:extLst>
          </p:cNvPr>
          <p:cNvSpPr>
            <a:spLocks noGrp="1"/>
          </p:cNvSpPr>
          <p:nvPr>
            <p:ph type="ftr" sz="quarter" idx="11"/>
          </p:nvPr>
        </p:nvSpPr>
        <p:spPr/>
        <p:txBody>
          <a:bodyPr/>
          <a:lstStyle/>
          <a:p>
            <a:r>
              <a:rPr lang="en-US"/>
              <a:t>Macromolecules, Vol. 22,No. 7, 1989</a:t>
            </a:r>
            <a:endParaRPr lang="en-IN"/>
          </a:p>
        </p:txBody>
      </p:sp>
      <p:sp>
        <p:nvSpPr>
          <p:cNvPr id="8" name="Slide Number Placeholder 7">
            <a:extLst>
              <a:ext uri="{FF2B5EF4-FFF2-40B4-BE49-F238E27FC236}">
                <a16:creationId xmlns:a16="http://schemas.microsoft.com/office/drawing/2014/main" id="{C21AC802-B333-CD1D-E73D-A1471B549497}"/>
              </a:ext>
            </a:extLst>
          </p:cNvPr>
          <p:cNvSpPr>
            <a:spLocks noGrp="1"/>
          </p:cNvSpPr>
          <p:nvPr>
            <p:ph type="sldNum" sz="quarter" idx="12"/>
          </p:nvPr>
        </p:nvSpPr>
        <p:spPr/>
        <p:txBody>
          <a:bodyPr/>
          <a:lstStyle/>
          <a:p>
            <a:fld id="{8AFCDE44-C7E7-48E0-B402-97B4027E079D}" type="slidenum">
              <a:rPr lang="en-IN" smtClean="0"/>
              <a:t>21</a:t>
            </a:fld>
            <a:endParaRPr lang="en-IN"/>
          </a:p>
        </p:txBody>
      </p:sp>
    </p:spTree>
    <p:extLst>
      <p:ext uri="{BB962C8B-B14F-4D97-AF65-F5344CB8AC3E}">
        <p14:creationId xmlns:p14="http://schemas.microsoft.com/office/powerpoint/2010/main" val="171343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97BD3-8BAA-FC18-BBC1-FF3FA2E45661}"/>
              </a:ext>
            </a:extLst>
          </p:cNvPr>
          <p:cNvSpPr>
            <a:spLocks noGrp="1"/>
          </p:cNvSpPr>
          <p:nvPr>
            <p:ph idx="1"/>
          </p:nvPr>
        </p:nvSpPr>
        <p:spPr/>
        <p:txBody>
          <a:bodyPr>
            <a:normAutofit fontScale="70000" lnSpcReduction="20000"/>
          </a:bodyPr>
          <a:lstStyle/>
          <a:p>
            <a:pPr>
              <a:buNone/>
            </a:pPr>
            <a:r>
              <a:rPr lang="en-US" dirty="0"/>
              <a:t>In the context of our study, where the objective is to understand the evolving structure of polymer chains at and near interfaces, it becomes imperative to define metrics that capture structural characteristics. Visualization alone is insufficient; structural evolution must be tracked through quantifiable parameters that reflect both spatial and configurational features of the chains over time.</a:t>
            </a:r>
          </a:p>
          <a:p>
            <a:pPr>
              <a:buNone/>
            </a:pPr>
            <a:r>
              <a:rPr lang="en-US" dirty="0"/>
              <a:t>To this end, we consider the following key parameters:</a:t>
            </a:r>
          </a:p>
          <a:p>
            <a:pPr>
              <a:buFont typeface="Arial" panose="020B0604020202020204" pitchFamily="34" charset="0"/>
              <a:buChar char="•"/>
            </a:pPr>
            <a:r>
              <a:rPr lang="en-US" b="1" dirty="0"/>
              <a:t>End-to-End Distance (Re):</a:t>
            </a:r>
            <a:r>
              <a:rPr lang="en-US" dirty="0"/>
              <a:t> it is the straight-line distance between the two terminal beads of a polymer chain.</a:t>
            </a:r>
          </a:p>
          <a:p>
            <a:pPr>
              <a:buFont typeface="Arial" panose="020B0604020202020204" pitchFamily="34" charset="0"/>
              <a:buChar char="•"/>
            </a:pPr>
            <a:r>
              <a:rPr lang="en-US" b="1" dirty="0"/>
              <a:t>Radius of Gyration (</a:t>
            </a:r>
            <a:r>
              <a:rPr lang="en-US" b="1" dirty="0" err="1"/>
              <a:t>Rg</a:t>
            </a:r>
            <a:r>
              <a:rPr lang="en-US" b="1" dirty="0"/>
              <a:t>):</a:t>
            </a:r>
            <a:r>
              <a:rPr lang="en-US" dirty="0"/>
              <a:t> Reflects the distribution of the polymer’s mass around its center of mass, offering a more averaged measure of compactness or spread.</a:t>
            </a:r>
          </a:p>
          <a:p>
            <a:pPr>
              <a:buFont typeface="Arial" panose="020B0604020202020204" pitchFamily="34" charset="0"/>
              <a:buChar char="•"/>
            </a:pPr>
            <a:r>
              <a:rPr lang="en-US" b="1" dirty="0"/>
              <a:t>Segment Density (ρ(z)):</a:t>
            </a:r>
            <a:r>
              <a:rPr lang="en-US" dirty="0"/>
              <a:t> Denotes the number of polymer segments within a defined spatial slice (typically along the z-axis), thus revealing layering effects and confinement-induced ordering.</a:t>
            </a:r>
          </a:p>
          <a:p>
            <a:r>
              <a:rPr lang="en-US" dirty="0"/>
              <a:t>These metrics serve as proxies for interpreting the conformational and structural characteristics of the polymer system under different conditions, and their evolution over time offers a pathway to understanding the underlying physics driving polymer behavior at surfaces or in confined environments.</a:t>
            </a:r>
          </a:p>
          <a:p>
            <a:endParaRPr lang="en-IN" dirty="0"/>
          </a:p>
        </p:txBody>
      </p:sp>
      <p:sp>
        <p:nvSpPr>
          <p:cNvPr id="2" name="Footer Placeholder 1">
            <a:extLst>
              <a:ext uri="{FF2B5EF4-FFF2-40B4-BE49-F238E27FC236}">
                <a16:creationId xmlns:a16="http://schemas.microsoft.com/office/drawing/2014/main" id="{BCCB0D0D-ADB4-C666-C84B-DCB1C7F5FE4A}"/>
              </a:ext>
            </a:extLst>
          </p:cNvPr>
          <p:cNvSpPr>
            <a:spLocks noGrp="1"/>
          </p:cNvSpPr>
          <p:nvPr>
            <p:ph type="ftr" sz="quarter" idx="11"/>
          </p:nvPr>
        </p:nvSpPr>
        <p:spPr/>
        <p:txBody>
          <a:bodyPr/>
          <a:lstStyle/>
          <a:p>
            <a:r>
              <a:rPr lang="en-US"/>
              <a:t>Macromolecules, Vol. 22,No. 7, 1989</a:t>
            </a:r>
            <a:endParaRPr lang="en-IN"/>
          </a:p>
        </p:txBody>
      </p:sp>
      <p:sp>
        <p:nvSpPr>
          <p:cNvPr id="4" name="Slide Number Placeholder 3">
            <a:extLst>
              <a:ext uri="{FF2B5EF4-FFF2-40B4-BE49-F238E27FC236}">
                <a16:creationId xmlns:a16="http://schemas.microsoft.com/office/drawing/2014/main" id="{DE962436-5DC9-A9AF-C943-16FB4C06C0F1}"/>
              </a:ext>
            </a:extLst>
          </p:cNvPr>
          <p:cNvSpPr>
            <a:spLocks noGrp="1"/>
          </p:cNvSpPr>
          <p:nvPr>
            <p:ph type="sldNum" sz="quarter" idx="12"/>
          </p:nvPr>
        </p:nvSpPr>
        <p:spPr/>
        <p:txBody>
          <a:bodyPr/>
          <a:lstStyle/>
          <a:p>
            <a:fld id="{8AFCDE44-C7E7-48E0-B402-97B4027E079D}" type="slidenum">
              <a:rPr lang="en-IN" smtClean="0"/>
              <a:t>22</a:t>
            </a:fld>
            <a:endParaRPr lang="en-IN"/>
          </a:p>
        </p:txBody>
      </p:sp>
    </p:spTree>
    <p:extLst>
      <p:ext uri="{BB962C8B-B14F-4D97-AF65-F5344CB8AC3E}">
        <p14:creationId xmlns:p14="http://schemas.microsoft.com/office/powerpoint/2010/main" val="4049526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54008-F8BF-1DEE-9D60-C7C4532D6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5FEEE3-AC46-E0D7-16ED-918D92ED058A}"/>
              </a:ext>
            </a:extLst>
          </p:cNvPr>
          <p:cNvSpPr>
            <a:spLocks noGrp="1"/>
          </p:cNvSpPr>
          <p:nvPr>
            <p:ph type="title"/>
          </p:nvPr>
        </p:nvSpPr>
        <p:spPr>
          <a:xfrm>
            <a:off x="752475" y="382588"/>
            <a:ext cx="10515600" cy="1063625"/>
          </a:xfrm>
          <a:noFill/>
        </p:spPr>
        <p:txBody>
          <a:bodyPr>
            <a:normAutofit/>
          </a:bodyPr>
          <a:lstStyle/>
          <a:p>
            <a:r>
              <a:rPr lang="en-IN" sz="3200" b="1" dirty="0"/>
              <a:t>SIMULATION: </a:t>
            </a:r>
          </a:p>
        </p:txBody>
      </p:sp>
      <p:cxnSp>
        <p:nvCxnSpPr>
          <p:cNvPr id="12" name="Straight Connector 11">
            <a:extLst>
              <a:ext uri="{FF2B5EF4-FFF2-40B4-BE49-F238E27FC236}">
                <a16:creationId xmlns:a16="http://schemas.microsoft.com/office/drawing/2014/main" id="{3E13F364-679D-6F98-F513-18C4BD88AB18}"/>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1025" name="TextBox 1024">
            <a:extLst>
              <a:ext uri="{FF2B5EF4-FFF2-40B4-BE49-F238E27FC236}">
                <a16:creationId xmlns:a16="http://schemas.microsoft.com/office/drawing/2014/main" id="{4DFEEA04-4E52-68A5-D016-58C38092946E}"/>
              </a:ext>
            </a:extLst>
          </p:cNvPr>
          <p:cNvSpPr txBox="1"/>
          <p:nvPr/>
        </p:nvSpPr>
        <p:spPr>
          <a:xfrm>
            <a:off x="752474" y="1808847"/>
            <a:ext cx="2697736" cy="369332"/>
          </a:xfrm>
          <a:prstGeom prst="rect">
            <a:avLst/>
          </a:prstGeom>
          <a:solidFill>
            <a:schemeClr val="accent2">
              <a:lumMod val="20000"/>
              <a:lumOff val="80000"/>
            </a:schemeClr>
          </a:solidFill>
          <a:ln>
            <a:noFill/>
          </a:ln>
        </p:spPr>
        <p:txBody>
          <a:bodyPr wrap="square" rtlCol="0">
            <a:spAutoFit/>
          </a:bodyPr>
          <a:lstStyle/>
          <a:p>
            <a:pPr algn="l"/>
            <a:r>
              <a:rPr lang="en-IN" dirty="0"/>
              <a:t>3. Simulation Stages : </a:t>
            </a:r>
          </a:p>
        </p:txBody>
      </p:sp>
      <p:sp>
        <p:nvSpPr>
          <p:cNvPr id="14" name="TextBox 13">
            <a:extLst>
              <a:ext uri="{FF2B5EF4-FFF2-40B4-BE49-F238E27FC236}">
                <a16:creationId xmlns:a16="http://schemas.microsoft.com/office/drawing/2014/main" id="{E6D200B4-8ECF-133E-F351-99FBA78DEB01}"/>
              </a:ext>
            </a:extLst>
          </p:cNvPr>
          <p:cNvSpPr txBox="1"/>
          <p:nvPr/>
        </p:nvSpPr>
        <p:spPr>
          <a:xfrm>
            <a:off x="1571625" y="3020935"/>
            <a:ext cx="9891032" cy="1200329"/>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dirty="0"/>
              <a:t>Equilibrium stage-1:</a:t>
            </a:r>
          </a:p>
          <a:p>
            <a:pPr marL="285750" indent="-285750" algn="l">
              <a:buFont typeface="Arial" panose="020B0604020202020204" pitchFamily="34" charset="0"/>
              <a:buChar char="•"/>
            </a:pPr>
            <a:endParaRPr lang="en-IN" dirty="0"/>
          </a:p>
          <a:p>
            <a:pPr marL="2628900" lvl="5" indent="-342900">
              <a:buFont typeface="Arial" panose="020B0604020202020204" pitchFamily="34" charset="0"/>
              <a:buChar char="•"/>
            </a:pPr>
            <a:r>
              <a:rPr lang="en-IN" b="0" dirty="0">
                <a:effectLst/>
                <a:latin typeface="KaTeX_Main"/>
              </a:rPr>
              <a:t>100×10</a:t>
            </a:r>
            <a:r>
              <a:rPr lang="en-IN" b="0" baseline="30000" dirty="0">
                <a:effectLst/>
                <a:latin typeface="KaTeX_Main"/>
              </a:rPr>
              <a:t>6</a:t>
            </a:r>
            <a:r>
              <a:rPr lang="en-IN" b="0" i="0" dirty="0">
                <a:effectLst/>
                <a:latin typeface="fkGroteskNeue"/>
              </a:rPr>
              <a:t> bead cycles (to designate an attempted move)</a:t>
            </a:r>
          </a:p>
          <a:p>
            <a:pPr marL="2571750" lvl="5" indent="-285750">
              <a:buFont typeface="Arial" panose="020B0604020202020204" pitchFamily="34" charset="0"/>
              <a:buChar char="•"/>
            </a:pPr>
            <a:r>
              <a:rPr lang="en-IN" dirty="0">
                <a:latin typeface="fkGroteskNeue"/>
              </a:rPr>
              <a:t> </a:t>
            </a:r>
            <a:r>
              <a:rPr lang="en-US" b="0" i="0" dirty="0">
                <a:effectLst/>
                <a:latin typeface="fkGroteskNeue"/>
              </a:rPr>
              <a:t>Monitored convergence of chain dimensions</a:t>
            </a:r>
            <a:r>
              <a:rPr lang="en-IN" dirty="0">
                <a:latin typeface="fkGroteskNeue"/>
              </a:rPr>
              <a:t>.</a:t>
            </a:r>
          </a:p>
        </p:txBody>
      </p:sp>
      <p:sp>
        <p:nvSpPr>
          <p:cNvPr id="3" name="Footer Placeholder 2">
            <a:extLst>
              <a:ext uri="{FF2B5EF4-FFF2-40B4-BE49-F238E27FC236}">
                <a16:creationId xmlns:a16="http://schemas.microsoft.com/office/drawing/2014/main" id="{D483F365-4C61-7BF2-801F-07A042598796}"/>
              </a:ext>
            </a:extLst>
          </p:cNvPr>
          <p:cNvSpPr>
            <a:spLocks noGrp="1"/>
          </p:cNvSpPr>
          <p:nvPr>
            <p:ph type="ftr" sz="quarter" idx="11"/>
          </p:nvPr>
        </p:nvSpPr>
        <p:spPr/>
        <p:txBody>
          <a:bodyPr/>
          <a:lstStyle/>
          <a:p>
            <a:r>
              <a:rPr lang="en-US"/>
              <a:t>Macromolecules, Vol. 22,No. 7, 1989</a:t>
            </a:r>
            <a:endParaRPr lang="en-IN"/>
          </a:p>
        </p:txBody>
      </p:sp>
      <p:sp>
        <p:nvSpPr>
          <p:cNvPr id="5" name="Slide Number Placeholder 4">
            <a:extLst>
              <a:ext uri="{FF2B5EF4-FFF2-40B4-BE49-F238E27FC236}">
                <a16:creationId xmlns:a16="http://schemas.microsoft.com/office/drawing/2014/main" id="{F211C73A-D04C-C788-3E25-9852381C7475}"/>
              </a:ext>
            </a:extLst>
          </p:cNvPr>
          <p:cNvSpPr>
            <a:spLocks noGrp="1"/>
          </p:cNvSpPr>
          <p:nvPr>
            <p:ph type="sldNum" sz="quarter" idx="12"/>
          </p:nvPr>
        </p:nvSpPr>
        <p:spPr/>
        <p:txBody>
          <a:bodyPr/>
          <a:lstStyle/>
          <a:p>
            <a:fld id="{8AFCDE44-C7E7-48E0-B402-97B4027E079D}" type="slidenum">
              <a:rPr lang="en-IN" smtClean="0"/>
              <a:t>23</a:t>
            </a:fld>
            <a:endParaRPr lang="en-IN"/>
          </a:p>
        </p:txBody>
      </p:sp>
    </p:spTree>
    <p:extLst>
      <p:ext uri="{BB962C8B-B14F-4D97-AF65-F5344CB8AC3E}">
        <p14:creationId xmlns:p14="http://schemas.microsoft.com/office/powerpoint/2010/main" val="196146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CE3ED-11D1-1B11-E57D-7F3419D7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A407D-B6B4-8DA8-5393-33160AA8E194}"/>
              </a:ext>
            </a:extLst>
          </p:cNvPr>
          <p:cNvSpPr>
            <a:spLocks noGrp="1"/>
          </p:cNvSpPr>
          <p:nvPr>
            <p:ph type="title"/>
          </p:nvPr>
        </p:nvSpPr>
        <p:spPr>
          <a:xfrm>
            <a:off x="752475" y="382588"/>
            <a:ext cx="10515600" cy="1063625"/>
          </a:xfrm>
          <a:noFill/>
        </p:spPr>
        <p:txBody>
          <a:bodyPr>
            <a:normAutofit/>
          </a:bodyPr>
          <a:lstStyle/>
          <a:p>
            <a:r>
              <a:rPr lang="en-IN" sz="3200" b="1" dirty="0"/>
              <a:t>SIMULATION: </a:t>
            </a:r>
          </a:p>
        </p:txBody>
      </p:sp>
      <p:cxnSp>
        <p:nvCxnSpPr>
          <p:cNvPr id="12" name="Straight Connector 11">
            <a:extLst>
              <a:ext uri="{FF2B5EF4-FFF2-40B4-BE49-F238E27FC236}">
                <a16:creationId xmlns:a16="http://schemas.microsoft.com/office/drawing/2014/main" id="{2141BCB5-25BF-C2E9-48CA-B0191EF3EF5D}"/>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0758138-163A-AABB-91CD-32C2FF1162AE}"/>
              </a:ext>
            </a:extLst>
          </p:cNvPr>
          <p:cNvGrpSpPr/>
          <p:nvPr/>
        </p:nvGrpSpPr>
        <p:grpSpPr>
          <a:xfrm>
            <a:off x="752474" y="1748459"/>
            <a:ext cx="2543176" cy="515619"/>
            <a:chOff x="1085849" y="1599297"/>
            <a:chExt cx="2743201" cy="369332"/>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grpSpPr>
        <p:sp>
          <p:nvSpPr>
            <p:cNvPr id="10" name="Rectangle 9">
              <a:extLst>
                <a:ext uri="{FF2B5EF4-FFF2-40B4-BE49-F238E27FC236}">
                  <a16:creationId xmlns:a16="http://schemas.microsoft.com/office/drawing/2014/main" id="{118DE7BB-C652-3F6B-42B2-C5B903FD5AFB}"/>
                </a:ext>
              </a:extLst>
            </p:cNvPr>
            <p:cNvSpPr/>
            <p:nvPr/>
          </p:nvSpPr>
          <p:spPr>
            <a:xfrm>
              <a:off x="1085850" y="1599297"/>
              <a:ext cx="2743200" cy="36933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TextBox 1024">
              <a:extLst>
                <a:ext uri="{FF2B5EF4-FFF2-40B4-BE49-F238E27FC236}">
                  <a16:creationId xmlns:a16="http://schemas.microsoft.com/office/drawing/2014/main" id="{44AB74DC-9685-0F88-5B5F-B8E46CC2DD3B}"/>
                </a:ext>
              </a:extLst>
            </p:cNvPr>
            <p:cNvSpPr txBox="1"/>
            <p:nvPr/>
          </p:nvSpPr>
          <p:spPr>
            <a:xfrm>
              <a:off x="1085849" y="1651688"/>
              <a:ext cx="2628900" cy="264548"/>
            </a:xfrm>
            <a:prstGeom prst="rect">
              <a:avLst/>
            </a:prstGeom>
            <a:solidFill>
              <a:schemeClr val="bg1"/>
            </a:solidFill>
            <a:ln>
              <a:noFill/>
            </a:ln>
          </p:spPr>
          <p:txBody>
            <a:bodyPr wrap="square" rtlCol="0">
              <a:spAutoFit/>
            </a:bodyPr>
            <a:lstStyle/>
            <a:p>
              <a:pPr algn="l"/>
              <a:r>
                <a:rPr lang="en-IN" dirty="0"/>
                <a:t>1. Monte Carlo Moves: </a:t>
              </a:r>
            </a:p>
          </p:txBody>
        </p:sp>
      </p:grpSp>
      <p:sp>
        <p:nvSpPr>
          <p:cNvPr id="13" name="TextBox 12">
            <a:extLst>
              <a:ext uri="{FF2B5EF4-FFF2-40B4-BE49-F238E27FC236}">
                <a16:creationId xmlns:a16="http://schemas.microsoft.com/office/drawing/2014/main" id="{DB31B1E3-F400-6950-2887-BB680285BE3F}"/>
              </a:ext>
            </a:extLst>
          </p:cNvPr>
          <p:cNvSpPr txBox="1"/>
          <p:nvPr/>
        </p:nvSpPr>
        <p:spPr>
          <a:xfrm>
            <a:off x="503833" y="5659208"/>
            <a:ext cx="5081048" cy="646331"/>
          </a:xfrm>
          <a:prstGeom prst="rect">
            <a:avLst/>
          </a:prstGeom>
          <a:noFill/>
          <a:ln>
            <a:noFill/>
          </a:ln>
        </p:spPr>
        <p:txBody>
          <a:bodyPr wrap="square" rtlCol="0">
            <a:spAutoFit/>
          </a:bodyPr>
          <a:lstStyle/>
          <a:p>
            <a:pPr algn="l"/>
            <a:r>
              <a:rPr lang="en-IN" b="0" i="0" dirty="0">
                <a:effectLst/>
                <a:latin typeface="fkGroteskNeue"/>
              </a:rPr>
              <a:t>A (Non-</a:t>
            </a:r>
            <a:r>
              <a:rPr lang="en-IN" dirty="0">
                <a:latin typeface="fkGroteskNeue"/>
              </a:rPr>
              <a:t>Terminal bead movement</a:t>
            </a:r>
            <a:r>
              <a:rPr lang="en-IN" b="0" i="0" dirty="0">
                <a:effectLst/>
                <a:latin typeface="fkGroteskNeue"/>
              </a:rPr>
              <a:t>)</a:t>
            </a:r>
          </a:p>
          <a:p>
            <a:pPr algn="l"/>
            <a:r>
              <a:rPr lang="en-IN" b="0" i="0" dirty="0">
                <a:effectLst/>
                <a:latin typeface="fkGroteskNeue"/>
              </a:rPr>
              <a:t> B/C (</a:t>
            </a:r>
            <a:r>
              <a:rPr lang="en-IN" dirty="0">
                <a:latin typeface="fkGroteskNeue"/>
              </a:rPr>
              <a:t>Terminal bead movement</a:t>
            </a:r>
            <a:r>
              <a:rPr lang="en-IN" b="0" i="0" dirty="0">
                <a:effectLst/>
                <a:latin typeface="fkGroteskNeue"/>
              </a:rPr>
              <a:t>)</a:t>
            </a:r>
            <a:endParaRPr lang="en-IN" dirty="0"/>
          </a:p>
        </p:txBody>
      </p:sp>
      <p:sp>
        <p:nvSpPr>
          <p:cNvPr id="14" name="Footer Placeholder 13">
            <a:extLst>
              <a:ext uri="{FF2B5EF4-FFF2-40B4-BE49-F238E27FC236}">
                <a16:creationId xmlns:a16="http://schemas.microsoft.com/office/drawing/2014/main" id="{98DA638E-38AF-8589-9175-6333F4BEF5AC}"/>
              </a:ext>
            </a:extLst>
          </p:cNvPr>
          <p:cNvSpPr>
            <a:spLocks noGrp="1"/>
          </p:cNvSpPr>
          <p:nvPr>
            <p:ph type="ftr" sz="quarter" idx="11"/>
          </p:nvPr>
        </p:nvSpPr>
        <p:spPr/>
        <p:txBody>
          <a:bodyPr/>
          <a:lstStyle/>
          <a:p>
            <a:r>
              <a:rPr lang="en-US"/>
              <a:t>Macromolecules, Vol. 22,No. 7, 1989</a:t>
            </a:r>
            <a:endParaRPr lang="en-IN"/>
          </a:p>
        </p:txBody>
      </p:sp>
      <p:sp>
        <p:nvSpPr>
          <p:cNvPr id="1043" name="TextBox 1042">
            <a:extLst>
              <a:ext uri="{FF2B5EF4-FFF2-40B4-BE49-F238E27FC236}">
                <a16:creationId xmlns:a16="http://schemas.microsoft.com/office/drawing/2014/main" id="{B3EB70D5-2807-3E47-DFB7-DABB8803BE64}"/>
              </a:ext>
            </a:extLst>
          </p:cNvPr>
          <p:cNvSpPr txBox="1"/>
          <p:nvPr/>
        </p:nvSpPr>
        <p:spPr>
          <a:xfrm>
            <a:off x="2136299" y="2725749"/>
            <a:ext cx="263951" cy="369332"/>
          </a:xfrm>
          <a:prstGeom prst="rect">
            <a:avLst/>
          </a:prstGeom>
          <a:noFill/>
          <a:ln>
            <a:noFill/>
          </a:ln>
        </p:spPr>
        <p:txBody>
          <a:bodyPr wrap="square" rtlCol="0">
            <a:spAutoFit/>
          </a:bodyPr>
          <a:lstStyle/>
          <a:p>
            <a:pPr algn="l"/>
            <a:r>
              <a:rPr lang="en-IN" dirty="0"/>
              <a:t>A</a:t>
            </a:r>
          </a:p>
        </p:txBody>
      </p:sp>
      <p:sp>
        <p:nvSpPr>
          <p:cNvPr id="1044" name="TextBox 1043">
            <a:extLst>
              <a:ext uri="{FF2B5EF4-FFF2-40B4-BE49-F238E27FC236}">
                <a16:creationId xmlns:a16="http://schemas.microsoft.com/office/drawing/2014/main" id="{D5EF72AC-14AC-A56E-BBB5-2714DDDC2163}"/>
              </a:ext>
            </a:extLst>
          </p:cNvPr>
          <p:cNvSpPr txBox="1"/>
          <p:nvPr/>
        </p:nvSpPr>
        <p:spPr>
          <a:xfrm>
            <a:off x="4905773" y="2636700"/>
            <a:ext cx="263951" cy="369332"/>
          </a:xfrm>
          <a:prstGeom prst="rect">
            <a:avLst/>
          </a:prstGeom>
          <a:noFill/>
          <a:ln>
            <a:noFill/>
          </a:ln>
        </p:spPr>
        <p:txBody>
          <a:bodyPr wrap="square" rtlCol="0">
            <a:spAutoFit/>
          </a:bodyPr>
          <a:lstStyle/>
          <a:p>
            <a:pPr algn="l"/>
            <a:r>
              <a:rPr lang="en-IN" dirty="0"/>
              <a:t>B</a:t>
            </a:r>
          </a:p>
        </p:txBody>
      </p:sp>
      <p:sp>
        <p:nvSpPr>
          <p:cNvPr id="1045" name="TextBox 1044">
            <a:extLst>
              <a:ext uri="{FF2B5EF4-FFF2-40B4-BE49-F238E27FC236}">
                <a16:creationId xmlns:a16="http://schemas.microsoft.com/office/drawing/2014/main" id="{15CFE6B3-915F-250E-0E06-93BAC643836B}"/>
              </a:ext>
            </a:extLst>
          </p:cNvPr>
          <p:cNvSpPr txBox="1"/>
          <p:nvPr/>
        </p:nvSpPr>
        <p:spPr>
          <a:xfrm>
            <a:off x="7983192" y="2682384"/>
            <a:ext cx="263951" cy="369332"/>
          </a:xfrm>
          <a:prstGeom prst="rect">
            <a:avLst/>
          </a:prstGeom>
          <a:noFill/>
          <a:ln>
            <a:noFill/>
          </a:ln>
        </p:spPr>
        <p:txBody>
          <a:bodyPr wrap="square" rtlCol="0">
            <a:spAutoFit/>
          </a:bodyPr>
          <a:lstStyle/>
          <a:p>
            <a:pPr algn="l"/>
            <a:r>
              <a:rPr lang="en-IN" dirty="0"/>
              <a:t>C</a:t>
            </a:r>
          </a:p>
        </p:txBody>
      </p:sp>
      <p:grpSp>
        <p:nvGrpSpPr>
          <p:cNvPr id="22" name="Group 21">
            <a:extLst>
              <a:ext uri="{FF2B5EF4-FFF2-40B4-BE49-F238E27FC236}">
                <a16:creationId xmlns:a16="http://schemas.microsoft.com/office/drawing/2014/main" id="{BE02B69C-8C05-220F-6B11-6126A1AA8C69}"/>
              </a:ext>
            </a:extLst>
          </p:cNvPr>
          <p:cNvGrpSpPr/>
          <p:nvPr/>
        </p:nvGrpSpPr>
        <p:grpSpPr>
          <a:xfrm>
            <a:off x="4026613" y="3399104"/>
            <a:ext cx="1652834" cy="1051934"/>
            <a:chOff x="5038126" y="3483135"/>
            <a:chExt cx="1652834" cy="1051934"/>
          </a:xfrm>
        </p:grpSpPr>
        <p:grpSp>
          <p:nvGrpSpPr>
            <p:cNvPr id="1062" name="Group 1061">
              <a:extLst>
                <a:ext uri="{FF2B5EF4-FFF2-40B4-BE49-F238E27FC236}">
                  <a16:creationId xmlns:a16="http://schemas.microsoft.com/office/drawing/2014/main" id="{EB2F0349-5E34-4FB1-1367-F9D5F1DA047A}"/>
                </a:ext>
              </a:extLst>
            </p:cNvPr>
            <p:cNvGrpSpPr/>
            <p:nvPr/>
          </p:nvGrpSpPr>
          <p:grpSpPr>
            <a:xfrm>
              <a:off x="5038126" y="3553580"/>
              <a:ext cx="1652834" cy="981489"/>
              <a:chOff x="1335463" y="3490800"/>
              <a:chExt cx="1652834" cy="981489"/>
            </a:xfrm>
          </p:grpSpPr>
          <p:grpSp>
            <p:nvGrpSpPr>
              <p:cNvPr id="1063" name="Group 1062">
                <a:extLst>
                  <a:ext uri="{FF2B5EF4-FFF2-40B4-BE49-F238E27FC236}">
                    <a16:creationId xmlns:a16="http://schemas.microsoft.com/office/drawing/2014/main" id="{F138D7B3-CA3B-1641-F8CE-7236545407D3}"/>
                  </a:ext>
                </a:extLst>
              </p:cNvPr>
              <p:cNvGrpSpPr/>
              <p:nvPr/>
            </p:nvGrpSpPr>
            <p:grpSpPr>
              <a:xfrm>
                <a:off x="1335463" y="3862245"/>
                <a:ext cx="1652834" cy="96616"/>
                <a:chOff x="1329179" y="3477299"/>
                <a:chExt cx="1652834" cy="96616"/>
              </a:xfrm>
            </p:grpSpPr>
            <p:grpSp>
              <p:nvGrpSpPr>
                <p:cNvPr id="1072" name="Group 1071">
                  <a:extLst>
                    <a:ext uri="{FF2B5EF4-FFF2-40B4-BE49-F238E27FC236}">
                      <a16:creationId xmlns:a16="http://schemas.microsoft.com/office/drawing/2014/main" id="{A5766525-C252-FE83-DF5E-1B6CDE7EF6BA}"/>
                    </a:ext>
                  </a:extLst>
                </p:cNvPr>
                <p:cNvGrpSpPr/>
                <p:nvPr/>
              </p:nvGrpSpPr>
              <p:grpSpPr>
                <a:xfrm>
                  <a:off x="1329179" y="3477299"/>
                  <a:ext cx="546755" cy="96616"/>
                  <a:chOff x="1329179" y="3477299"/>
                  <a:chExt cx="546755" cy="96616"/>
                </a:xfrm>
              </p:grpSpPr>
              <p:cxnSp>
                <p:nvCxnSpPr>
                  <p:cNvPr id="1079" name="Straight Connector 1078">
                    <a:extLst>
                      <a:ext uri="{FF2B5EF4-FFF2-40B4-BE49-F238E27FC236}">
                        <a16:creationId xmlns:a16="http://schemas.microsoft.com/office/drawing/2014/main" id="{586D5152-1EB1-5355-8A7F-179D04EC6C16}"/>
                      </a:ext>
                    </a:extLst>
                  </p:cNvPr>
                  <p:cNvCxnSpPr>
                    <a:cxnSpLocks/>
                  </p:cNvCxnSpPr>
                  <p:nvPr/>
                </p:nvCxnSpPr>
                <p:spPr>
                  <a:xfrm>
                    <a:off x="1329179" y="35256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80" name="Oval 1079">
                    <a:extLst>
                      <a:ext uri="{FF2B5EF4-FFF2-40B4-BE49-F238E27FC236}">
                        <a16:creationId xmlns:a16="http://schemas.microsoft.com/office/drawing/2014/main" id="{38561484-8C94-514C-5A1B-AD19FD96280E}"/>
                      </a:ext>
                    </a:extLst>
                  </p:cNvPr>
                  <p:cNvSpPr/>
                  <p:nvPr/>
                </p:nvSpPr>
                <p:spPr>
                  <a:xfrm>
                    <a:off x="1743959" y="34772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3" name="Group 1072">
                  <a:extLst>
                    <a:ext uri="{FF2B5EF4-FFF2-40B4-BE49-F238E27FC236}">
                      <a16:creationId xmlns:a16="http://schemas.microsoft.com/office/drawing/2014/main" id="{3D8F0994-5E6E-ED59-705E-DAB15BECE357}"/>
                    </a:ext>
                  </a:extLst>
                </p:cNvPr>
                <p:cNvGrpSpPr/>
                <p:nvPr/>
              </p:nvGrpSpPr>
              <p:grpSpPr>
                <a:xfrm>
                  <a:off x="1888503" y="3477299"/>
                  <a:ext cx="546755" cy="96616"/>
                  <a:chOff x="1481579" y="3629699"/>
                  <a:chExt cx="546755" cy="96616"/>
                </a:xfrm>
              </p:grpSpPr>
              <p:cxnSp>
                <p:nvCxnSpPr>
                  <p:cNvPr id="1077" name="Straight Connector 1076">
                    <a:extLst>
                      <a:ext uri="{FF2B5EF4-FFF2-40B4-BE49-F238E27FC236}">
                        <a16:creationId xmlns:a16="http://schemas.microsoft.com/office/drawing/2014/main" id="{FC2464EE-802D-E83F-ED0C-B78A2982A78C}"/>
                      </a:ext>
                    </a:extLst>
                  </p:cNvPr>
                  <p:cNvCxnSpPr>
                    <a:cxnSpLocks/>
                  </p:cNvCxnSpPr>
                  <p:nvPr/>
                </p:nvCxnSpPr>
                <p:spPr>
                  <a:xfrm>
                    <a:off x="1481579" y="36780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78" name="Oval 1077">
                    <a:extLst>
                      <a:ext uri="{FF2B5EF4-FFF2-40B4-BE49-F238E27FC236}">
                        <a16:creationId xmlns:a16="http://schemas.microsoft.com/office/drawing/2014/main" id="{8E2BC2CA-47FD-D6D0-D5BA-F91CB663DE2B}"/>
                      </a:ext>
                    </a:extLst>
                  </p:cNvPr>
                  <p:cNvSpPr/>
                  <p:nvPr/>
                </p:nvSpPr>
                <p:spPr>
                  <a:xfrm>
                    <a:off x="1896359" y="36296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4" name="Group 1073">
                  <a:extLst>
                    <a:ext uri="{FF2B5EF4-FFF2-40B4-BE49-F238E27FC236}">
                      <a16:creationId xmlns:a16="http://schemas.microsoft.com/office/drawing/2014/main" id="{7AE68D90-8E69-62A0-16BC-C0C349AD2507}"/>
                    </a:ext>
                  </a:extLst>
                </p:cNvPr>
                <p:cNvGrpSpPr/>
                <p:nvPr/>
              </p:nvGrpSpPr>
              <p:grpSpPr>
                <a:xfrm>
                  <a:off x="2435258" y="3477299"/>
                  <a:ext cx="546755" cy="96616"/>
                  <a:chOff x="1633979" y="3782099"/>
                  <a:chExt cx="546755" cy="96616"/>
                </a:xfrm>
              </p:grpSpPr>
              <p:cxnSp>
                <p:nvCxnSpPr>
                  <p:cNvPr id="1075" name="Straight Connector 1074">
                    <a:extLst>
                      <a:ext uri="{FF2B5EF4-FFF2-40B4-BE49-F238E27FC236}">
                        <a16:creationId xmlns:a16="http://schemas.microsoft.com/office/drawing/2014/main" id="{53C09E05-F5B7-D820-9251-7DE8304A9D2C}"/>
                      </a:ext>
                    </a:extLst>
                  </p:cNvPr>
                  <p:cNvCxnSpPr>
                    <a:cxnSpLocks/>
                  </p:cNvCxnSpPr>
                  <p:nvPr/>
                </p:nvCxnSpPr>
                <p:spPr>
                  <a:xfrm>
                    <a:off x="1633979" y="38304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76" name="Oval 1075">
                    <a:extLst>
                      <a:ext uri="{FF2B5EF4-FFF2-40B4-BE49-F238E27FC236}">
                        <a16:creationId xmlns:a16="http://schemas.microsoft.com/office/drawing/2014/main" id="{0F3B9F6C-0037-C794-EB1B-10F95309E8F1}"/>
                      </a:ext>
                    </a:extLst>
                  </p:cNvPr>
                  <p:cNvSpPr/>
                  <p:nvPr/>
                </p:nvSpPr>
                <p:spPr>
                  <a:xfrm>
                    <a:off x="2048759" y="37820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065" name="Straight Connector 1064">
                <a:extLst>
                  <a:ext uri="{FF2B5EF4-FFF2-40B4-BE49-F238E27FC236}">
                    <a16:creationId xmlns:a16="http://schemas.microsoft.com/office/drawing/2014/main" id="{DEA72E4C-E566-497D-FBF9-C0A6C4C9BBB1}"/>
                  </a:ext>
                </a:extLst>
              </p:cNvPr>
              <p:cNvCxnSpPr>
                <a:cxnSpLocks/>
              </p:cNvCxnSpPr>
              <p:nvPr/>
            </p:nvCxnSpPr>
            <p:spPr>
              <a:xfrm>
                <a:off x="2367698" y="3958861"/>
                <a:ext cx="0" cy="45577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6" name="Straight Connector 1065">
                <a:extLst>
                  <a:ext uri="{FF2B5EF4-FFF2-40B4-BE49-F238E27FC236}">
                    <a16:creationId xmlns:a16="http://schemas.microsoft.com/office/drawing/2014/main" id="{0C391824-B830-D318-6458-5A8128B09315}"/>
                  </a:ext>
                </a:extLst>
              </p:cNvPr>
              <p:cNvCxnSpPr>
                <a:cxnSpLocks/>
              </p:cNvCxnSpPr>
              <p:nvPr/>
            </p:nvCxnSpPr>
            <p:spPr>
              <a:xfrm flipH="1">
                <a:off x="2380268" y="3576587"/>
                <a:ext cx="207389" cy="3068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67" name="Straight Connector 1066">
                <a:extLst>
                  <a:ext uri="{FF2B5EF4-FFF2-40B4-BE49-F238E27FC236}">
                    <a16:creationId xmlns:a16="http://schemas.microsoft.com/office/drawing/2014/main" id="{6767B033-3B6F-1C52-6359-0FA2F5EFA358}"/>
                  </a:ext>
                </a:extLst>
              </p:cNvPr>
              <p:cNvCxnSpPr>
                <a:cxnSpLocks/>
              </p:cNvCxnSpPr>
              <p:nvPr/>
            </p:nvCxnSpPr>
            <p:spPr>
              <a:xfrm flipH="1">
                <a:off x="2147740" y="3949589"/>
                <a:ext cx="207389" cy="30685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68" name="Oval 1067">
                <a:extLst>
                  <a:ext uri="{FF2B5EF4-FFF2-40B4-BE49-F238E27FC236}">
                    <a16:creationId xmlns:a16="http://schemas.microsoft.com/office/drawing/2014/main" id="{DAA3FA8D-0491-E911-049C-A25038A2963F}"/>
                  </a:ext>
                </a:extLst>
              </p:cNvPr>
              <p:cNvSpPr/>
              <p:nvPr/>
            </p:nvSpPr>
            <p:spPr>
              <a:xfrm>
                <a:off x="2320564" y="4375673"/>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9" name="Oval 1068">
                <a:extLst>
                  <a:ext uri="{FF2B5EF4-FFF2-40B4-BE49-F238E27FC236}">
                    <a16:creationId xmlns:a16="http://schemas.microsoft.com/office/drawing/2014/main" id="{92F4AFE4-90E5-481C-2CDD-DDAA24E3DB21}"/>
                  </a:ext>
                </a:extLst>
              </p:cNvPr>
              <p:cNvSpPr/>
              <p:nvPr/>
            </p:nvSpPr>
            <p:spPr>
              <a:xfrm>
                <a:off x="2564383" y="3490800"/>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70" name="Oval 1069">
                <a:extLst>
                  <a:ext uri="{FF2B5EF4-FFF2-40B4-BE49-F238E27FC236}">
                    <a16:creationId xmlns:a16="http://schemas.microsoft.com/office/drawing/2014/main" id="{45B334EF-4D04-D12F-5B22-75CBD37D6911}"/>
                  </a:ext>
                </a:extLst>
              </p:cNvPr>
              <p:cNvSpPr/>
              <p:nvPr/>
            </p:nvSpPr>
            <p:spPr>
              <a:xfrm>
                <a:off x="2024062" y="4251979"/>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049" name="Straight Connector 1048">
              <a:extLst>
                <a:ext uri="{FF2B5EF4-FFF2-40B4-BE49-F238E27FC236}">
                  <a16:creationId xmlns:a16="http://schemas.microsoft.com/office/drawing/2014/main" id="{382D3BAA-5BB7-C454-EE05-2B20F6180B75}"/>
                </a:ext>
              </a:extLst>
            </p:cNvPr>
            <p:cNvCxnSpPr>
              <a:cxnSpLocks/>
            </p:cNvCxnSpPr>
            <p:nvPr/>
          </p:nvCxnSpPr>
          <p:spPr>
            <a:xfrm>
              <a:off x="6053330" y="3570060"/>
              <a:ext cx="0" cy="45577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56" name="Oval 1055">
              <a:extLst>
                <a:ext uri="{FF2B5EF4-FFF2-40B4-BE49-F238E27FC236}">
                  <a16:creationId xmlns:a16="http://schemas.microsoft.com/office/drawing/2014/main" id="{532AB472-9C18-F2FD-0AB8-4C7897AC7FA0}"/>
                </a:ext>
              </a:extLst>
            </p:cNvPr>
            <p:cNvSpPr/>
            <p:nvPr/>
          </p:nvSpPr>
          <p:spPr>
            <a:xfrm>
              <a:off x="5965973" y="3483135"/>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3" name="Group 2">
            <a:extLst>
              <a:ext uri="{FF2B5EF4-FFF2-40B4-BE49-F238E27FC236}">
                <a16:creationId xmlns:a16="http://schemas.microsoft.com/office/drawing/2014/main" id="{F917FB25-866E-A62C-6BF9-B3ABBCD9F547}"/>
              </a:ext>
            </a:extLst>
          </p:cNvPr>
          <p:cNvGrpSpPr/>
          <p:nvPr/>
        </p:nvGrpSpPr>
        <p:grpSpPr>
          <a:xfrm>
            <a:off x="1486446" y="3579751"/>
            <a:ext cx="1112362" cy="572182"/>
            <a:chOff x="1508929" y="3570060"/>
            <a:chExt cx="1112362" cy="572182"/>
          </a:xfrm>
        </p:grpSpPr>
        <p:grpSp>
          <p:nvGrpSpPr>
            <p:cNvPr id="4" name="Group 3">
              <a:extLst>
                <a:ext uri="{FF2B5EF4-FFF2-40B4-BE49-F238E27FC236}">
                  <a16:creationId xmlns:a16="http://schemas.microsoft.com/office/drawing/2014/main" id="{99976BF3-91CC-0936-C0B2-6E40F5D2EE4C}"/>
                </a:ext>
              </a:extLst>
            </p:cNvPr>
            <p:cNvGrpSpPr/>
            <p:nvPr/>
          </p:nvGrpSpPr>
          <p:grpSpPr>
            <a:xfrm>
              <a:off x="1508929" y="3612381"/>
              <a:ext cx="1112362" cy="529861"/>
              <a:chOff x="8316011" y="3044054"/>
              <a:chExt cx="1112362" cy="529861"/>
            </a:xfrm>
          </p:grpSpPr>
          <p:grpSp>
            <p:nvGrpSpPr>
              <p:cNvPr id="25" name="Group 24">
                <a:extLst>
                  <a:ext uri="{FF2B5EF4-FFF2-40B4-BE49-F238E27FC236}">
                    <a16:creationId xmlns:a16="http://schemas.microsoft.com/office/drawing/2014/main" id="{3C69320D-6A67-65F1-6CA1-CB81671A51F8}"/>
                  </a:ext>
                </a:extLst>
              </p:cNvPr>
              <p:cNvGrpSpPr/>
              <p:nvPr/>
            </p:nvGrpSpPr>
            <p:grpSpPr>
              <a:xfrm>
                <a:off x="8316011" y="3477299"/>
                <a:ext cx="1106079" cy="96616"/>
                <a:chOff x="1329179" y="3477299"/>
                <a:chExt cx="1106079" cy="96616"/>
              </a:xfrm>
            </p:grpSpPr>
            <p:grpSp>
              <p:nvGrpSpPr>
                <p:cNvPr id="28" name="Group 27">
                  <a:extLst>
                    <a:ext uri="{FF2B5EF4-FFF2-40B4-BE49-F238E27FC236}">
                      <a16:creationId xmlns:a16="http://schemas.microsoft.com/office/drawing/2014/main" id="{E64C8324-2F24-9D92-3E2E-FA4AA44074FE}"/>
                    </a:ext>
                  </a:extLst>
                </p:cNvPr>
                <p:cNvGrpSpPr/>
                <p:nvPr/>
              </p:nvGrpSpPr>
              <p:grpSpPr>
                <a:xfrm>
                  <a:off x="1329179" y="3477299"/>
                  <a:ext cx="546755" cy="96616"/>
                  <a:chOff x="1329179" y="3477299"/>
                  <a:chExt cx="546755" cy="96616"/>
                </a:xfrm>
              </p:grpSpPr>
              <p:cxnSp>
                <p:nvCxnSpPr>
                  <p:cNvPr id="1024" name="Straight Connector 1023">
                    <a:extLst>
                      <a:ext uri="{FF2B5EF4-FFF2-40B4-BE49-F238E27FC236}">
                        <a16:creationId xmlns:a16="http://schemas.microsoft.com/office/drawing/2014/main" id="{1F554464-2E18-2417-FF8E-F93AA4DECDF3}"/>
                      </a:ext>
                    </a:extLst>
                  </p:cNvPr>
                  <p:cNvCxnSpPr>
                    <a:cxnSpLocks/>
                  </p:cNvCxnSpPr>
                  <p:nvPr/>
                </p:nvCxnSpPr>
                <p:spPr>
                  <a:xfrm>
                    <a:off x="1329179" y="35256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26" name="Oval 1025">
                    <a:extLst>
                      <a:ext uri="{FF2B5EF4-FFF2-40B4-BE49-F238E27FC236}">
                        <a16:creationId xmlns:a16="http://schemas.microsoft.com/office/drawing/2014/main" id="{84CFD3B0-6D1F-3BEA-472C-D4F63887BB66}"/>
                      </a:ext>
                    </a:extLst>
                  </p:cNvPr>
                  <p:cNvSpPr/>
                  <p:nvPr/>
                </p:nvSpPr>
                <p:spPr>
                  <a:xfrm>
                    <a:off x="1743959" y="34772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28">
                  <a:extLst>
                    <a:ext uri="{FF2B5EF4-FFF2-40B4-BE49-F238E27FC236}">
                      <a16:creationId xmlns:a16="http://schemas.microsoft.com/office/drawing/2014/main" id="{7BF10328-9177-9647-DFCF-1BA2874D6805}"/>
                    </a:ext>
                  </a:extLst>
                </p:cNvPr>
                <p:cNvGrpSpPr/>
                <p:nvPr/>
              </p:nvGrpSpPr>
              <p:grpSpPr>
                <a:xfrm>
                  <a:off x="1888503" y="3477299"/>
                  <a:ext cx="546755" cy="96616"/>
                  <a:chOff x="1481579" y="3629699"/>
                  <a:chExt cx="546755" cy="96616"/>
                </a:xfrm>
              </p:grpSpPr>
              <p:cxnSp>
                <p:nvCxnSpPr>
                  <p:cNvPr id="30" name="Straight Connector 29">
                    <a:extLst>
                      <a:ext uri="{FF2B5EF4-FFF2-40B4-BE49-F238E27FC236}">
                        <a16:creationId xmlns:a16="http://schemas.microsoft.com/office/drawing/2014/main" id="{3E6167F0-62C4-1BF2-A376-124FC7F56123}"/>
                      </a:ext>
                    </a:extLst>
                  </p:cNvPr>
                  <p:cNvCxnSpPr>
                    <a:cxnSpLocks/>
                  </p:cNvCxnSpPr>
                  <p:nvPr/>
                </p:nvCxnSpPr>
                <p:spPr>
                  <a:xfrm>
                    <a:off x="1481579" y="36780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8D528D-EFA4-4298-4038-F9D28EBE345B}"/>
                      </a:ext>
                    </a:extLst>
                  </p:cNvPr>
                  <p:cNvSpPr/>
                  <p:nvPr/>
                </p:nvSpPr>
                <p:spPr>
                  <a:xfrm>
                    <a:off x="1896359" y="36296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26" name="Straight Connector 25">
                <a:extLst>
                  <a:ext uri="{FF2B5EF4-FFF2-40B4-BE49-F238E27FC236}">
                    <a16:creationId xmlns:a16="http://schemas.microsoft.com/office/drawing/2014/main" id="{2676C2FA-C71F-0533-D2C7-7B6B9AE3D01B}"/>
                  </a:ext>
                </a:extLst>
              </p:cNvPr>
              <p:cNvCxnSpPr>
                <a:cxnSpLocks/>
              </p:cNvCxnSpPr>
              <p:nvPr/>
            </p:nvCxnSpPr>
            <p:spPr>
              <a:xfrm>
                <a:off x="9356102" y="3092362"/>
                <a:ext cx="0" cy="384937"/>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238CFC8-1829-A91A-78DC-5F4810F42153}"/>
                  </a:ext>
                </a:extLst>
              </p:cNvPr>
              <p:cNvSpPr/>
              <p:nvPr/>
            </p:nvSpPr>
            <p:spPr>
              <a:xfrm>
                <a:off x="9296398" y="3044054"/>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 name="Group 6">
              <a:extLst>
                <a:ext uri="{FF2B5EF4-FFF2-40B4-BE49-F238E27FC236}">
                  <a16:creationId xmlns:a16="http://schemas.microsoft.com/office/drawing/2014/main" id="{C10ADE88-97D1-A1D8-5883-399C1B482CF4}"/>
                </a:ext>
              </a:extLst>
            </p:cNvPr>
            <p:cNvGrpSpPr/>
            <p:nvPr/>
          </p:nvGrpSpPr>
          <p:grpSpPr>
            <a:xfrm rot="10800000">
              <a:off x="1942162" y="3570060"/>
              <a:ext cx="131975" cy="513428"/>
              <a:chOff x="5737781" y="4125981"/>
              <a:chExt cx="131975" cy="513428"/>
            </a:xfrm>
          </p:grpSpPr>
          <p:cxnSp>
            <p:nvCxnSpPr>
              <p:cNvPr id="23" name="Straight Connector 22">
                <a:extLst>
                  <a:ext uri="{FF2B5EF4-FFF2-40B4-BE49-F238E27FC236}">
                    <a16:creationId xmlns:a16="http://schemas.microsoft.com/office/drawing/2014/main" id="{79EFEF49-8C88-2E98-E5E5-4B245FA84621}"/>
                  </a:ext>
                </a:extLst>
              </p:cNvPr>
              <p:cNvCxnSpPr>
                <a:cxnSpLocks/>
              </p:cNvCxnSpPr>
              <p:nvPr/>
            </p:nvCxnSpPr>
            <p:spPr>
              <a:xfrm>
                <a:off x="5784915" y="4125981"/>
                <a:ext cx="0" cy="45577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A92F5182-E152-4906-6998-A048C38C0C5D}"/>
                  </a:ext>
                </a:extLst>
              </p:cNvPr>
              <p:cNvSpPr/>
              <p:nvPr/>
            </p:nvSpPr>
            <p:spPr>
              <a:xfrm>
                <a:off x="5737781" y="4542793"/>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9" name="Straight Connector 18">
              <a:extLst>
                <a:ext uri="{FF2B5EF4-FFF2-40B4-BE49-F238E27FC236}">
                  <a16:creationId xmlns:a16="http://schemas.microsoft.com/office/drawing/2014/main" id="{4D096B40-E5E6-8EA2-46B1-91B247E090C4}"/>
                </a:ext>
              </a:extLst>
            </p:cNvPr>
            <p:cNvCxnSpPr>
              <a:cxnSpLocks/>
            </p:cNvCxnSpPr>
            <p:nvPr/>
          </p:nvCxnSpPr>
          <p:spPr>
            <a:xfrm flipH="1" flipV="1">
              <a:off x="2102259" y="3651781"/>
              <a:ext cx="431092" cy="61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1" name="Group 20">
            <a:extLst>
              <a:ext uri="{FF2B5EF4-FFF2-40B4-BE49-F238E27FC236}">
                <a16:creationId xmlns:a16="http://schemas.microsoft.com/office/drawing/2014/main" id="{4A462F4B-B10E-76A9-5721-E93953B65C54}"/>
              </a:ext>
            </a:extLst>
          </p:cNvPr>
          <p:cNvGrpSpPr/>
          <p:nvPr/>
        </p:nvGrpSpPr>
        <p:grpSpPr>
          <a:xfrm>
            <a:off x="7216478" y="3399104"/>
            <a:ext cx="1720239" cy="1095630"/>
            <a:chOff x="8834103" y="3488074"/>
            <a:chExt cx="1720239" cy="1095630"/>
          </a:xfrm>
        </p:grpSpPr>
        <p:grpSp>
          <p:nvGrpSpPr>
            <p:cNvPr id="1092" name="Group 1091">
              <a:extLst>
                <a:ext uri="{FF2B5EF4-FFF2-40B4-BE49-F238E27FC236}">
                  <a16:creationId xmlns:a16="http://schemas.microsoft.com/office/drawing/2014/main" id="{3BFB8CE7-44FD-C4A1-1CFE-D50124F77393}"/>
                </a:ext>
              </a:extLst>
            </p:cNvPr>
            <p:cNvGrpSpPr/>
            <p:nvPr/>
          </p:nvGrpSpPr>
          <p:grpSpPr>
            <a:xfrm>
              <a:off x="8834103" y="3488074"/>
              <a:ext cx="1248634" cy="1095630"/>
              <a:chOff x="8476267" y="3413063"/>
              <a:chExt cx="1248634" cy="1095630"/>
            </a:xfrm>
          </p:grpSpPr>
          <p:grpSp>
            <p:nvGrpSpPr>
              <p:cNvPr id="1042" name="Group 1041">
                <a:extLst>
                  <a:ext uri="{FF2B5EF4-FFF2-40B4-BE49-F238E27FC236}">
                    <a16:creationId xmlns:a16="http://schemas.microsoft.com/office/drawing/2014/main" id="{1F77688B-3A9A-3FAA-715C-968CE2A38966}"/>
                  </a:ext>
                </a:extLst>
              </p:cNvPr>
              <p:cNvGrpSpPr/>
              <p:nvPr/>
            </p:nvGrpSpPr>
            <p:grpSpPr>
              <a:xfrm>
                <a:off x="8476267" y="3429000"/>
                <a:ext cx="1112362" cy="529861"/>
                <a:chOff x="8316011" y="3044054"/>
                <a:chExt cx="1112362" cy="529861"/>
              </a:xfrm>
            </p:grpSpPr>
            <p:grpSp>
              <p:nvGrpSpPr>
                <p:cNvPr id="1027" name="Group 1026">
                  <a:extLst>
                    <a:ext uri="{FF2B5EF4-FFF2-40B4-BE49-F238E27FC236}">
                      <a16:creationId xmlns:a16="http://schemas.microsoft.com/office/drawing/2014/main" id="{15736154-E4B9-DCDB-05C3-4480D10D1DE1}"/>
                    </a:ext>
                  </a:extLst>
                </p:cNvPr>
                <p:cNvGrpSpPr/>
                <p:nvPr/>
              </p:nvGrpSpPr>
              <p:grpSpPr>
                <a:xfrm>
                  <a:off x="8316011" y="3477299"/>
                  <a:ext cx="1106079" cy="96616"/>
                  <a:chOff x="1329179" y="3477299"/>
                  <a:chExt cx="1106079" cy="96616"/>
                </a:xfrm>
              </p:grpSpPr>
              <p:grpSp>
                <p:nvGrpSpPr>
                  <p:cNvPr id="1028" name="Group 1027">
                    <a:extLst>
                      <a:ext uri="{FF2B5EF4-FFF2-40B4-BE49-F238E27FC236}">
                        <a16:creationId xmlns:a16="http://schemas.microsoft.com/office/drawing/2014/main" id="{A6BE58E5-FBA8-CF0B-58DD-DFEF731E69C3}"/>
                      </a:ext>
                    </a:extLst>
                  </p:cNvPr>
                  <p:cNvGrpSpPr/>
                  <p:nvPr/>
                </p:nvGrpSpPr>
                <p:grpSpPr>
                  <a:xfrm>
                    <a:off x="1329179" y="3477299"/>
                    <a:ext cx="546755" cy="96616"/>
                    <a:chOff x="1329179" y="3477299"/>
                    <a:chExt cx="546755" cy="96616"/>
                  </a:xfrm>
                </p:grpSpPr>
                <p:cxnSp>
                  <p:nvCxnSpPr>
                    <p:cNvPr id="1035" name="Straight Connector 1034">
                      <a:extLst>
                        <a:ext uri="{FF2B5EF4-FFF2-40B4-BE49-F238E27FC236}">
                          <a16:creationId xmlns:a16="http://schemas.microsoft.com/office/drawing/2014/main" id="{E96841E0-6708-2E0C-2264-F0D18EA7B947}"/>
                        </a:ext>
                      </a:extLst>
                    </p:cNvPr>
                    <p:cNvCxnSpPr>
                      <a:cxnSpLocks/>
                    </p:cNvCxnSpPr>
                    <p:nvPr/>
                  </p:nvCxnSpPr>
                  <p:spPr>
                    <a:xfrm>
                      <a:off x="1329179" y="35256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36" name="Oval 1035">
                      <a:extLst>
                        <a:ext uri="{FF2B5EF4-FFF2-40B4-BE49-F238E27FC236}">
                          <a16:creationId xmlns:a16="http://schemas.microsoft.com/office/drawing/2014/main" id="{DBF8EEFF-CB4B-2DF0-4B22-6EB33857714E}"/>
                        </a:ext>
                      </a:extLst>
                    </p:cNvPr>
                    <p:cNvSpPr/>
                    <p:nvPr/>
                  </p:nvSpPr>
                  <p:spPr>
                    <a:xfrm>
                      <a:off x="1743959" y="34772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29" name="Group 1028">
                    <a:extLst>
                      <a:ext uri="{FF2B5EF4-FFF2-40B4-BE49-F238E27FC236}">
                        <a16:creationId xmlns:a16="http://schemas.microsoft.com/office/drawing/2014/main" id="{B5B24A2C-79C7-C66B-993F-9738820C03BC}"/>
                      </a:ext>
                    </a:extLst>
                  </p:cNvPr>
                  <p:cNvGrpSpPr/>
                  <p:nvPr/>
                </p:nvGrpSpPr>
                <p:grpSpPr>
                  <a:xfrm>
                    <a:off x="1888503" y="3477299"/>
                    <a:ext cx="546755" cy="96616"/>
                    <a:chOff x="1481579" y="3629699"/>
                    <a:chExt cx="546755" cy="96616"/>
                  </a:xfrm>
                </p:grpSpPr>
                <p:cxnSp>
                  <p:nvCxnSpPr>
                    <p:cNvPr id="1033" name="Straight Connector 1032">
                      <a:extLst>
                        <a:ext uri="{FF2B5EF4-FFF2-40B4-BE49-F238E27FC236}">
                          <a16:creationId xmlns:a16="http://schemas.microsoft.com/office/drawing/2014/main" id="{1BC62364-1FF3-D7F7-469D-49BBDA4A07E8}"/>
                        </a:ext>
                      </a:extLst>
                    </p:cNvPr>
                    <p:cNvCxnSpPr>
                      <a:cxnSpLocks/>
                    </p:cNvCxnSpPr>
                    <p:nvPr/>
                  </p:nvCxnSpPr>
                  <p:spPr>
                    <a:xfrm>
                      <a:off x="1481579" y="36780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34" name="Oval 1033">
                      <a:extLst>
                        <a:ext uri="{FF2B5EF4-FFF2-40B4-BE49-F238E27FC236}">
                          <a16:creationId xmlns:a16="http://schemas.microsoft.com/office/drawing/2014/main" id="{0C49CF7C-F55B-2437-D437-E75ECFDE119C}"/>
                        </a:ext>
                      </a:extLst>
                    </p:cNvPr>
                    <p:cNvSpPr/>
                    <p:nvPr/>
                  </p:nvSpPr>
                  <p:spPr>
                    <a:xfrm>
                      <a:off x="1896359" y="36296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037" name="Straight Connector 1036">
                  <a:extLst>
                    <a:ext uri="{FF2B5EF4-FFF2-40B4-BE49-F238E27FC236}">
                      <a16:creationId xmlns:a16="http://schemas.microsoft.com/office/drawing/2014/main" id="{4963A511-7458-3699-5486-32C16D0F6831}"/>
                    </a:ext>
                  </a:extLst>
                </p:cNvPr>
                <p:cNvCxnSpPr>
                  <a:cxnSpLocks/>
                </p:cNvCxnSpPr>
                <p:nvPr/>
              </p:nvCxnSpPr>
              <p:spPr>
                <a:xfrm>
                  <a:off x="9356102" y="3092362"/>
                  <a:ext cx="0" cy="384937"/>
                </a:xfrm>
                <a:prstGeom prst="line">
                  <a:avLst/>
                </a:prstGeom>
              </p:spPr>
              <p:style>
                <a:lnRef idx="1">
                  <a:schemeClr val="accent1"/>
                </a:lnRef>
                <a:fillRef idx="0">
                  <a:schemeClr val="accent1"/>
                </a:fillRef>
                <a:effectRef idx="0">
                  <a:schemeClr val="accent1"/>
                </a:effectRef>
                <a:fontRef idx="minor">
                  <a:schemeClr val="tx1"/>
                </a:fontRef>
              </p:style>
            </p:cxnSp>
            <p:sp>
              <p:nvSpPr>
                <p:cNvPr id="1041" name="Oval 1040">
                  <a:extLst>
                    <a:ext uri="{FF2B5EF4-FFF2-40B4-BE49-F238E27FC236}">
                      <a16:creationId xmlns:a16="http://schemas.microsoft.com/office/drawing/2014/main" id="{B0B19C1F-8763-45F7-7C4A-02028DEA0C49}"/>
                    </a:ext>
                  </a:extLst>
                </p:cNvPr>
                <p:cNvSpPr/>
                <p:nvPr/>
              </p:nvSpPr>
              <p:spPr>
                <a:xfrm>
                  <a:off x="9296398" y="3044054"/>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3" name="Group 1082">
                <a:extLst>
                  <a:ext uri="{FF2B5EF4-FFF2-40B4-BE49-F238E27FC236}">
                    <a16:creationId xmlns:a16="http://schemas.microsoft.com/office/drawing/2014/main" id="{72182D68-613D-3B8E-9139-0F19B89F7E37}"/>
                  </a:ext>
                </a:extLst>
              </p:cNvPr>
              <p:cNvGrpSpPr/>
              <p:nvPr/>
            </p:nvGrpSpPr>
            <p:grpSpPr>
              <a:xfrm>
                <a:off x="9458421" y="3995265"/>
                <a:ext cx="131975" cy="513428"/>
                <a:chOff x="5737781" y="4125981"/>
                <a:chExt cx="131975" cy="513428"/>
              </a:xfrm>
            </p:grpSpPr>
            <p:cxnSp>
              <p:nvCxnSpPr>
                <p:cNvPr id="1081" name="Straight Connector 1080">
                  <a:extLst>
                    <a:ext uri="{FF2B5EF4-FFF2-40B4-BE49-F238E27FC236}">
                      <a16:creationId xmlns:a16="http://schemas.microsoft.com/office/drawing/2014/main" id="{D9658384-53AD-C228-0CF4-8753CB72E2B9}"/>
                    </a:ext>
                  </a:extLst>
                </p:cNvPr>
                <p:cNvCxnSpPr>
                  <a:cxnSpLocks/>
                </p:cNvCxnSpPr>
                <p:nvPr/>
              </p:nvCxnSpPr>
              <p:spPr>
                <a:xfrm>
                  <a:off x="5784915" y="4125981"/>
                  <a:ext cx="0" cy="45577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2" name="Oval 1081">
                  <a:extLst>
                    <a:ext uri="{FF2B5EF4-FFF2-40B4-BE49-F238E27FC236}">
                      <a16:creationId xmlns:a16="http://schemas.microsoft.com/office/drawing/2014/main" id="{158AF70A-7E17-C00A-CE74-82008B7B2E78}"/>
                    </a:ext>
                  </a:extLst>
                </p:cNvPr>
                <p:cNvSpPr/>
                <p:nvPr/>
              </p:nvSpPr>
              <p:spPr>
                <a:xfrm>
                  <a:off x="5737781" y="4542793"/>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086" name="Group 1085">
                <a:extLst>
                  <a:ext uri="{FF2B5EF4-FFF2-40B4-BE49-F238E27FC236}">
                    <a16:creationId xmlns:a16="http://schemas.microsoft.com/office/drawing/2014/main" id="{1343862B-58C7-84AD-68C3-BD669653C55C}"/>
                  </a:ext>
                </a:extLst>
              </p:cNvPr>
              <p:cNvGrpSpPr/>
              <p:nvPr/>
            </p:nvGrpSpPr>
            <p:grpSpPr>
              <a:xfrm rot="2033543">
                <a:off x="9252373" y="3935243"/>
                <a:ext cx="131975" cy="513428"/>
                <a:chOff x="5737781" y="4125981"/>
                <a:chExt cx="131975" cy="513428"/>
              </a:xfrm>
            </p:grpSpPr>
            <p:cxnSp>
              <p:nvCxnSpPr>
                <p:cNvPr id="1087" name="Straight Connector 1086">
                  <a:extLst>
                    <a:ext uri="{FF2B5EF4-FFF2-40B4-BE49-F238E27FC236}">
                      <a16:creationId xmlns:a16="http://schemas.microsoft.com/office/drawing/2014/main" id="{BC195C4E-26CD-DC1F-CEEE-E0FCED00BD19}"/>
                    </a:ext>
                  </a:extLst>
                </p:cNvPr>
                <p:cNvCxnSpPr>
                  <a:cxnSpLocks/>
                </p:cNvCxnSpPr>
                <p:nvPr/>
              </p:nvCxnSpPr>
              <p:spPr>
                <a:xfrm>
                  <a:off x="5784915" y="4125981"/>
                  <a:ext cx="0" cy="45577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8" name="Oval 1087">
                  <a:extLst>
                    <a:ext uri="{FF2B5EF4-FFF2-40B4-BE49-F238E27FC236}">
                      <a16:creationId xmlns:a16="http://schemas.microsoft.com/office/drawing/2014/main" id="{B9D99AB4-5FF6-5265-D849-5189118EB941}"/>
                    </a:ext>
                  </a:extLst>
                </p:cNvPr>
                <p:cNvSpPr/>
                <p:nvPr/>
              </p:nvSpPr>
              <p:spPr>
                <a:xfrm>
                  <a:off x="5737781" y="4542793"/>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89" name="Group 1088">
                <a:extLst>
                  <a:ext uri="{FF2B5EF4-FFF2-40B4-BE49-F238E27FC236}">
                    <a16:creationId xmlns:a16="http://schemas.microsoft.com/office/drawing/2014/main" id="{7C2F3261-DAED-5251-F7F3-8F45E233CCF7}"/>
                  </a:ext>
                </a:extLst>
              </p:cNvPr>
              <p:cNvGrpSpPr/>
              <p:nvPr/>
            </p:nvGrpSpPr>
            <p:grpSpPr>
              <a:xfrm rot="12781691">
                <a:off x="9592926" y="3413063"/>
                <a:ext cx="131975" cy="513428"/>
                <a:chOff x="5737781" y="4125981"/>
                <a:chExt cx="131975" cy="513428"/>
              </a:xfrm>
            </p:grpSpPr>
            <p:cxnSp>
              <p:nvCxnSpPr>
                <p:cNvPr id="1090" name="Straight Connector 1089">
                  <a:extLst>
                    <a:ext uri="{FF2B5EF4-FFF2-40B4-BE49-F238E27FC236}">
                      <a16:creationId xmlns:a16="http://schemas.microsoft.com/office/drawing/2014/main" id="{B2A420E3-4637-67E7-9915-EBF82E401B94}"/>
                    </a:ext>
                  </a:extLst>
                </p:cNvPr>
                <p:cNvCxnSpPr>
                  <a:cxnSpLocks/>
                </p:cNvCxnSpPr>
                <p:nvPr/>
              </p:nvCxnSpPr>
              <p:spPr>
                <a:xfrm>
                  <a:off x="5784915" y="4125981"/>
                  <a:ext cx="0" cy="45577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91" name="Oval 1090">
                  <a:extLst>
                    <a:ext uri="{FF2B5EF4-FFF2-40B4-BE49-F238E27FC236}">
                      <a16:creationId xmlns:a16="http://schemas.microsoft.com/office/drawing/2014/main" id="{8F682AB2-CBC6-8F79-FD73-5868E8E7041F}"/>
                    </a:ext>
                  </a:extLst>
                </p:cNvPr>
                <p:cNvSpPr/>
                <p:nvPr/>
              </p:nvSpPr>
              <p:spPr>
                <a:xfrm>
                  <a:off x="5737781" y="4542793"/>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031" name="Straight Connector 1030">
              <a:extLst>
                <a:ext uri="{FF2B5EF4-FFF2-40B4-BE49-F238E27FC236}">
                  <a16:creationId xmlns:a16="http://schemas.microsoft.com/office/drawing/2014/main" id="{073E4935-F4CB-0F6D-5313-F059E02109EC}"/>
                </a:ext>
              </a:extLst>
            </p:cNvPr>
            <p:cNvCxnSpPr>
              <a:cxnSpLocks/>
            </p:cNvCxnSpPr>
            <p:nvPr/>
          </p:nvCxnSpPr>
          <p:spPr>
            <a:xfrm>
              <a:off x="9960890" y="3985517"/>
              <a:ext cx="461709" cy="2685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40" name="Oval 1039">
              <a:extLst>
                <a:ext uri="{FF2B5EF4-FFF2-40B4-BE49-F238E27FC236}">
                  <a16:creationId xmlns:a16="http://schemas.microsoft.com/office/drawing/2014/main" id="{0D0051FD-9950-0E16-4C3D-EFBB16C0CE18}"/>
                </a:ext>
              </a:extLst>
            </p:cNvPr>
            <p:cNvSpPr/>
            <p:nvPr/>
          </p:nvSpPr>
          <p:spPr>
            <a:xfrm rot="10800000">
              <a:off x="10422367" y="3964061"/>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5" name="Group 4">
            <a:extLst>
              <a:ext uri="{FF2B5EF4-FFF2-40B4-BE49-F238E27FC236}">
                <a16:creationId xmlns:a16="http://schemas.microsoft.com/office/drawing/2014/main" id="{17C96407-9E93-7615-D476-B067AC0C03E1}"/>
              </a:ext>
            </a:extLst>
          </p:cNvPr>
          <p:cNvGrpSpPr/>
          <p:nvPr/>
        </p:nvGrpSpPr>
        <p:grpSpPr>
          <a:xfrm>
            <a:off x="9885800" y="1160609"/>
            <a:ext cx="1961257" cy="2060647"/>
            <a:chOff x="1496785" y="1631855"/>
            <a:chExt cx="3543300" cy="3746687"/>
          </a:xfrm>
        </p:grpSpPr>
        <p:grpSp>
          <p:nvGrpSpPr>
            <p:cNvPr id="6" name="Group 5">
              <a:extLst>
                <a:ext uri="{FF2B5EF4-FFF2-40B4-BE49-F238E27FC236}">
                  <a16:creationId xmlns:a16="http://schemas.microsoft.com/office/drawing/2014/main" id="{5E2E36D2-26CB-ED12-7C0D-68B178AE342D}"/>
                </a:ext>
              </a:extLst>
            </p:cNvPr>
            <p:cNvGrpSpPr/>
            <p:nvPr/>
          </p:nvGrpSpPr>
          <p:grpSpPr>
            <a:xfrm>
              <a:off x="1496785" y="1631855"/>
              <a:ext cx="3543300" cy="3746687"/>
              <a:chOff x="1572985" y="1519337"/>
              <a:chExt cx="3543300" cy="3746687"/>
            </a:xfrm>
          </p:grpSpPr>
          <p:cxnSp>
            <p:nvCxnSpPr>
              <p:cNvPr id="9" name="Straight Arrow Connector 8">
                <a:extLst>
                  <a:ext uri="{FF2B5EF4-FFF2-40B4-BE49-F238E27FC236}">
                    <a16:creationId xmlns:a16="http://schemas.microsoft.com/office/drawing/2014/main" id="{036FB706-DEE0-9013-D0DA-9FCEDCF61A63}"/>
                  </a:ext>
                </a:extLst>
              </p:cNvPr>
              <p:cNvCxnSpPr>
                <a:cxnSpLocks/>
              </p:cNvCxnSpPr>
              <p:nvPr/>
            </p:nvCxnSpPr>
            <p:spPr>
              <a:xfrm flipH="1">
                <a:off x="1741714" y="3858985"/>
                <a:ext cx="1066799" cy="1110343"/>
              </a:xfrm>
              <a:prstGeom prst="straightConnector1">
                <a:avLst/>
              </a:prstGeom>
              <a:ln w="25400">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EFEF4BAA-348D-33AB-F19B-91F73D3ECE03}"/>
                  </a:ext>
                </a:extLst>
              </p:cNvPr>
              <p:cNvCxnSpPr/>
              <p:nvPr/>
            </p:nvCxnSpPr>
            <p:spPr>
              <a:xfrm>
                <a:off x="2808514" y="3858985"/>
                <a:ext cx="1970314" cy="0"/>
              </a:xfrm>
              <a:prstGeom prst="straightConnector1">
                <a:avLst/>
              </a:prstGeom>
              <a:ln w="25400">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36E8EECF-F04F-3C1C-5405-C1400DA80EB8}"/>
                  </a:ext>
                </a:extLst>
              </p:cNvPr>
              <p:cNvCxnSpPr>
                <a:cxnSpLocks/>
              </p:cNvCxnSpPr>
              <p:nvPr/>
            </p:nvCxnSpPr>
            <p:spPr>
              <a:xfrm rot="16200000">
                <a:off x="1823357" y="2873828"/>
                <a:ext cx="1970314" cy="0"/>
              </a:xfrm>
              <a:prstGeom prst="straightConnector1">
                <a:avLst/>
              </a:prstGeom>
              <a:ln w="25400">
                <a:solidFill>
                  <a:srgbClr val="00B050"/>
                </a:solidFill>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5AEBFE18-4C9A-CC62-8814-7946768802DC}"/>
                  </a:ext>
                </a:extLst>
              </p:cNvPr>
              <p:cNvSpPr txBox="1"/>
              <p:nvPr/>
            </p:nvSpPr>
            <p:spPr>
              <a:xfrm>
                <a:off x="4778829" y="3674319"/>
                <a:ext cx="337456" cy="400110"/>
              </a:xfrm>
              <a:prstGeom prst="rect">
                <a:avLst/>
              </a:prstGeom>
              <a:noFill/>
              <a:ln>
                <a:noFill/>
              </a:ln>
            </p:spPr>
            <p:txBody>
              <a:bodyPr wrap="square" rtlCol="0">
                <a:spAutoFit/>
              </a:bodyPr>
              <a:lstStyle/>
              <a:p>
                <a:pPr algn="l"/>
                <a:r>
                  <a:rPr lang="en-IN" sz="2000" b="1" dirty="0"/>
                  <a:t>z</a:t>
                </a:r>
              </a:p>
            </p:txBody>
          </p:sp>
          <p:sp>
            <p:nvSpPr>
              <p:cNvPr id="18" name="TextBox 17">
                <a:extLst>
                  <a:ext uri="{FF2B5EF4-FFF2-40B4-BE49-F238E27FC236}">
                    <a16:creationId xmlns:a16="http://schemas.microsoft.com/office/drawing/2014/main" id="{B0F1EEBF-2AA8-A7B8-0378-002FBC275C83}"/>
                  </a:ext>
                </a:extLst>
              </p:cNvPr>
              <p:cNvSpPr txBox="1"/>
              <p:nvPr/>
            </p:nvSpPr>
            <p:spPr>
              <a:xfrm>
                <a:off x="2639785" y="1519337"/>
                <a:ext cx="337456" cy="400110"/>
              </a:xfrm>
              <a:prstGeom prst="rect">
                <a:avLst/>
              </a:prstGeom>
              <a:noFill/>
              <a:ln>
                <a:noFill/>
              </a:ln>
            </p:spPr>
            <p:txBody>
              <a:bodyPr wrap="square" rtlCol="0">
                <a:spAutoFit/>
              </a:bodyPr>
              <a:lstStyle/>
              <a:p>
                <a:pPr algn="l"/>
                <a:r>
                  <a:rPr lang="en-IN" sz="2000" b="1" dirty="0"/>
                  <a:t>y</a:t>
                </a:r>
              </a:p>
            </p:txBody>
          </p:sp>
          <p:sp>
            <p:nvSpPr>
              <p:cNvPr id="20" name="TextBox 19">
                <a:extLst>
                  <a:ext uri="{FF2B5EF4-FFF2-40B4-BE49-F238E27FC236}">
                    <a16:creationId xmlns:a16="http://schemas.microsoft.com/office/drawing/2014/main" id="{51067E2A-8784-3D74-E512-964787722022}"/>
                  </a:ext>
                </a:extLst>
              </p:cNvPr>
              <p:cNvSpPr txBox="1"/>
              <p:nvPr/>
            </p:nvSpPr>
            <p:spPr>
              <a:xfrm>
                <a:off x="1572985" y="4865914"/>
                <a:ext cx="337456" cy="400110"/>
              </a:xfrm>
              <a:prstGeom prst="rect">
                <a:avLst/>
              </a:prstGeom>
              <a:noFill/>
              <a:ln>
                <a:noFill/>
              </a:ln>
            </p:spPr>
            <p:txBody>
              <a:bodyPr wrap="square" rtlCol="0">
                <a:spAutoFit/>
              </a:bodyPr>
              <a:lstStyle/>
              <a:p>
                <a:pPr algn="l"/>
                <a:r>
                  <a:rPr lang="en-IN" sz="2000" b="1" dirty="0"/>
                  <a:t>x</a:t>
                </a:r>
              </a:p>
            </p:txBody>
          </p:sp>
        </p:grpSp>
        <p:sp>
          <p:nvSpPr>
            <p:cNvPr id="8" name="Cube 7">
              <a:extLst>
                <a:ext uri="{FF2B5EF4-FFF2-40B4-BE49-F238E27FC236}">
                  <a16:creationId xmlns:a16="http://schemas.microsoft.com/office/drawing/2014/main" id="{E4105965-7D7F-DBF0-94E5-4852D7A673AA}"/>
                </a:ext>
              </a:extLst>
            </p:cNvPr>
            <p:cNvSpPr/>
            <p:nvPr/>
          </p:nvSpPr>
          <p:spPr>
            <a:xfrm>
              <a:off x="2275113" y="2596242"/>
              <a:ext cx="1817914" cy="1817914"/>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2" name="Slide Number Placeholder 1031">
            <a:extLst>
              <a:ext uri="{FF2B5EF4-FFF2-40B4-BE49-F238E27FC236}">
                <a16:creationId xmlns:a16="http://schemas.microsoft.com/office/drawing/2014/main" id="{0C224B61-BFD3-D5C9-D760-0137619091A8}"/>
              </a:ext>
            </a:extLst>
          </p:cNvPr>
          <p:cNvSpPr>
            <a:spLocks noGrp="1"/>
          </p:cNvSpPr>
          <p:nvPr>
            <p:ph type="sldNum" sz="quarter" idx="12"/>
          </p:nvPr>
        </p:nvSpPr>
        <p:spPr/>
        <p:txBody>
          <a:bodyPr/>
          <a:lstStyle/>
          <a:p>
            <a:fld id="{8AFCDE44-C7E7-48E0-B402-97B4027E079D}" type="slidenum">
              <a:rPr lang="en-IN" smtClean="0"/>
              <a:t>24</a:t>
            </a:fld>
            <a:endParaRPr lang="en-IN"/>
          </a:p>
        </p:txBody>
      </p:sp>
    </p:spTree>
    <p:extLst>
      <p:ext uri="{BB962C8B-B14F-4D97-AF65-F5344CB8AC3E}">
        <p14:creationId xmlns:p14="http://schemas.microsoft.com/office/powerpoint/2010/main" val="4099216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1398F-B159-2101-14D7-944A74F5D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46E05-3709-BCFD-2A55-96C238398C65}"/>
              </a:ext>
            </a:extLst>
          </p:cNvPr>
          <p:cNvSpPr>
            <a:spLocks noGrp="1"/>
          </p:cNvSpPr>
          <p:nvPr>
            <p:ph type="title"/>
          </p:nvPr>
        </p:nvSpPr>
        <p:spPr>
          <a:xfrm>
            <a:off x="752475" y="382588"/>
            <a:ext cx="10515600" cy="1063625"/>
          </a:xfrm>
          <a:noFill/>
        </p:spPr>
        <p:txBody>
          <a:bodyPr>
            <a:normAutofit/>
          </a:bodyPr>
          <a:lstStyle/>
          <a:p>
            <a:r>
              <a:rPr lang="en-IN" sz="3200" b="1" dirty="0"/>
              <a:t>SIMULATION: </a:t>
            </a:r>
          </a:p>
        </p:txBody>
      </p:sp>
      <p:cxnSp>
        <p:nvCxnSpPr>
          <p:cNvPr id="12" name="Straight Connector 11">
            <a:extLst>
              <a:ext uri="{FF2B5EF4-FFF2-40B4-BE49-F238E27FC236}">
                <a16:creationId xmlns:a16="http://schemas.microsoft.com/office/drawing/2014/main" id="{612C3685-D518-C9CE-9681-A6DCA8A7F430}"/>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24BF447-7453-C12F-D052-C93EA584B0A4}"/>
              </a:ext>
            </a:extLst>
          </p:cNvPr>
          <p:cNvSpPr>
            <a:spLocks noGrp="1"/>
          </p:cNvSpPr>
          <p:nvPr>
            <p:ph type="ftr" sz="quarter" idx="11"/>
          </p:nvPr>
        </p:nvSpPr>
        <p:spPr/>
        <p:txBody>
          <a:bodyPr/>
          <a:lstStyle/>
          <a:p>
            <a:r>
              <a:rPr lang="en-US"/>
              <a:t>Macromolecules, Vol. 22,No. 7, 1989</a:t>
            </a:r>
            <a:endParaRPr lang="en-IN"/>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D139EA-606F-CA02-B8B9-D0D50759771B}"/>
                  </a:ext>
                </a:extLst>
              </p:cNvPr>
              <p:cNvSpPr txBox="1"/>
              <p:nvPr/>
            </p:nvSpPr>
            <p:spPr>
              <a:xfrm>
                <a:off x="1029094" y="1610114"/>
                <a:ext cx="11056070" cy="1243867"/>
              </a:xfrm>
              <a:prstGeom prst="rect">
                <a:avLst/>
              </a:prstGeom>
              <a:noFill/>
              <a:ln>
                <a:noFill/>
              </a:ln>
            </p:spPr>
            <p:txBody>
              <a:bodyPr wrap="square">
                <a:spAutoFit/>
              </a:bodyPr>
              <a:lstStyle/>
              <a:p>
                <a:pPr marL="285750" indent="-285750">
                  <a:buFont typeface="Arial" panose="020B0604020202020204" pitchFamily="34" charset="0"/>
                  <a:buChar char="•"/>
                </a:pPr>
                <a:r>
                  <a:rPr lang="en-US" dirty="0"/>
                  <a:t>Energy difference between the new and old states: </a:t>
                </a:r>
              </a:p>
              <a:p>
                <a:pPr>
                  <a:buNone/>
                </a:pPr>
                <a:r>
                  <a:rPr lang="en-US" dirty="0"/>
                  <a:t>                      </a:t>
                </a:r>
              </a:p>
              <a:p>
                <a:pP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𝑜</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𝑛</m:t>
                          </m:r>
                        </m:e>
                      </m:d>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𝑜</m:t>
                          </m:r>
                        </m:e>
                      </m:d>
                      <m:r>
                        <a:rPr lang="en-IN" b="0" i="1" smtClean="0">
                          <a:latin typeface="Cambria Math" panose="02040503050406030204" pitchFamily="18" charset="0"/>
                          <a:ea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𝑏</m:t>
                          </m:r>
                        </m:sub>
                      </m:sSub>
                      <m:d>
                        <m:dPr>
                          <m:begChr m:val="["/>
                          <m:endChr m:val="]"/>
                          <m:ctrlPr>
                            <a:rPr lang="en-IN" i="1" dirty="0" smtClean="0">
                              <a:latin typeface="Cambria Math" panose="02040503050406030204" pitchFamily="18" charset="0"/>
                            </a:rPr>
                          </m:ctrlPr>
                        </m:dPr>
                        <m:e>
                          <m:sSubSup>
                            <m:sSubSupPr>
                              <m:ctrlPr>
                                <a:rPr lang="en-IN" i="1" dirty="0" smtClean="0">
                                  <a:latin typeface="Cambria Math" panose="02040503050406030204" pitchFamily="18" charset="0"/>
                                </a:rPr>
                              </m:ctrlPr>
                            </m:sSubSupPr>
                            <m:e>
                              <m:r>
                                <a:rPr lang="en-IN" b="0" i="1" dirty="0" smtClean="0">
                                  <a:latin typeface="Cambria Math" panose="02040503050406030204" pitchFamily="18" charset="0"/>
                                </a:rPr>
                                <m:t>𝑁</m:t>
                              </m:r>
                            </m:e>
                            <m:sub>
                              <m:r>
                                <a:rPr lang="en-IN" b="0" i="1" dirty="0" smtClean="0">
                                  <a:latin typeface="Cambria Math" panose="02040503050406030204" pitchFamily="18" charset="0"/>
                                </a:rPr>
                                <m:t>𝑛</m:t>
                              </m:r>
                            </m:sub>
                            <m:sup>
                              <m:r>
                                <a:rPr lang="en-IN" b="0" i="1" dirty="0" smtClean="0">
                                  <a:latin typeface="Cambria Math" panose="02040503050406030204" pitchFamily="18" charset="0"/>
                                </a:rPr>
                                <m:t>𝑛𝑏</m:t>
                              </m:r>
                            </m:sup>
                          </m:sSubSup>
                          <m:d>
                            <m:dPr>
                              <m:ctrlPr>
                                <a:rPr lang="en-IN" b="0" i="1" dirty="0" smtClean="0">
                                  <a:latin typeface="Cambria Math" panose="02040503050406030204" pitchFamily="18" charset="0"/>
                                </a:rPr>
                              </m:ctrlPr>
                            </m:dPr>
                            <m:e>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𝑠</m:t>
                                  </m:r>
                                </m:e>
                                <m:sub>
                                  <m:r>
                                    <a:rPr lang="en-IN" b="0" i="1" dirty="0" smtClean="0">
                                      <a:latin typeface="Cambria Math" panose="02040503050406030204" pitchFamily="18" charset="0"/>
                                    </a:rPr>
                                    <m:t>𝑖𝑗</m:t>
                                  </m:r>
                                </m:sub>
                              </m:sSub>
                            </m:e>
                          </m:d>
                          <m:r>
                            <a:rPr lang="en-IN" b="0" i="1" dirty="0" smtClean="0">
                              <a:latin typeface="Cambria Math" panose="02040503050406030204" pitchFamily="18" charset="0"/>
                            </a:rPr>
                            <m:t>−</m:t>
                          </m:r>
                          <m:sSubSup>
                            <m:sSubSupPr>
                              <m:ctrlPr>
                                <a:rPr lang="en-IN" i="1" dirty="0">
                                  <a:latin typeface="Cambria Math" panose="02040503050406030204" pitchFamily="18" charset="0"/>
                                </a:rPr>
                              </m:ctrlPr>
                            </m:sSubSupPr>
                            <m:e>
                              <m:r>
                                <a:rPr lang="en-IN" b="0" i="1" dirty="0" smtClean="0">
                                  <a:latin typeface="Cambria Math" panose="02040503050406030204" pitchFamily="18" charset="0"/>
                                </a:rPr>
                                <m:t>𝑁</m:t>
                              </m:r>
                            </m:e>
                            <m:sub>
                              <m:r>
                                <a:rPr lang="en-IN" b="0" i="1" dirty="0" smtClean="0">
                                  <a:latin typeface="Cambria Math" panose="02040503050406030204" pitchFamily="18" charset="0"/>
                                </a:rPr>
                                <m:t>𝑜</m:t>
                              </m:r>
                            </m:sub>
                            <m:sup>
                              <m:r>
                                <a:rPr lang="en-IN" i="1" dirty="0">
                                  <a:latin typeface="Cambria Math" panose="02040503050406030204" pitchFamily="18" charset="0"/>
                                </a:rPr>
                                <m:t>𝑛𝑏</m:t>
                              </m:r>
                            </m:sup>
                          </m:sSubSup>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e>
                      </m:d>
                      <m:r>
                        <a:rPr lang="en-IN" b="0" i="1" dirty="0" smtClean="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𝑥</m:t>
                          </m:r>
                        </m:sub>
                      </m:sSub>
                      <m:d>
                        <m:dPr>
                          <m:begChr m:val="["/>
                          <m:endChr m:val="]"/>
                          <m:ctrlPr>
                            <a:rPr lang="en-IN" i="1" dirty="0">
                              <a:latin typeface="Cambria Math" panose="02040503050406030204" pitchFamily="18" charset="0"/>
                            </a:rPr>
                          </m:ctrlPr>
                        </m:dPr>
                        <m:e>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𝑆</m:t>
                              </m:r>
                            </m:e>
                            <m:sub>
                              <m:r>
                                <a:rPr lang="en-IN" b="0" i="1" dirty="0" smtClean="0">
                                  <a:latin typeface="Cambria Math" panose="02040503050406030204" pitchFamily="18" charset="0"/>
                                </a:rPr>
                                <m:t>𝑛</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rPr>
                                <m:t>𝑆</m:t>
                              </m:r>
                            </m:e>
                            <m:sub>
                              <m:r>
                                <a:rPr lang="en-IN" b="0" i="1" dirty="0" smtClean="0">
                                  <a:latin typeface="Cambria Math" panose="02040503050406030204" pitchFamily="18" charset="0"/>
                                </a:rPr>
                                <m:t>𝑜</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e>
                      </m:d>
                      <m:r>
                        <a:rPr lang="en-IN" b="0" i="1" dirty="0" smtClean="0">
                          <a:latin typeface="Cambria Math" panose="02040503050406030204" pitchFamily="18" charset="0"/>
                        </a:rPr>
                        <m:t>+</m:t>
                      </m:r>
                      <m:sSub>
                        <m:sSubPr>
                          <m:ctrlPr>
                            <a:rPr lang="en-IN" i="1" dirty="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i="1" dirty="0">
                              <a:latin typeface="Cambria Math" panose="02040503050406030204" pitchFamily="18" charset="0"/>
                              <a:ea typeface="Cambria Math" panose="02040503050406030204" pitchFamily="18" charset="0"/>
                            </a:rPr>
                            <m:t>𝑎</m:t>
                          </m:r>
                        </m:sub>
                      </m:sSub>
                      <m:d>
                        <m:dPr>
                          <m:begChr m:val="["/>
                          <m:endChr m:val="]"/>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b="0" i="1" dirty="0" smtClean="0">
                                  <a:latin typeface="Cambria Math" panose="02040503050406030204" pitchFamily="18" charset="0"/>
                                </a:rPr>
                                <m:t>𝐴</m:t>
                              </m:r>
                            </m:e>
                            <m:sub>
                              <m:r>
                                <a:rPr lang="en-IN" b="0" i="1" dirty="0" smtClean="0">
                                  <a:latin typeface="Cambria Math" panose="02040503050406030204" pitchFamily="18" charset="0"/>
                                </a:rPr>
                                <m:t>𝑛</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r>
                            <a:rPr lang="en-IN" i="1" dirty="0">
                              <a:latin typeface="Cambria Math" panose="02040503050406030204" pitchFamily="18" charset="0"/>
                            </a:rPr>
                            <m:t>−</m:t>
                          </m:r>
                          <m:sSub>
                            <m:sSubPr>
                              <m:ctrlPr>
                                <a:rPr lang="en-IN" i="1" dirty="0">
                                  <a:latin typeface="Cambria Math" panose="02040503050406030204" pitchFamily="18" charset="0"/>
                                </a:rPr>
                              </m:ctrlPr>
                            </m:sSubPr>
                            <m:e>
                              <m:r>
                                <a:rPr lang="en-IN" b="0" i="1" dirty="0" smtClean="0">
                                  <a:latin typeface="Cambria Math" panose="02040503050406030204" pitchFamily="18" charset="0"/>
                                </a:rPr>
                                <m:t>𝐴</m:t>
                              </m:r>
                            </m:e>
                            <m:sub>
                              <m:r>
                                <a:rPr lang="en-IN" b="0" i="1" dirty="0" smtClean="0">
                                  <a:latin typeface="Cambria Math" panose="02040503050406030204" pitchFamily="18" charset="0"/>
                                </a:rPr>
                                <m:t>𝑜</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e>
                      </m:d>
                    </m:oMath>
                  </m:oMathPara>
                </a14:m>
                <a:endParaRPr lang="en-US" dirty="0"/>
              </a:p>
              <a:p>
                <a:pPr>
                  <a:buNone/>
                </a:pPr>
                <a:r>
                  <a:rPr lang="en-US" dirty="0"/>
                  <a:t>             </a:t>
                </a:r>
                <a:endParaRPr lang="en-IN" dirty="0"/>
              </a:p>
            </p:txBody>
          </p:sp>
        </mc:Choice>
        <mc:Fallback xmlns="">
          <p:sp>
            <p:nvSpPr>
              <p:cNvPr id="11" name="TextBox 10">
                <a:extLst>
                  <a:ext uri="{FF2B5EF4-FFF2-40B4-BE49-F238E27FC236}">
                    <a16:creationId xmlns:a16="http://schemas.microsoft.com/office/drawing/2014/main" id="{06D139EA-606F-CA02-B8B9-D0D50759771B}"/>
                  </a:ext>
                </a:extLst>
              </p:cNvPr>
              <p:cNvSpPr txBox="1">
                <a:spLocks noRot="1" noChangeAspect="1" noMove="1" noResize="1" noEditPoints="1" noAdjustHandles="1" noChangeArrowheads="1" noChangeShapeType="1" noTextEdit="1"/>
              </p:cNvSpPr>
              <p:nvPr/>
            </p:nvSpPr>
            <p:spPr>
              <a:xfrm>
                <a:off x="1029094" y="1610114"/>
                <a:ext cx="11056070" cy="1243867"/>
              </a:xfrm>
              <a:prstGeom prst="rect">
                <a:avLst/>
              </a:prstGeom>
              <a:blipFill>
                <a:blip r:embed="rId2"/>
                <a:stretch>
                  <a:fillRect l="-386" t="-2451"/>
                </a:stretch>
              </a:blipFill>
              <a:ln>
                <a:noFill/>
              </a:ln>
            </p:spPr>
            <p:txBody>
              <a:bodyPr/>
              <a:lstStyle/>
              <a:p>
                <a:r>
                  <a:rPr lang="en-IN">
                    <a:noFill/>
                  </a:rPr>
                  <a:t> </a:t>
                </a:r>
              </a:p>
            </p:txBody>
          </p:sp>
        </mc:Fallback>
      </mc:AlternateContent>
      <p:grpSp>
        <p:nvGrpSpPr>
          <p:cNvPr id="1139" name="Group 1138">
            <a:extLst>
              <a:ext uri="{FF2B5EF4-FFF2-40B4-BE49-F238E27FC236}">
                <a16:creationId xmlns:a16="http://schemas.microsoft.com/office/drawing/2014/main" id="{FB56FC1D-29E8-7186-3461-78C974955510}"/>
              </a:ext>
            </a:extLst>
          </p:cNvPr>
          <p:cNvGrpSpPr/>
          <p:nvPr/>
        </p:nvGrpSpPr>
        <p:grpSpPr>
          <a:xfrm>
            <a:off x="1885934" y="3430673"/>
            <a:ext cx="1020957" cy="2417652"/>
            <a:chOff x="1885934" y="3430673"/>
            <a:chExt cx="1020957" cy="2417652"/>
          </a:xfrm>
        </p:grpSpPr>
        <p:grpSp>
          <p:nvGrpSpPr>
            <p:cNvPr id="26" name="Group 25">
              <a:extLst>
                <a:ext uri="{FF2B5EF4-FFF2-40B4-BE49-F238E27FC236}">
                  <a16:creationId xmlns:a16="http://schemas.microsoft.com/office/drawing/2014/main" id="{1FC6E54C-11B2-B48C-7068-5F395A73CA3A}"/>
                </a:ext>
              </a:extLst>
            </p:cNvPr>
            <p:cNvGrpSpPr/>
            <p:nvPr/>
          </p:nvGrpSpPr>
          <p:grpSpPr>
            <a:xfrm>
              <a:off x="1885934" y="3430673"/>
              <a:ext cx="1020957" cy="445580"/>
              <a:chOff x="1377460" y="3580260"/>
              <a:chExt cx="1020957" cy="445580"/>
            </a:xfrm>
          </p:grpSpPr>
          <p:sp>
            <p:nvSpPr>
              <p:cNvPr id="14" name="Oval 13">
                <a:extLst>
                  <a:ext uri="{FF2B5EF4-FFF2-40B4-BE49-F238E27FC236}">
                    <a16:creationId xmlns:a16="http://schemas.microsoft.com/office/drawing/2014/main" id="{EDDD3AF5-806C-2259-F431-2F862825450A}"/>
                  </a:ext>
                </a:extLst>
              </p:cNvPr>
              <p:cNvSpPr/>
              <p:nvPr/>
            </p:nvSpPr>
            <p:spPr>
              <a:xfrm>
                <a:off x="1819947" y="3926700"/>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05D1845A-57F6-6974-6366-08DEFA058025}"/>
                  </a:ext>
                </a:extLst>
              </p:cNvPr>
              <p:cNvSpPr/>
              <p:nvPr/>
            </p:nvSpPr>
            <p:spPr>
              <a:xfrm>
                <a:off x="2266442" y="3926700"/>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76C4225B-F3FD-EC6A-7A77-942C600149A8}"/>
                  </a:ext>
                </a:extLst>
              </p:cNvPr>
              <p:cNvSpPr/>
              <p:nvPr/>
            </p:nvSpPr>
            <p:spPr>
              <a:xfrm>
                <a:off x="1377460" y="3929224"/>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6810C8C8-EDDE-334F-9B35-22D295808500}"/>
                  </a:ext>
                </a:extLst>
              </p:cNvPr>
              <p:cNvCxnSpPr>
                <a:stCxn id="16" idx="6"/>
                <a:endCxn id="14" idx="2"/>
              </p:cNvCxnSpPr>
              <p:nvPr/>
            </p:nvCxnSpPr>
            <p:spPr>
              <a:xfrm flipV="1">
                <a:off x="1509435" y="3975008"/>
                <a:ext cx="310512" cy="25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B716AE0F-C29C-EE36-0685-8D9198D8EABD}"/>
                  </a:ext>
                </a:extLst>
              </p:cNvPr>
              <p:cNvCxnSpPr/>
              <p:nvPr/>
            </p:nvCxnSpPr>
            <p:spPr>
              <a:xfrm flipV="1">
                <a:off x="1975203" y="3972484"/>
                <a:ext cx="310512" cy="25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F1078E0-447D-29AF-0330-1B7011CC3A18}"/>
                      </a:ext>
                    </a:extLst>
                  </p:cNvPr>
                  <p:cNvSpPr txBox="1"/>
                  <p:nvPr/>
                </p:nvSpPr>
                <p:spPr>
                  <a:xfrm>
                    <a:off x="1464086" y="3581522"/>
                    <a:ext cx="35586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𝑏</m:t>
                              </m:r>
                            </m:sub>
                          </m:sSub>
                        </m:oMath>
                      </m:oMathPara>
                    </a14:m>
                    <a:endParaRPr lang="en-IN" dirty="0"/>
                  </a:p>
                </p:txBody>
              </p:sp>
            </mc:Choice>
            <mc:Fallback xmlns="">
              <p:sp>
                <p:nvSpPr>
                  <p:cNvPr id="23" name="TextBox 22">
                    <a:extLst>
                      <a:ext uri="{FF2B5EF4-FFF2-40B4-BE49-F238E27FC236}">
                        <a16:creationId xmlns:a16="http://schemas.microsoft.com/office/drawing/2014/main" id="{DF1078E0-447D-29AF-0330-1B7011CC3A18}"/>
                      </a:ext>
                    </a:extLst>
                  </p:cNvPr>
                  <p:cNvSpPr txBox="1">
                    <a:spLocks noRot="1" noChangeAspect="1" noMove="1" noResize="1" noEditPoints="1" noAdjustHandles="1" noChangeArrowheads="1" noChangeShapeType="1" noTextEdit="1"/>
                  </p:cNvSpPr>
                  <p:nvPr/>
                </p:nvSpPr>
                <p:spPr>
                  <a:xfrm>
                    <a:off x="1464086" y="3581522"/>
                    <a:ext cx="355861" cy="369332"/>
                  </a:xfrm>
                  <a:prstGeom prst="rect">
                    <a:avLst/>
                  </a:prstGeom>
                  <a:blipFill>
                    <a:blip r:embed="rId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BE5BE1-DF05-87C5-C905-B2526D09B9C4}"/>
                      </a:ext>
                    </a:extLst>
                  </p:cNvPr>
                  <p:cNvSpPr txBox="1"/>
                  <p:nvPr/>
                </p:nvSpPr>
                <p:spPr>
                  <a:xfrm>
                    <a:off x="1906573" y="3580260"/>
                    <a:ext cx="35586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𝑏</m:t>
                              </m:r>
                            </m:sub>
                          </m:sSub>
                        </m:oMath>
                      </m:oMathPara>
                    </a14:m>
                    <a:endParaRPr lang="en-IN" dirty="0"/>
                  </a:p>
                </p:txBody>
              </p:sp>
            </mc:Choice>
            <mc:Fallback xmlns="">
              <p:sp>
                <p:nvSpPr>
                  <p:cNvPr id="25" name="TextBox 24">
                    <a:extLst>
                      <a:ext uri="{FF2B5EF4-FFF2-40B4-BE49-F238E27FC236}">
                        <a16:creationId xmlns:a16="http://schemas.microsoft.com/office/drawing/2014/main" id="{BBBE5BE1-DF05-87C5-C905-B2526D09B9C4}"/>
                      </a:ext>
                    </a:extLst>
                  </p:cNvPr>
                  <p:cNvSpPr txBox="1">
                    <a:spLocks noRot="1" noChangeAspect="1" noMove="1" noResize="1" noEditPoints="1" noAdjustHandles="1" noChangeArrowheads="1" noChangeShapeType="1" noTextEdit="1"/>
                  </p:cNvSpPr>
                  <p:nvPr/>
                </p:nvSpPr>
                <p:spPr>
                  <a:xfrm>
                    <a:off x="1906573" y="3580260"/>
                    <a:ext cx="355861" cy="369332"/>
                  </a:xfrm>
                  <a:prstGeom prst="rect">
                    <a:avLst/>
                  </a:prstGeom>
                  <a:blipFill>
                    <a:blip r:embed="rId4"/>
                    <a:stretch>
                      <a:fillRect/>
                    </a:stretch>
                  </a:blipFill>
                  <a:ln>
                    <a:noFill/>
                  </a:ln>
                </p:spPr>
                <p:txBody>
                  <a:bodyPr/>
                  <a:lstStyle/>
                  <a:p>
                    <a:r>
                      <a:rPr lang="en-IN">
                        <a:noFill/>
                      </a:rPr>
                      <a:t> </a:t>
                    </a:r>
                  </a:p>
                </p:txBody>
              </p:sp>
            </mc:Fallback>
          </mc:AlternateContent>
        </p:grpSp>
        <p:cxnSp>
          <p:nvCxnSpPr>
            <p:cNvPr id="1029" name="Straight Arrow Connector 1028">
              <a:extLst>
                <a:ext uri="{FF2B5EF4-FFF2-40B4-BE49-F238E27FC236}">
                  <a16:creationId xmlns:a16="http://schemas.microsoft.com/office/drawing/2014/main" id="{88635578-E3B8-08C1-E0C6-5E3F6794E8E7}"/>
                </a:ext>
              </a:extLst>
            </p:cNvPr>
            <p:cNvCxnSpPr/>
            <p:nvPr/>
          </p:nvCxnSpPr>
          <p:spPr>
            <a:xfrm>
              <a:off x="2394407" y="4279278"/>
              <a:ext cx="0" cy="4524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39" name="Group 1038">
              <a:extLst>
                <a:ext uri="{FF2B5EF4-FFF2-40B4-BE49-F238E27FC236}">
                  <a16:creationId xmlns:a16="http://schemas.microsoft.com/office/drawing/2014/main" id="{49E824D4-F74D-1894-580A-C137F718BBC2}"/>
                </a:ext>
              </a:extLst>
            </p:cNvPr>
            <p:cNvGrpSpPr/>
            <p:nvPr/>
          </p:nvGrpSpPr>
          <p:grpSpPr>
            <a:xfrm>
              <a:off x="1885934" y="5011783"/>
              <a:ext cx="1020957" cy="836542"/>
              <a:chOff x="1396094" y="4976998"/>
              <a:chExt cx="1020957" cy="836542"/>
            </a:xfrm>
          </p:grpSpPr>
          <p:grpSp>
            <p:nvGrpSpPr>
              <p:cNvPr id="27" name="Group 26">
                <a:extLst>
                  <a:ext uri="{FF2B5EF4-FFF2-40B4-BE49-F238E27FC236}">
                    <a16:creationId xmlns:a16="http://schemas.microsoft.com/office/drawing/2014/main" id="{FED7F9A2-C510-8BFF-87CF-57D4303B4C06}"/>
                  </a:ext>
                </a:extLst>
              </p:cNvPr>
              <p:cNvGrpSpPr/>
              <p:nvPr/>
            </p:nvGrpSpPr>
            <p:grpSpPr>
              <a:xfrm>
                <a:off x="1396094" y="4976998"/>
                <a:ext cx="1020957" cy="445580"/>
                <a:chOff x="1377460" y="3580260"/>
                <a:chExt cx="1020957" cy="445580"/>
              </a:xfrm>
            </p:grpSpPr>
            <p:sp>
              <p:nvSpPr>
                <p:cNvPr id="28" name="Oval 27">
                  <a:extLst>
                    <a:ext uri="{FF2B5EF4-FFF2-40B4-BE49-F238E27FC236}">
                      <a16:creationId xmlns:a16="http://schemas.microsoft.com/office/drawing/2014/main" id="{73B0BF29-404F-C088-81A2-E4A478844D08}"/>
                    </a:ext>
                  </a:extLst>
                </p:cNvPr>
                <p:cNvSpPr/>
                <p:nvPr/>
              </p:nvSpPr>
              <p:spPr>
                <a:xfrm>
                  <a:off x="1819947" y="3926700"/>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8389DD6C-F0D5-9CE5-F8B5-0E2AD97A9738}"/>
                    </a:ext>
                  </a:extLst>
                </p:cNvPr>
                <p:cNvSpPr/>
                <p:nvPr/>
              </p:nvSpPr>
              <p:spPr>
                <a:xfrm>
                  <a:off x="2266442" y="3926700"/>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45BFCACA-22DC-593D-1D58-C0FB6D726FBB}"/>
                    </a:ext>
                  </a:extLst>
                </p:cNvPr>
                <p:cNvSpPr/>
                <p:nvPr/>
              </p:nvSpPr>
              <p:spPr>
                <a:xfrm>
                  <a:off x="1377460" y="3929224"/>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A26B40FE-A6F4-08DC-D758-8C5D3BE6673A}"/>
                    </a:ext>
                  </a:extLst>
                </p:cNvPr>
                <p:cNvCxnSpPr>
                  <a:stCxn id="30" idx="6"/>
                  <a:endCxn id="28" idx="2"/>
                </p:cNvCxnSpPr>
                <p:nvPr/>
              </p:nvCxnSpPr>
              <p:spPr>
                <a:xfrm flipV="1">
                  <a:off x="1509435" y="3975008"/>
                  <a:ext cx="310512" cy="25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24" name="Straight Connector 1023">
                  <a:extLst>
                    <a:ext uri="{FF2B5EF4-FFF2-40B4-BE49-F238E27FC236}">
                      <a16:creationId xmlns:a16="http://schemas.microsoft.com/office/drawing/2014/main" id="{2014D698-4B18-03E1-8F7B-920863A14D7A}"/>
                    </a:ext>
                  </a:extLst>
                </p:cNvPr>
                <p:cNvCxnSpPr/>
                <p:nvPr/>
              </p:nvCxnSpPr>
              <p:spPr>
                <a:xfrm flipV="1">
                  <a:off x="1975203" y="3972484"/>
                  <a:ext cx="310512" cy="25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26" name="TextBox 1025">
                      <a:extLst>
                        <a:ext uri="{FF2B5EF4-FFF2-40B4-BE49-F238E27FC236}">
                          <a16:creationId xmlns:a16="http://schemas.microsoft.com/office/drawing/2014/main" id="{7FBC04BD-56CD-8388-5542-7D209A41B1FB}"/>
                        </a:ext>
                      </a:extLst>
                    </p:cNvPr>
                    <p:cNvSpPr txBox="1"/>
                    <p:nvPr/>
                  </p:nvSpPr>
                  <p:spPr>
                    <a:xfrm>
                      <a:off x="1464086" y="3581522"/>
                      <a:ext cx="35586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𝑏</m:t>
                                </m:r>
                              </m:sub>
                            </m:sSub>
                          </m:oMath>
                        </m:oMathPara>
                      </a14:m>
                      <a:endParaRPr lang="en-IN" dirty="0"/>
                    </a:p>
                  </p:txBody>
                </p:sp>
              </mc:Choice>
              <mc:Fallback xmlns="">
                <p:sp>
                  <p:nvSpPr>
                    <p:cNvPr id="1026" name="TextBox 1025">
                      <a:extLst>
                        <a:ext uri="{FF2B5EF4-FFF2-40B4-BE49-F238E27FC236}">
                          <a16:creationId xmlns:a16="http://schemas.microsoft.com/office/drawing/2014/main" id="{7FBC04BD-56CD-8388-5542-7D209A41B1FB}"/>
                        </a:ext>
                      </a:extLst>
                    </p:cNvPr>
                    <p:cNvSpPr txBox="1">
                      <a:spLocks noRot="1" noChangeAspect="1" noMove="1" noResize="1" noEditPoints="1" noAdjustHandles="1" noChangeArrowheads="1" noChangeShapeType="1" noTextEdit="1"/>
                    </p:cNvSpPr>
                    <p:nvPr/>
                  </p:nvSpPr>
                  <p:spPr>
                    <a:xfrm>
                      <a:off x="1464086" y="3581522"/>
                      <a:ext cx="355861" cy="369332"/>
                    </a:xfrm>
                    <a:prstGeom prst="rect">
                      <a:avLst/>
                    </a:prstGeom>
                    <a:blipFill>
                      <a:blip r:embed="rId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27" name="TextBox 1026">
                      <a:extLst>
                        <a:ext uri="{FF2B5EF4-FFF2-40B4-BE49-F238E27FC236}">
                          <a16:creationId xmlns:a16="http://schemas.microsoft.com/office/drawing/2014/main" id="{D9DC4601-50CF-C147-DE22-1BDCA1FFA813}"/>
                        </a:ext>
                      </a:extLst>
                    </p:cNvPr>
                    <p:cNvSpPr txBox="1"/>
                    <p:nvPr/>
                  </p:nvSpPr>
                  <p:spPr>
                    <a:xfrm>
                      <a:off x="1906573" y="3580260"/>
                      <a:ext cx="35586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𝑏</m:t>
                                </m:r>
                              </m:sub>
                            </m:sSub>
                          </m:oMath>
                        </m:oMathPara>
                      </a14:m>
                      <a:endParaRPr lang="en-IN" dirty="0"/>
                    </a:p>
                  </p:txBody>
                </p:sp>
              </mc:Choice>
              <mc:Fallback xmlns="">
                <p:sp>
                  <p:nvSpPr>
                    <p:cNvPr id="1027" name="TextBox 1026">
                      <a:extLst>
                        <a:ext uri="{FF2B5EF4-FFF2-40B4-BE49-F238E27FC236}">
                          <a16:creationId xmlns:a16="http://schemas.microsoft.com/office/drawing/2014/main" id="{D9DC4601-50CF-C147-DE22-1BDCA1FFA813}"/>
                        </a:ext>
                      </a:extLst>
                    </p:cNvPr>
                    <p:cNvSpPr txBox="1">
                      <a:spLocks noRot="1" noChangeAspect="1" noMove="1" noResize="1" noEditPoints="1" noAdjustHandles="1" noChangeArrowheads="1" noChangeShapeType="1" noTextEdit="1"/>
                    </p:cNvSpPr>
                    <p:nvPr/>
                  </p:nvSpPr>
                  <p:spPr>
                    <a:xfrm>
                      <a:off x="1906573" y="3580260"/>
                      <a:ext cx="355861" cy="369332"/>
                    </a:xfrm>
                    <a:prstGeom prst="rect">
                      <a:avLst/>
                    </a:prstGeom>
                    <a:blipFill>
                      <a:blip r:embed="rId6"/>
                      <a:stretch>
                        <a:fillRect/>
                      </a:stretch>
                    </a:blipFill>
                    <a:ln>
                      <a:noFill/>
                    </a:ln>
                  </p:spPr>
                  <p:txBody>
                    <a:bodyPr/>
                    <a:lstStyle/>
                    <a:p>
                      <a:r>
                        <a:rPr lang="en-IN">
                          <a:noFill/>
                        </a:rPr>
                        <a:t> </a:t>
                      </a:r>
                    </a:p>
                  </p:txBody>
                </p:sp>
              </mc:Fallback>
            </mc:AlternateContent>
          </p:grpSp>
          <p:sp>
            <p:nvSpPr>
              <p:cNvPr id="1035" name="Oval 1034">
                <a:extLst>
                  <a:ext uri="{FF2B5EF4-FFF2-40B4-BE49-F238E27FC236}">
                    <a16:creationId xmlns:a16="http://schemas.microsoft.com/office/drawing/2014/main" id="{A1157A91-0DD8-ACCD-B8D0-D768A417EEAE}"/>
                  </a:ext>
                </a:extLst>
              </p:cNvPr>
              <p:cNvSpPr/>
              <p:nvPr/>
            </p:nvSpPr>
            <p:spPr>
              <a:xfrm>
                <a:off x="1838580" y="5716924"/>
                <a:ext cx="131975" cy="9661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36" name="Straight Connector 1035">
                <a:extLst>
                  <a:ext uri="{FF2B5EF4-FFF2-40B4-BE49-F238E27FC236}">
                    <a16:creationId xmlns:a16="http://schemas.microsoft.com/office/drawing/2014/main" id="{89EB30D5-7C64-1112-E6FB-7399004DF30E}"/>
                  </a:ext>
                </a:extLst>
              </p:cNvPr>
              <p:cNvCxnSpPr>
                <a:cxnSpLocks/>
              </p:cNvCxnSpPr>
              <p:nvPr/>
            </p:nvCxnSpPr>
            <p:spPr>
              <a:xfrm>
                <a:off x="1885934" y="5430054"/>
                <a:ext cx="0" cy="2868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38" name="TextBox 1037">
                    <a:extLst>
                      <a:ext uri="{FF2B5EF4-FFF2-40B4-BE49-F238E27FC236}">
                        <a16:creationId xmlns:a16="http://schemas.microsoft.com/office/drawing/2014/main" id="{9E825C77-21FF-35ED-65BF-B434AD88CD78}"/>
                      </a:ext>
                    </a:extLst>
                  </p:cNvPr>
                  <p:cNvSpPr txBox="1"/>
                  <p:nvPr/>
                </p:nvSpPr>
                <p:spPr>
                  <a:xfrm>
                    <a:off x="1838580" y="5388823"/>
                    <a:ext cx="35586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𝑏</m:t>
                              </m:r>
                            </m:sub>
                          </m:sSub>
                        </m:oMath>
                      </m:oMathPara>
                    </a14:m>
                    <a:endParaRPr lang="en-IN" dirty="0"/>
                  </a:p>
                </p:txBody>
              </p:sp>
            </mc:Choice>
            <mc:Fallback xmlns="">
              <p:sp>
                <p:nvSpPr>
                  <p:cNvPr id="1038" name="TextBox 1037">
                    <a:extLst>
                      <a:ext uri="{FF2B5EF4-FFF2-40B4-BE49-F238E27FC236}">
                        <a16:creationId xmlns:a16="http://schemas.microsoft.com/office/drawing/2014/main" id="{9E825C77-21FF-35ED-65BF-B434AD88CD78}"/>
                      </a:ext>
                    </a:extLst>
                  </p:cNvPr>
                  <p:cNvSpPr txBox="1">
                    <a:spLocks noRot="1" noChangeAspect="1" noMove="1" noResize="1" noEditPoints="1" noAdjustHandles="1" noChangeArrowheads="1" noChangeShapeType="1" noTextEdit="1"/>
                  </p:cNvSpPr>
                  <p:nvPr/>
                </p:nvSpPr>
                <p:spPr>
                  <a:xfrm>
                    <a:off x="1838580" y="5388823"/>
                    <a:ext cx="355861" cy="369332"/>
                  </a:xfrm>
                  <a:prstGeom prst="rect">
                    <a:avLst/>
                  </a:prstGeom>
                  <a:blipFill>
                    <a:blip r:embed="rId7"/>
                    <a:stretch>
                      <a:fillRect/>
                    </a:stretch>
                  </a:blipFill>
                  <a:ln>
                    <a:noFill/>
                  </a:ln>
                </p:spPr>
                <p:txBody>
                  <a:bodyPr/>
                  <a:lstStyle/>
                  <a:p>
                    <a:r>
                      <a:rPr lang="en-IN">
                        <a:noFill/>
                      </a:rPr>
                      <a:t> </a:t>
                    </a:r>
                  </a:p>
                </p:txBody>
              </p:sp>
            </mc:Fallback>
          </mc:AlternateContent>
        </p:grpSp>
      </p:grpSp>
      <p:sp>
        <p:nvSpPr>
          <p:cNvPr id="1040" name="TextBox 1039">
            <a:extLst>
              <a:ext uri="{FF2B5EF4-FFF2-40B4-BE49-F238E27FC236}">
                <a16:creationId xmlns:a16="http://schemas.microsoft.com/office/drawing/2014/main" id="{7E9D2F07-4C5A-47D3-4DF8-E062C7AB25BE}"/>
              </a:ext>
            </a:extLst>
          </p:cNvPr>
          <p:cNvSpPr txBox="1"/>
          <p:nvPr/>
        </p:nvSpPr>
        <p:spPr>
          <a:xfrm>
            <a:off x="342900" y="3533775"/>
            <a:ext cx="1053193" cy="369332"/>
          </a:xfrm>
          <a:prstGeom prst="rect">
            <a:avLst/>
          </a:prstGeom>
          <a:noFill/>
          <a:ln>
            <a:noFill/>
          </a:ln>
        </p:spPr>
        <p:txBody>
          <a:bodyPr wrap="square" rtlCol="0">
            <a:spAutoFit/>
          </a:bodyPr>
          <a:lstStyle/>
          <a:p>
            <a:pPr algn="l"/>
            <a:r>
              <a:rPr lang="en-IN" dirty="0"/>
              <a:t>State n:</a:t>
            </a:r>
          </a:p>
        </p:txBody>
      </p:sp>
      <p:sp>
        <p:nvSpPr>
          <p:cNvPr id="1041" name="TextBox 1040">
            <a:extLst>
              <a:ext uri="{FF2B5EF4-FFF2-40B4-BE49-F238E27FC236}">
                <a16:creationId xmlns:a16="http://schemas.microsoft.com/office/drawing/2014/main" id="{56A44C23-47CF-E23F-C8D8-9C93D9D0F16F}"/>
              </a:ext>
            </a:extLst>
          </p:cNvPr>
          <p:cNvSpPr txBox="1"/>
          <p:nvPr/>
        </p:nvSpPr>
        <p:spPr>
          <a:xfrm>
            <a:off x="315143" y="5060722"/>
            <a:ext cx="1053193" cy="369332"/>
          </a:xfrm>
          <a:prstGeom prst="rect">
            <a:avLst/>
          </a:prstGeom>
          <a:noFill/>
          <a:ln>
            <a:noFill/>
          </a:ln>
        </p:spPr>
        <p:txBody>
          <a:bodyPr wrap="square" rtlCol="0">
            <a:spAutoFit/>
          </a:bodyPr>
          <a:lstStyle/>
          <a:p>
            <a:pPr algn="l"/>
            <a:r>
              <a:rPr lang="en-IN" dirty="0"/>
              <a:t>State o:</a:t>
            </a:r>
          </a:p>
        </p:txBody>
      </p:sp>
      <p:cxnSp>
        <p:nvCxnSpPr>
          <p:cNvPr id="1043" name="Straight Connector 1042">
            <a:extLst>
              <a:ext uri="{FF2B5EF4-FFF2-40B4-BE49-F238E27FC236}">
                <a16:creationId xmlns:a16="http://schemas.microsoft.com/office/drawing/2014/main" id="{C90AA384-7778-49C3-294E-F44902C3798F}"/>
              </a:ext>
            </a:extLst>
          </p:cNvPr>
          <p:cNvCxnSpPr>
            <a:cxnSpLocks/>
          </p:cNvCxnSpPr>
          <p:nvPr/>
        </p:nvCxnSpPr>
        <p:spPr>
          <a:xfrm>
            <a:off x="3724275" y="3314700"/>
            <a:ext cx="0" cy="2752725"/>
          </a:xfrm>
          <a:prstGeom prst="line">
            <a:avLst/>
          </a:prstGeom>
          <a:ln w="349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8067B44F-A7E7-BED7-DFC3-725C53FCD2B7}"/>
              </a:ext>
            </a:extLst>
          </p:cNvPr>
          <p:cNvCxnSpPr>
            <a:cxnSpLocks/>
          </p:cNvCxnSpPr>
          <p:nvPr/>
        </p:nvCxnSpPr>
        <p:spPr>
          <a:xfrm>
            <a:off x="7286318" y="3269635"/>
            <a:ext cx="0" cy="2752725"/>
          </a:xfrm>
          <a:prstGeom prst="line">
            <a:avLst/>
          </a:prstGeom>
          <a:ln w="349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1138" name="Group 1137">
            <a:extLst>
              <a:ext uri="{FF2B5EF4-FFF2-40B4-BE49-F238E27FC236}">
                <a16:creationId xmlns:a16="http://schemas.microsoft.com/office/drawing/2014/main" id="{71DA3B77-B81F-EFFF-D125-4FB461C77E7F}"/>
              </a:ext>
            </a:extLst>
          </p:cNvPr>
          <p:cNvGrpSpPr/>
          <p:nvPr/>
        </p:nvGrpSpPr>
        <p:grpSpPr>
          <a:xfrm>
            <a:off x="4145594" y="3188742"/>
            <a:ext cx="2634217" cy="2865241"/>
            <a:chOff x="4176074" y="3194239"/>
            <a:chExt cx="2634217" cy="2865241"/>
          </a:xfrm>
        </p:grpSpPr>
        <p:cxnSp>
          <p:nvCxnSpPr>
            <p:cNvPr id="1066" name="Straight Arrow Connector 1065">
              <a:extLst>
                <a:ext uri="{FF2B5EF4-FFF2-40B4-BE49-F238E27FC236}">
                  <a16:creationId xmlns:a16="http://schemas.microsoft.com/office/drawing/2014/main" id="{A03028A7-6072-EB53-8BD6-D85231199E0D}"/>
                </a:ext>
              </a:extLst>
            </p:cNvPr>
            <p:cNvCxnSpPr/>
            <p:nvPr/>
          </p:nvCxnSpPr>
          <p:spPr>
            <a:xfrm>
              <a:off x="5403515" y="4279278"/>
              <a:ext cx="0" cy="45248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92" name="Group 1091">
              <a:extLst>
                <a:ext uri="{FF2B5EF4-FFF2-40B4-BE49-F238E27FC236}">
                  <a16:creationId xmlns:a16="http://schemas.microsoft.com/office/drawing/2014/main" id="{C36E076B-E47A-4498-52E2-EBB0ABA993B0}"/>
                </a:ext>
              </a:extLst>
            </p:cNvPr>
            <p:cNvGrpSpPr/>
            <p:nvPr/>
          </p:nvGrpSpPr>
          <p:grpSpPr>
            <a:xfrm>
              <a:off x="4363424" y="3194239"/>
              <a:ext cx="2446867" cy="669504"/>
              <a:chOff x="4363424" y="3194239"/>
              <a:chExt cx="2446867" cy="669504"/>
            </a:xfrm>
          </p:grpSpPr>
          <p:grpSp>
            <p:nvGrpSpPr>
              <p:cNvPr id="1047" name="Group 1046">
                <a:extLst>
                  <a:ext uri="{FF2B5EF4-FFF2-40B4-BE49-F238E27FC236}">
                    <a16:creationId xmlns:a16="http://schemas.microsoft.com/office/drawing/2014/main" id="{E468A8E7-125A-4CCE-1452-4382CDF0D7B6}"/>
                  </a:ext>
                </a:extLst>
              </p:cNvPr>
              <p:cNvGrpSpPr/>
              <p:nvPr/>
            </p:nvGrpSpPr>
            <p:grpSpPr>
              <a:xfrm>
                <a:off x="4363424" y="3333882"/>
                <a:ext cx="1112362" cy="529861"/>
                <a:chOff x="8316011" y="3044054"/>
                <a:chExt cx="1112362" cy="529861"/>
              </a:xfrm>
            </p:grpSpPr>
            <p:grpSp>
              <p:nvGrpSpPr>
                <p:cNvPr id="1057" name="Group 1056">
                  <a:extLst>
                    <a:ext uri="{FF2B5EF4-FFF2-40B4-BE49-F238E27FC236}">
                      <a16:creationId xmlns:a16="http://schemas.microsoft.com/office/drawing/2014/main" id="{6FFEC1E3-E272-F925-9A3C-93BEBF6C81F4}"/>
                    </a:ext>
                  </a:extLst>
                </p:cNvPr>
                <p:cNvGrpSpPr/>
                <p:nvPr/>
              </p:nvGrpSpPr>
              <p:grpSpPr>
                <a:xfrm>
                  <a:off x="8316011" y="3477299"/>
                  <a:ext cx="1106079" cy="96616"/>
                  <a:chOff x="1329179" y="3477299"/>
                  <a:chExt cx="1106079" cy="96616"/>
                </a:xfrm>
              </p:grpSpPr>
              <p:grpSp>
                <p:nvGrpSpPr>
                  <p:cNvPr id="1060" name="Group 1059">
                    <a:extLst>
                      <a:ext uri="{FF2B5EF4-FFF2-40B4-BE49-F238E27FC236}">
                        <a16:creationId xmlns:a16="http://schemas.microsoft.com/office/drawing/2014/main" id="{41443FAA-5E5F-2746-E312-90EDEB7AD9AA}"/>
                      </a:ext>
                    </a:extLst>
                  </p:cNvPr>
                  <p:cNvGrpSpPr/>
                  <p:nvPr/>
                </p:nvGrpSpPr>
                <p:grpSpPr>
                  <a:xfrm>
                    <a:off x="1329179" y="3477299"/>
                    <a:ext cx="546755" cy="96616"/>
                    <a:chOff x="1329179" y="3477299"/>
                    <a:chExt cx="546755" cy="96616"/>
                  </a:xfrm>
                </p:grpSpPr>
                <p:cxnSp>
                  <p:nvCxnSpPr>
                    <p:cNvPr id="1064" name="Straight Connector 1063">
                      <a:extLst>
                        <a:ext uri="{FF2B5EF4-FFF2-40B4-BE49-F238E27FC236}">
                          <a16:creationId xmlns:a16="http://schemas.microsoft.com/office/drawing/2014/main" id="{36CD722B-6703-3169-EE44-AA854BEDD100}"/>
                        </a:ext>
                      </a:extLst>
                    </p:cNvPr>
                    <p:cNvCxnSpPr>
                      <a:cxnSpLocks/>
                    </p:cNvCxnSpPr>
                    <p:nvPr/>
                  </p:nvCxnSpPr>
                  <p:spPr>
                    <a:xfrm>
                      <a:off x="1329179" y="35256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65" name="Oval 1064">
                      <a:extLst>
                        <a:ext uri="{FF2B5EF4-FFF2-40B4-BE49-F238E27FC236}">
                          <a16:creationId xmlns:a16="http://schemas.microsoft.com/office/drawing/2014/main" id="{2D4B5B97-4390-8BA1-8B69-5363FD680EBD}"/>
                        </a:ext>
                      </a:extLst>
                    </p:cNvPr>
                    <p:cNvSpPr/>
                    <p:nvPr/>
                  </p:nvSpPr>
                  <p:spPr>
                    <a:xfrm>
                      <a:off x="1743959" y="34772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61" name="Group 1060">
                    <a:extLst>
                      <a:ext uri="{FF2B5EF4-FFF2-40B4-BE49-F238E27FC236}">
                        <a16:creationId xmlns:a16="http://schemas.microsoft.com/office/drawing/2014/main" id="{8C77CFB9-8AA0-B5D6-1E70-03310589DF50}"/>
                      </a:ext>
                    </a:extLst>
                  </p:cNvPr>
                  <p:cNvGrpSpPr/>
                  <p:nvPr/>
                </p:nvGrpSpPr>
                <p:grpSpPr>
                  <a:xfrm>
                    <a:off x="1888503" y="3477299"/>
                    <a:ext cx="546755" cy="96616"/>
                    <a:chOff x="1481579" y="3629699"/>
                    <a:chExt cx="546755" cy="96616"/>
                  </a:xfrm>
                </p:grpSpPr>
                <p:cxnSp>
                  <p:nvCxnSpPr>
                    <p:cNvPr id="1062" name="Straight Connector 1061">
                      <a:extLst>
                        <a:ext uri="{FF2B5EF4-FFF2-40B4-BE49-F238E27FC236}">
                          <a16:creationId xmlns:a16="http://schemas.microsoft.com/office/drawing/2014/main" id="{6E4A4B38-19E8-538B-B40D-844DB91D801B}"/>
                        </a:ext>
                      </a:extLst>
                    </p:cNvPr>
                    <p:cNvCxnSpPr>
                      <a:cxnSpLocks/>
                    </p:cNvCxnSpPr>
                    <p:nvPr/>
                  </p:nvCxnSpPr>
                  <p:spPr>
                    <a:xfrm>
                      <a:off x="1481579" y="36780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63" name="Oval 1062">
                      <a:extLst>
                        <a:ext uri="{FF2B5EF4-FFF2-40B4-BE49-F238E27FC236}">
                          <a16:creationId xmlns:a16="http://schemas.microsoft.com/office/drawing/2014/main" id="{55F498FF-0FA0-003F-45B0-C33C8B581746}"/>
                        </a:ext>
                      </a:extLst>
                    </p:cNvPr>
                    <p:cNvSpPr/>
                    <p:nvPr/>
                  </p:nvSpPr>
                  <p:spPr>
                    <a:xfrm>
                      <a:off x="1896359" y="36296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058" name="Straight Connector 1057">
                  <a:extLst>
                    <a:ext uri="{FF2B5EF4-FFF2-40B4-BE49-F238E27FC236}">
                      <a16:creationId xmlns:a16="http://schemas.microsoft.com/office/drawing/2014/main" id="{27E1A75A-AD38-9974-93F6-07A9E1DD1CAC}"/>
                    </a:ext>
                  </a:extLst>
                </p:cNvPr>
                <p:cNvCxnSpPr>
                  <a:cxnSpLocks/>
                </p:cNvCxnSpPr>
                <p:nvPr/>
              </p:nvCxnSpPr>
              <p:spPr>
                <a:xfrm>
                  <a:off x="9356102" y="3092362"/>
                  <a:ext cx="0" cy="384937"/>
                </a:xfrm>
                <a:prstGeom prst="line">
                  <a:avLst/>
                </a:prstGeom>
              </p:spPr>
              <p:style>
                <a:lnRef idx="1">
                  <a:schemeClr val="accent1"/>
                </a:lnRef>
                <a:fillRef idx="0">
                  <a:schemeClr val="accent1"/>
                </a:fillRef>
                <a:effectRef idx="0">
                  <a:schemeClr val="accent1"/>
                </a:effectRef>
                <a:fontRef idx="minor">
                  <a:schemeClr val="tx1"/>
                </a:fontRef>
              </p:style>
            </p:cxnSp>
            <p:sp>
              <p:nvSpPr>
                <p:cNvPr id="1059" name="Oval 1058">
                  <a:extLst>
                    <a:ext uri="{FF2B5EF4-FFF2-40B4-BE49-F238E27FC236}">
                      <a16:creationId xmlns:a16="http://schemas.microsoft.com/office/drawing/2014/main" id="{1778760C-BD02-0758-A20A-5BDBB1A7CCDC}"/>
                    </a:ext>
                  </a:extLst>
                </p:cNvPr>
                <p:cNvSpPr/>
                <p:nvPr/>
              </p:nvSpPr>
              <p:spPr>
                <a:xfrm>
                  <a:off x="9296398" y="3044054"/>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086" name="TextBox 1085">
                    <a:extLst>
                      <a:ext uri="{FF2B5EF4-FFF2-40B4-BE49-F238E27FC236}">
                        <a16:creationId xmlns:a16="http://schemas.microsoft.com/office/drawing/2014/main" id="{7501B5A7-93A0-A24A-12C9-3DC45929A4FD}"/>
                      </a:ext>
                    </a:extLst>
                  </p:cNvPr>
                  <p:cNvSpPr txBox="1"/>
                  <p:nvPr/>
                </p:nvSpPr>
                <p:spPr>
                  <a:xfrm>
                    <a:off x="5613495" y="3323378"/>
                    <a:ext cx="1196796" cy="411395"/>
                  </a:xfrm>
                  <a:prstGeom prst="rect">
                    <a:avLst/>
                  </a:prstGeom>
                  <a:noFill/>
                  <a:ln>
                    <a:noFill/>
                  </a:ln>
                </p:spPr>
                <p:txBody>
                  <a:bodyPr wrap="square">
                    <a:spAutoFit/>
                  </a:bodyPr>
                  <a:lstStyle/>
                  <a:p>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𝐴</m:t>
                            </m:r>
                          </m:e>
                          <m:sub>
                            <m:r>
                              <a:rPr lang="en-IN" i="1" dirty="0">
                                <a:latin typeface="Cambria Math" panose="02040503050406030204" pitchFamily="18" charset="0"/>
                              </a:rPr>
                              <m:t>𝑗</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oMath>
                    </a14:m>
                    <a:r>
                      <a:rPr lang="en-IN" dirty="0"/>
                      <a:t> = 0</a:t>
                    </a:r>
                  </a:p>
                </p:txBody>
              </p:sp>
            </mc:Choice>
            <mc:Fallback xmlns="">
              <p:sp>
                <p:nvSpPr>
                  <p:cNvPr id="1086" name="TextBox 1085">
                    <a:extLst>
                      <a:ext uri="{FF2B5EF4-FFF2-40B4-BE49-F238E27FC236}">
                        <a16:creationId xmlns:a16="http://schemas.microsoft.com/office/drawing/2014/main" id="{7501B5A7-93A0-A24A-12C9-3DC45929A4FD}"/>
                      </a:ext>
                    </a:extLst>
                  </p:cNvPr>
                  <p:cNvSpPr txBox="1">
                    <a:spLocks noRot="1" noChangeAspect="1" noMove="1" noResize="1" noEditPoints="1" noAdjustHandles="1" noChangeArrowheads="1" noChangeShapeType="1" noTextEdit="1"/>
                  </p:cNvSpPr>
                  <p:nvPr/>
                </p:nvSpPr>
                <p:spPr>
                  <a:xfrm>
                    <a:off x="5613495" y="3323378"/>
                    <a:ext cx="1196796" cy="411395"/>
                  </a:xfrm>
                  <a:prstGeom prst="rect">
                    <a:avLst/>
                  </a:prstGeom>
                  <a:blipFill>
                    <a:blip r:embed="rId8"/>
                    <a:stretch>
                      <a:fillRect t="-1471" r="-4082" b="-17647"/>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8" name="TextBox 1087">
                    <a:extLst>
                      <a:ext uri="{FF2B5EF4-FFF2-40B4-BE49-F238E27FC236}">
                        <a16:creationId xmlns:a16="http://schemas.microsoft.com/office/drawing/2014/main" id="{89268857-803E-C2D9-EDDC-057FF2B9F573}"/>
                      </a:ext>
                    </a:extLst>
                  </p:cNvPr>
                  <p:cNvSpPr txBox="1"/>
                  <p:nvPr/>
                </p:nvSpPr>
                <p:spPr>
                  <a:xfrm>
                    <a:off x="5047655" y="3194239"/>
                    <a:ext cx="355860" cy="29187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088" name="TextBox 1087">
                    <a:extLst>
                      <a:ext uri="{FF2B5EF4-FFF2-40B4-BE49-F238E27FC236}">
                        <a16:creationId xmlns:a16="http://schemas.microsoft.com/office/drawing/2014/main" id="{89268857-803E-C2D9-EDDC-057FF2B9F573}"/>
                      </a:ext>
                    </a:extLst>
                  </p:cNvPr>
                  <p:cNvSpPr txBox="1">
                    <a:spLocks noRot="1" noChangeAspect="1" noMove="1" noResize="1" noEditPoints="1" noAdjustHandles="1" noChangeArrowheads="1" noChangeShapeType="1" noTextEdit="1"/>
                  </p:cNvSpPr>
                  <p:nvPr/>
                </p:nvSpPr>
                <p:spPr>
                  <a:xfrm>
                    <a:off x="5047655" y="3194239"/>
                    <a:ext cx="355860" cy="291875"/>
                  </a:xfrm>
                  <a:prstGeom prst="rect">
                    <a:avLst/>
                  </a:prstGeom>
                  <a:blipFill>
                    <a:blip r:embed="rId9"/>
                    <a:stretch>
                      <a:fillRect b="-4167"/>
                    </a:stretch>
                  </a:blipFill>
                  <a:ln>
                    <a:noFill/>
                  </a:ln>
                </p:spPr>
                <p:txBody>
                  <a:bodyPr/>
                  <a:lstStyle/>
                  <a:p>
                    <a:r>
                      <a:rPr lang="en-IN">
                        <a:noFill/>
                      </a:rPr>
                      <a:t> </a:t>
                    </a:r>
                  </a:p>
                </p:txBody>
              </p:sp>
            </mc:Fallback>
          </mc:AlternateContent>
        </p:grpSp>
        <p:grpSp>
          <p:nvGrpSpPr>
            <p:cNvPr id="1093" name="Group 1092">
              <a:extLst>
                <a:ext uri="{FF2B5EF4-FFF2-40B4-BE49-F238E27FC236}">
                  <a16:creationId xmlns:a16="http://schemas.microsoft.com/office/drawing/2014/main" id="{7FA0B521-C87A-FBD7-4FAA-C6ACEB72D312}"/>
                </a:ext>
              </a:extLst>
            </p:cNvPr>
            <p:cNvGrpSpPr/>
            <p:nvPr/>
          </p:nvGrpSpPr>
          <p:grpSpPr>
            <a:xfrm>
              <a:off x="4176074" y="5088876"/>
              <a:ext cx="2589651" cy="970604"/>
              <a:chOff x="4176074" y="5088876"/>
              <a:chExt cx="2589651" cy="970604"/>
            </a:xfrm>
          </p:grpSpPr>
          <p:grpSp>
            <p:nvGrpSpPr>
              <p:cNvPr id="1068" name="Group 1067">
                <a:extLst>
                  <a:ext uri="{FF2B5EF4-FFF2-40B4-BE49-F238E27FC236}">
                    <a16:creationId xmlns:a16="http://schemas.microsoft.com/office/drawing/2014/main" id="{D4C32FF5-8A78-A3DA-9B4C-3C378F97FF33}"/>
                  </a:ext>
                </a:extLst>
              </p:cNvPr>
              <p:cNvGrpSpPr/>
              <p:nvPr/>
            </p:nvGrpSpPr>
            <p:grpSpPr>
              <a:xfrm>
                <a:off x="4341619" y="5088876"/>
                <a:ext cx="1106079" cy="96616"/>
                <a:chOff x="1329179" y="3477299"/>
                <a:chExt cx="1106079" cy="96616"/>
              </a:xfrm>
            </p:grpSpPr>
            <p:grpSp>
              <p:nvGrpSpPr>
                <p:cNvPr id="1071" name="Group 1070">
                  <a:extLst>
                    <a:ext uri="{FF2B5EF4-FFF2-40B4-BE49-F238E27FC236}">
                      <a16:creationId xmlns:a16="http://schemas.microsoft.com/office/drawing/2014/main" id="{7B09E7CD-7273-A176-729B-8ED74C620D3B}"/>
                    </a:ext>
                  </a:extLst>
                </p:cNvPr>
                <p:cNvGrpSpPr/>
                <p:nvPr/>
              </p:nvGrpSpPr>
              <p:grpSpPr>
                <a:xfrm>
                  <a:off x="1329179" y="3477299"/>
                  <a:ext cx="546755" cy="96616"/>
                  <a:chOff x="1329179" y="3477299"/>
                  <a:chExt cx="546755" cy="96616"/>
                </a:xfrm>
              </p:grpSpPr>
              <p:cxnSp>
                <p:nvCxnSpPr>
                  <p:cNvPr id="1075" name="Straight Connector 1074">
                    <a:extLst>
                      <a:ext uri="{FF2B5EF4-FFF2-40B4-BE49-F238E27FC236}">
                        <a16:creationId xmlns:a16="http://schemas.microsoft.com/office/drawing/2014/main" id="{5E7D9139-3785-035C-1F17-D20CF7CBCE18}"/>
                      </a:ext>
                    </a:extLst>
                  </p:cNvPr>
                  <p:cNvCxnSpPr>
                    <a:cxnSpLocks/>
                  </p:cNvCxnSpPr>
                  <p:nvPr/>
                </p:nvCxnSpPr>
                <p:spPr>
                  <a:xfrm>
                    <a:off x="1329179" y="35256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76" name="Oval 1075">
                    <a:extLst>
                      <a:ext uri="{FF2B5EF4-FFF2-40B4-BE49-F238E27FC236}">
                        <a16:creationId xmlns:a16="http://schemas.microsoft.com/office/drawing/2014/main" id="{FF57E889-15AE-F5BB-A494-435A9982B800}"/>
                      </a:ext>
                    </a:extLst>
                  </p:cNvPr>
                  <p:cNvSpPr/>
                  <p:nvPr/>
                </p:nvSpPr>
                <p:spPr>
                  <a:xfrm>
                    <a:off x="1743959" y="34772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072" name="Group 1071">
                  <a:extLst>
                    <a:ext uri="{FF2B5EF4-FFF2-40B4-BE49-F238E27FC236}">
                      <a16:creationId xmlns:a16="http://schemas.microsoft.com/office/drawing/2014/main" id="{A53BF746-A0F0-CB95-B8EB-06415AE7ED2F}"/>
                    </a:ext>
                  </a:extLst>
                </p:cNvPr>
                <p:cNvGrpSpPr/>
                <p:nvPr/>
              </p:nvGrpSpPr>
              <p:grpSpPr>
                <a:xfrm>
                  <a:off x="1888503" y="3477299"/>
                  <a:ext cx="546755" cy="96616"/>
                  <a:chOff x="1481579" y="3629699"/>
                  <a:chExt cx="546755" cy="96616"/>
                </a:xfrm>
              </p:grpSpPr>
              <p:cxnSp>
                <p:nvCxnSpPr>
                  <p:cNvPr id="1073" name="Straight Connector 1072">
                    <a:extLst>
                      <a:ext uri="{FF2B5EF4-FFF2-40B4-BE49-F238E27FC236}">
                        <a16:creationId xmlns:a16="http://schemas.microsoft.com/office/drawing/2014/main" id="{898FF676-6C88-C180-F11A-97B1DC6F15DB}"/>
                      </a:ext>
                    </a:extLst>
                  </p:cNvPr>
                  <p:cNvCxnSpPr>
                    <a:cxnSpLocks/>
                  </p:cNvCxnSpPr>
                  <p:nvPr/>
                </p:nvCxnSpPr>
                <p:spPr>
                  <a:xfrm>
                    <a:off x="1481579" y="36780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074" name="Oval 1073">
                    <a:extLst>
                      <a:ext uri="{FF2B5EF4-FFF2-40B4-BE49-F238E27FC236}">
                        <a16:creationId xmlns:a16="http://schemas.microsoft.com/office/drawing/2014/main" id="{3DBB285F-51BE-5FF8-8C36-D066FD9E1870}"/>
                      </a:ext>
                    </a:extLst>
                  </p:cNvPr>
                  <p:cNvSpPr/>
                  <p:nvPr/>
                </p:nvSpPr>
                <p:spPr>
                  <a:xfrm>
                    <a:off x="1896359" y="36296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1077" name="Straight Connector 1076">
                <a:extLst>
                  <a:ext uri="{FF2B5EF4-FFF2-40B4-BE49-F238E27FC236}">
                    <a16:creationId xmlns:a16="http://schemas.microsoft.com/office/drawing/2014/main" id="{9EACDABC-4F5B-4C60-3188-35B971EA3510}"/>
                  </a:ext>
                </a:extLst>
              </p:cNvPr>
              <p:cNvCxnSpPr>
                <a:cxnSpLocks/>
              </p:cNvCxnSpPr>
              <p:nvPr/>
            </p:nvCxnSpPr>
            <p:spPr>
              <a:xfrm>
                <a:off x="5381710" y="5161795"/>
                <a:ext cx="0" cy="384937"/>
              </a:xfrm>
              <a:prstGeom prst="line">
                <a:avLst/>
              </a:prstGeom>
            </p:spPr>
            <p:style>
              <a:lnRef idx="1">
                <a:schemeClr val="accent1"/>
              </a:lnRef>
              <a:fillRef idx="0">
                <a:schemeClr val="accent1"/>
              </a:fillRef>
              <a:effectRef idx="0">
                <a:schemeClr val="accent1"/>
              </a:effectRef>
              <a:fontRef idx="minor">
                <a:schemeClr val="tx1"/>
              </a:fontRef>
            </p:style>
          </p:cxnSp>
          <p:sp>
            <p:nvSpPr>
              <p:cNvPr id="1080" name="Oval 1079">
                <a:extLst>
                  <a:ext uri="{FF2B5EF4-FFF2-40B4-BE49-F238E27FC236}">
                    <a16:creationId xmlns:a16="http://schemas.microsoft.com/office/drawing/2014/main" id="{8B0B3CD5-9A97-F9D3-F253-0C82E2B7D4AD}"/>
                  </a:ext>
                </a:extLst>
              </p:cNvPr>
              <p:cNvSpPr/>
              <p:nvPr/>
            </p:nvSpPr>
            <p:spPr>
              <a:xfrm>
                <a:off x="5294302" y="5542703"/>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82" name="Straight Connector 1081">
                <a:extLst>
                  <a:ext uri="{FF2B5EF4-FFF2-40B4-BE49-F238E27FC236}">
                    <a16:creationId xmlns:a16="http://schemas.microsoft.com/office/drawing/2014/main" id="{2C570E9A-D8D3-6806-897E-545E4FBB6AE0}"/>
                  </a:ext>
                </a:extLst>
              </p:cNvPr>
              <p:cNvCxnSpPr>
                <a:cxnSpLocks/>
              </p:cNvCxnSpPr>
              <p:nvPr/>
            </p:nvCxnSpPr>
            <p:spPr>
              <a:xfrm flipH="1">
                <a:off x="4176074" y="5639319"/>
                <a:ext cx="2026763"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5" name="TextBox 1084">
                    <a:extLst>
                      <a:ext uri="{FF2B5EF4-FFF2-40B4-BE49-F238E27FC236}">
                        <a16:creationId xmlns:a16="http://schemas.microsoft.com/office/drawing/2014/main" id="{928443BF-91F2-153C-EA56-B69280CC463A}"/>
                      </a:ext>
                    </a:extLst>
                  </p:cNvPr>
                  <p:cNvSpPr txBox="1"/>
                  <p:nvPr/>
                </p:nvSpPr>
                <p:spPr>
                  <a:xfrm>
                    <a:off x="5568929" y="5206708"/>
                    <a:ext cx="1196796" cy="411395"/>
                  </a:xfrm>
                  <a:prstGeom prst="rect">
                    <a:avLst/>
                  </a:prstGeom>
                  <a:noFill/>
                  <a:ln>
                    <a:noFill/>
                  </a:ln>
                </p:spPr>
                <p:txBody>
                  <a:bodyPr wrap="square">
                    <a:spAutoFit/>
                  </a:bodyPr>
                  <a:lstStyle/>
                  <a:p>
                    <a14:m>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𝐴</m:t>
                            </m:r>
                          </m:e>
                          <m:sub>
                            <m:r>
                              <a:rPr lang="en-IN" i="1" dirty="0">
                                <a:latin typeface="Cambria Math" panose="02040503050406030204" pitchFamily="18" charset="0"/>
                              </a:rPr>
                              <m:t>𝑗</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oMath>
                    </a14:m>
                    <a:r>
                      <a:rPr lang="en-IN" dirty="0"/>
                      <a:t> = 1</a:t>
                    </a:r>
                  </a:p>
                </p:txBody>
              </p:sp>
            </mc:Choice>
            <mc:Fallback xmlns="">
              <p:sp>
                <p:nvSpPr>
                  <p:cNvPr id="1085" name="TextBox 1084">
                    <a:extLst>
                      <a:ext uri="{FF2B5EF4-FFF2-40B4-BE49-F238E27FC236}">
                        <a16:creationId xmlns:a16="http://schemas.microsoft.com/office/drawing/2014/main" id="{928443BF-91F2-153C-EA56-B69280CC463A}"/>
                      </a:ext>
                    </a:extLst>
                  </p:cNvPr>
                  <p:cNvSpPr txBox="1">
                    <a:spLocks noRot="1" noChangeAspect="1" noMove="1" noResize="1" noEditPoints="1" noAdjustHandles="1" noChangeArrowheads="1" noChangeShapeType="1" noTextEdit="1"/>
                  </p:cNvSpPr>
                  <p:nvPr/>
                </p:nvSpPr>
                <p:spPr>
                  <a:xfrm>
                    <a:off x="5568929" y="5206708"/>
                    <a:ext cx="1196796" cy="411395"/>
                  </a:xfrm>
                  <a:prstGeom prst="rect">
                    <a:avLst/>
                  </a:prstGeom>
                  <a:blipFill>
                    <a:blip r:embed="rId10"/>
                    <a:stretch>
                      <a:fillRect t="-1471" r="-4082" b="-17647"/>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89" name="TextBox 1088">
                    <a:extLst>
                      <a:ext uri="{FF2B5EF4-FFF2-40B4-BE49-F238E27FC236}">
                        <a16:creationId xmlns:a16="http://schemas.microsoft.com/office/drawing/2014/main" id="{70CDDD6B-F4A7-B4D8-280D-EBB34C4C70A1}"/>
                      </a:ext>
                    </a:extLst>
                  </p:cNvPr>
                  <p:cNvSpPr txBox="1"/>
                  <p:nvPr/>
                </p:nvSpPr>
                <p:spPr>
                  <a:xfrm>
                    <a:off x="5010793" y="5357640"/>
                    <a:ext cx="355860" cy="29187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089" name="TextBox 1088">
                    <a:extLst>
                      <a:ext uri="{FF2B5EF4-FFF2-40B4-BE49-F238E27FC236}">
                        <a16:creationId xmlns:a16="http://schemas.microsoft.com/office/drawing/2014/main" id="{70CDDD6B-F4A7-B4D8-280D-EBB34C4C70A1}"/>
                      </a:ext>
                    </a:extLst>
                  </p:cNvPr>
                  <p:cNvSpPr txBox="1">
                    <a:spLocks noRot="1" noChangeAspect="1" noMove="1" noResize="1" noEditPoints="1" noAdjustHandles="1" noChangeArrowheads="1" noChangeShapeType="1" noTextEdit="1"/>
                  </p:cNvSpPr>
                  <p:nvPr/>
                </p:nvSpPr>
                <p:spPr>
                  <a:xfrm>
                    <a:off x="5010793" y="5357640"/>
                    <a:ext cx="355860" cy="291875"/>
                  </a:xfrm>
                  <a:prstGeom prst="rect">
                    <a:avLst/>
                  </a:prstGeom>
                  <a:blipFill>
                    <a:blip r:embed="rId11"/>
                    <a:stretch>
                      <a:fillRect b="-2083"/>
                    </a:stretch>
                  </a:blipFill>
                  <a:ln>
                    <a:noFill/>
                  </a:ln>
                </p:spPr>
                <p:txBody>
                  <a:bodyPr/>
                  <a:lstStyle/>
                  <a:p>
                    <a:r>
                      <a:rPr lang="en-IN">
                        <a:noFill/>
                      </a:rPr>
                      <a:t> </a:t>
                    </a:r>
                  </a:p>
                </p:txBody>
              </p:sp>
            </mc:Fallback>
          </mc:AlternateContent>
          <p:sp>
            <p:nvSpPr>
              <p:cNvPr id="1090" name="TextBox 1089">
                <a:extLst>
                  <a:ext uri="{FF2B5EF4-FFF2-40B4-BE49-F238E27FC236}">
                    <a16:creationId xmlns:a16="http://schemas.microsoft.com/office/drawing/2014/main" id="{069FCF7D-363D-0BC4-7CBF-0FE86E24E32F}"/>
                  </a:ext>
                </a:extLst>
              </p:cNvPr>
              <p:cNvSpPr txBox="1"/>
              <p:nvPr/>
            </p:nvSpPr>
            <p:spPr>
              <a:xfrm>
                <a:off x="4570814" y="5751703"/>
                <a:ext cx="1127110" cy="307777"/>
              </a:xfrm>
              <a:prstGeom prst="rect">
                <a:avLst/>
              </a:prstGeom>
              <a:noFill/>
              <a:ln>
                <a:noFill/>
              </a:ln>
            </p:spPr>
            <p:txBody>
              <a:bodyPr wrap="square" rtlCol="0">
                <a:spAutoFit/>
              </a:bodyPr>
              <a:lstStyle/>
              <a:p>
                <a:pPr algn="l"/>
                <a:r>
                  <a:rPr lang="en-IN" sz="1400" dirty="0"/>
                  <a:t>Wall-surface</a:t>
                </a:r>
              </a:p>
            </p:txBody>
          </p:sp>
        </p:grpSp>
        <mc:AlternateContent xmlns:mc="http://schemas.openxmlformats.org/markup-compatibility/2006" xmlns:a14="http://schemas.microsoft.com/office/drawing/2010/main">
          <mc:Choice Requires="a14">
            <p:sp>
              <p:nvSpPr>
                <p:cNvPr id="1095" name="TextBox 1094">
                  <a:extLst>
                    <a:ext uri="{FF2B5EF4-FFF2-40B4-BE49-F238E27FC236}">
                      <a16:creationId xmlns:a16="http://schemas.microsoft.com/office/drawing/2014/main" id="{B28F45AA-2A51-FDDF-21E4-6006BB64D6E9}"/>
                    </a:ext>
                  </a:extLst>
                </p:cNvPr>
                <p:cNvSpPr txBox="1"/>
                <p:nvPr/>
              </p:nvSpPr>
              <p:spPr>
                <a:xfrm>
                  <a:off x="5286640" y="5556640"/>
                  <a:ext cx="679991" cy="369332"/>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a:latin typeface="Cambria Math" panose="02040503050406030204" pitchFamily="18" charset="0"/>
                                <a:ea typeface="Cambria Math" panose="02040503050406030204" pitchFamily="18" charset="0"/>
                              </a:rPr>
                              <m:t>𝜖</m:t>
                            </m:r>
                          </m:e>
                          <m:sub>
                            <m:r>
                              <a:rPr lang="en-IN" b="0" i="1" dirty="0" smtClean="0">
                                <a:latin typeface="Cambria Math" panose="02040503050406030204" pitchFamily="18" charset="0"/>
                                <a:ea typeface="Cambria Math" panose="02040503050406030204" pitchFamily="18" charset="0"/>
                              </a:rPr>
                              <m:t>𝑎</m:t>
                            </m:r>
                          </m:sub>
                        </m:sSub>
                      </m:oMath>
                    </m:oMathPara>
                  </a14:m>
                  <a:endParaRPr lang="en-IN" dirty="0"/>
                </a:p>
              </p:txBody>
            </p:sp>
          </mc:Choice>
          <mc:Fallback xmlns="">
            <p:sp>
              <p:nvSpPr>
                <p:cNvPr id="1095" name="TextBox 1094">
                  <a:extLst>
                    <a:ext uri="{FF2B5EF4-FFF2-40B4-BE49-F238E27FC236}">
                      <a16:creationId xmlns:a16="http://schemas.microsoft.com/office/drawing/2014/main" id="{B28F45AA-2A51-FDDF-21E4-6006BB64D6E9}"/>
                    </a:ext>
                  </a:extLst>
                </p:cNvPr>
                <p:cNvSpPr txBox="1">
                  <a:spLocks noRot="1" noChangeAspect="1" noMove="1" noResize="1" noEditPoints="1" noAdjustHandles="1" noChangeArrowheads="1" noChangeShapeType="1" noTextEdit="1"/>
                </p:cNvSpPr>
                <p:nvPr/>
              </p:nvSpPr>
              <p:spPr>
                <a:xfrm>
                  <a:off x="5286640" y="5556640"/>
                  <a:ext cx="679991" cy="369332"/>
                </a:xfrm>
                <a:prstGeom prst="rect">
                  <a:avLst/>
                </a:prstGeom>
                <a:blipFill>
                  <a:blip r:embed="rId12"/>
                  <a:stretch>
                    <a:fillRect/>
                  </a:stretch>
                </a:blipFill>
                <a:ln>
                  <a:noFill/>
                </a:ln>
              </p:spPr>
              <p:txBody>
                <a:bodyPr/>
                <a:lstStyle/>
                <a:p>
                  <a:r>
                    <a:rPr lang="en-IN">
                      <a:noFill/>
                    </a:rPr>
                    <a:t> </a:t>
                  </a:r>
                </a:p>
              </p:txBody>
            </p:sp>
          </mc:Fallback>
        </mc:AlternateContent>
      </p:grpSp>
      <p:sp>
        <p:nvSpPr>
          <p:cNvPr id="1131" name="Rectangle: Rounded Corners 1130">
            <a:extLst>
              <a:ext uri="{FF2B5EF4-FFF2-40B4-BE49-F238E27FC236}">
                <a16:creationId xmlns:a16="http://schemas.microsoft.com/office/drawing/2014/main" id="{01CDAEC9-3C86-3B8B-5C3E-F726E7771CB1}"/>
              </a:ext>
            </a:extLst>
          </p:cNvPr>
          <p:cNvSpPr/>
          <p:nvPr/>
        </p:nvSpPr>
        <p:spPr>
          <a:xfrm>
            <a:off x="8809333" y="4101585"/>
            <a:ext cx="311264" cy="278131"/>
          </a:xfrm>
          <a:prstGeom prst="round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40" name="Group 1139">
            <a:extLst>
              <a:ext uri="{FF2B5EF4-FFF2-40B4-BE49-F238E27FC236}">
                <a16:creationId xmlns:a16="http://schemas.microsoft.com/office/drawing/2014/main" id="{247EBAA2-72AB-8BF4-B625-B5C08BDDB6EC}"/>
              </a:ext>
            </a:extLst>
          </p:cNvPr>
          <p:cNvGrpSpPr/>
          <p:nvPr/>
        </p:nvGrpSpPr>
        <p:grpSpPr>
          <a:xfrm>
            <a:off x="7441315" y="3375214"/>
            <a:ext cx="3208824" cy="1920939"/>
            <a:chOff x="7441315" y="3375214"/>
            <a:chExt cx="3208824" cy="1920939"/>
          </a:xfrm>
        </p:grpSpPr>
        <p:grpSp>
          <p:nvGrpSpPr>
            <p:cNvPr id="1128" name="Group 1127">
              <a:extLst>
                <a:ext uri="{FF2B5EF4-FFF2-40B4-BE49-F238E27FC236}">
                  <a16:creationId xmlns:a16="http://schemas.microsoft.com/office/drawing/2014/main" id="{90BF450E-B861-1748-7D59-AF49C1693EE4}"/>
                </a:ext>
              </a:extLst>
            </p:cNvPr>
            <p:cNvGrpSpPr/>
            <p:nvPr/>
          </p:nvGrpSpPr>
          <p:grpSpPr>
            <a:xfrm>
              <a:off x="8350078" y="3615339"/>
              <a:ext cx="735604" cy="1680814"/>
              <a:chOff x="9090494" y="3723193"/>
              <a:chExt cx="735604" cy="1680814"/>
            </a:xfrm>
          </p:grpSpPr>
          <p:grpSp>
            <p:nvGrpSpPr>
              <p:cNvPr id="1114" name="Group 1113">
                <a:extLst>
                  <a:ext uri="{FF2B5EF4-FFF2-40B4-BE49-F238E27FC236}">
                    <a16:creationId xmlns:a16="http://schemas.microsoft.com/office/drawing/2014/main" id="{8382A47C-E56A-0A59-5A52-6D694F5A67EE}"/>
                  </a:ext>
                </a:extLst>
              </p:cNvPr>
              <p:cNvGrpSpPr/>
              <p:nvPr/>
            </p:nvGrpSpPr>
            <p:grpSpPr>
              <a:xfrm>
                <a:off x="9727807" y="3723193"/>
                <a:ext cx="98291" cy="1651671"/>
                <a:chOff x="8668937" y="3230886"/>
                <a:chExt cx="98291" cy="1651671"/>
              </a:xfrm>
            </p:grpSpPr>
            <p:grpSp>
              <p:nvGrpSpPr>
                <p:cNvPr id="1100" name="Group 1099">
                  <a:extLst>
                    <a:ext uri="{FF2B5EF4-FFF2-40B4-BE49-F238E27FC236}">
                      <a16:creationId xmlns:a16="http://schemas.microsoft.com/office/drawing/2014/main" id="{69A61CFC-CC5C-4C42-9620-F73E937B3764}"/>
                    </a:ext>
                  </a:extLst>
                </p:cNvPr>
                <p:cNvGrpSpPr/>
                <p:nvPr/>
              </p:nvGrpSpPr>
              <p:grpSpPr>
                <a:xfrm rot="16200000">
                  <a:off x="8445542" y="4015280"/>
                  <a:ext cx="546755" cy="96616"/>
                  <a:chOff x="1329179" y="3477299"/>
                  <a:chExt cx="546755" cy="96616"/>
                </a:xfrm>
              </p:grpSpPr>
              <p:cxnSp>
                <p:nvCxnSpPr>
                  <p:cNvPr id="1112" name="Straight Connector 1111">
                    <a:extLst>
                      <a:ext uri="{FF2B5EF4-FFF2-40B4-BE49-F238E27FC236}">
                        <a16:creationId xmlns:a16="http://schemas.microsoft.com/office/drawing/2014/main" id="{E50522D1-3378-A1B9-EBD4-0FCEBC973628}"/>
                      </a:ext>
                    </a:extLst>
                  </p:cNvPr>
                  <p:cNvCxnSpPr>
                    <a:cxnSpLocks/>
                  </p:cNvCxnSpPr>
                  <p:nvPr/>
                </p:nvCxnSpPr>
                <p:spPr>
                  <a:xfrm>
                    <a:off x="1329179" y="35256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113" name="Oval 1112">
                    <a:extLst>
                      <a:ext uri="{FF2B5EF4-FFF2-40B4-BE49-F238E27FC236}">
                        <a16:creationId xmlns:a16="http://schemas.microsoft.com/office/drawing/2014/main" id="{FDF21DB7-7C2C-973A-65D3-02A0DE3D0A04}"/>
                      </a:ext>
                    </a:extLst>
                  </p:cNvPr>
                  <p:cNvSpPr/>
                  <p:nvPr/>
                </p:nvSpPr>
                <p:spPr>
                  <a:xfrm>
                    <a:off x="1743959" y="34772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1101" name="Group 1100">
                  <a:extLst>
                    <a:ext uri="{FF2B5EF4-FFF2-40B4-BE49-F238E27FC236}">
                      <a16:creationId xmlns:a16="http://schemas.microsoft.com/office/drawing/2014/main" id="{A79BE765-D24B-2A81-845C-107D85A3E485}"/>
                    </a:ext>
                  </a:extLst>
                </p:cNvPr>
                <p:cNvGrpSpPr/>
                <p:nvPr/>
              </p:nvGrpSpPr>
              <p:grpSpPr>
                <a:xfrm rot="16200000">
                  <a:off x="8445542" y="3455956"/>
                  <a:ext cx="546755" cy="96616"/>
                  <a:chOff x="1481579" y="3629699"/>
                  <a:chExt cx="546755" cy="96616"/>
                </a:xfrm>
              </p:grpSpPr>
              <p:cxnSp>
                <p:nvCxnSpPr>
                  <p:cNvPr id="1110" name="Straight Connector 1109">
                    <a:extLst>
                      <a:ext uri="{FF2B5EF4-FFF2-40B4-BE49-F238E27FC236}">
                        <a16:creationId xmlns:a16="http://schemas.microsoft.com/office/drawing/2014/main" id="{62D748D7-A575-DCA6-D86E-FE0AE706DC11}"/>
                      </a:ext>
                    </a:extLst>
                  </p:cNvPr>
                  <p:cNvCxnSpPr>
                    <a:cxnSpLocks/>
                  </p:cNvCxnSpPr>
                  <p:nvPr/>
                </p:nvCxnSpPr>
                <p:spPr>
                  <a:xfrm>
                    <a:off x="1481579" y="36780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111" name="Oval 1110">
                    <a:extLst>
                      <a:ext uri="{FF2B5EF4-FFF2-40B4-BE49-F238E27FC236}">
                        <a16:creationId xmlns:a16="http://schemas.microsoft.com/office/drawing/2014/main" id="{55C5E94A-5F0C-5AA2-2E41-4D468686F9C9}"/>
                      </a:ext>
                    </a:extLst>
                  </p:cNvPr>
                  <p:cNvSpPr/>
                  <p:nvPr/>
                </p:nvSpPr>
                <p:spPr>
                  <a:xfrm>
                    <a:off x="1896359" y="36296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98" name="Oval 1097">
                  <a:extLst>
                    <a:ext uri="{FF2B5EF4-FFF2-40B4-BE49-F238E27FC236}">
                      <a16:creationId xmlns:a16="http://schemas.microsoft.com/office/drawing/2014/main" id="{53639309-2F3B-9468-640A-C032B2525DF9}"/>
                    </a:ext>
                  </a:extLst>
                </p:cNvPr>
                <p:cNvSpPr/>
                <p:nvPr/>
              </p:nvSpPr>
              <p:spPr>
                <a:xfrm rot="16200000">
                  <a:off x="8651257" y="4340912"/>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99" name="Straight Connector 1098">
                  <a:extLst>
                    <a:ext uri="{FF2B5EF4-FFF2-40B4-BE49-F238E27FC236}">
                      <a16:creationId xmlns:a16="http://schemas.microsoft.com/office/drawing/2014/main" id="{0FA9FCED-5E58-0F36-BB0B-A64D38C7CE2A}"/>
                    </a:ext>
                  </a:extLst>
                </p:cNvPr>
                <p:cNvCxnSpPr>
                  <a:cxnSpLocks/>
                </p:cNvCxnSpPr>
                <p:nvPr/>
              </p:nvCxnSpPr>
              <p:spPr>
                <a:xfrm rot="16200000">
                  <a:off x="8510252" y="4675162"/>
                  <a:ext cx="414780" cy="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15" name="Group 1114">
                <a:extLst>
                  <a:ext uri="{FF2B5EF4-FFF2-40B4-BE49-F238E27FC236}">
                    <a16:creationId xmlns:a16="http://schemas.microsoft.com/office/drawing/2014/main" id="{393A2C3F-A45D-57C0-2627-52F138175A6F}"/>
                  </a:ext>
                </a:extLst>
              </p:cNvPr>
              <p:cNvGrpSpPr/>
              <p:nvPr/>
            </p:nvGrpSpPr>
            <p:grpSpPr>
              <a:xfrm>
                <a:off x="9090494" y="4311660"/>
                <a:ext cx="98291" cy="1092347"/>
                <a:chOff x="8668937" y="3790210"/>
                <a:chExt cx="98291" cy="1092347"/>
              </a:xfrm>
            </p:grpSpPr>
            <p:grpSp>
              <p:nvGrpSpPr>
                <p:cNvPr id="1116" name="Group 1115">
                  <a:extLst>
                    <a:ext uri="{FF2B5EF4-FFF2-40B4-BE49-F238E27FC236}">
                      <a16:creationId xmlns:a16="http://schemas.microsoft.com/office/drawing/2014/main" id="{32F251D7-9928-F7AC-FF87-B88C889FEB5B}"/>
                    </a:ext>
                  </a:extLst>
                </p:cNvPr>
                <p:cNvGrpSpPr/>
                <p:nvPr/>
              </p:nvGrpSpPr>
              <p:grpSpPr>
                <a:xfrm rot="16200000">
                  <a:off x="8445542" y="4015280"/>
                  <a:ext cx="546755" cy="96616"/>
                  <a:chOff x="1329179" y="3477299"/>
                  <a:chExt cx="546755" cy="96616"/>
                </a:xfrm>
              </p:grpSpPr>
              <p:cxnSp>
                <p:nvCxnSpPr>
                  <p:cNvPr id="1122" name="Straight Connector 1121">
                    <a:extLst>
                      <a:ext uri="{FF2B5EF4-FFF2-40B4-BE49-F238E27FC236}">
                        <a16:creationId xmlns:a16="http://schemas.microsoft.com/office/drawing/2014/main" id="{B4137554-3C87-AF1D-4F07-C907D6205B7A}"/>
                      </a:ext>
                    </a:extLst>
                  </p:cNvPr>
                  <p:cNvCxnSpPr>
                    <a:cxnSpLocks/>
                  </p:cNvCxnSpPr>
                  <p:nvPr/>
                </p:nvCxnSpPr>
                <p:spPr>
                  <a:xfrm>
                    <a:off x="1329179" y="3525616"/>
                    <a:ext cx="414780" cy="9"/>
                  </a:xfrm>
                  <a:prstGeom prst="line">
                    <a:avLst/>
                  </a:prstGeom>
                </p:spPr>
                <p:style>
                  <a:lnRef idx="1">
                    <a:schemeClr val="accent1"/>
                  </a:lnRef>
                  <a:fillRef idx="0">
                    <a:schemeClr val="accent1"/>
                  </a:fillRef>
                  <a:effectRef idx="0">
                    <a:schemeClr val="accent1"/>
                  </a:effectRef>
                  <a:fontRef idx="minor">
                    <a:schemeClr val="tx1"/>
                  </a:fontRef>
                </p:style>
              </p:cxnSp>
              <p:sp>
                <p:nvSpPr>
                  <p:cNvPr id="1123" name="Oval 1122">
                    <a:extLst>
                      <a:ext uri="{FF2B5EF4-FFF2-40B4-BE49-F238E27FC236}">
                        <a16:creationId xmlns:a16="http://schemas.microsoft.com/office/drawing/2014/main" id="{AE77B365-4804-798B-81E1-4982B900733C}"/>
                      </a:ext>
                    </a:extLst>
                  </p:cNvPr>
                  <p:cNvSpPr/>
                  <p:nvPr/>
                </p:nvSpPr>
                <p:spPr>
                  <a:xfrm>
                    <a:off x="1743959" y="3477299"/>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18" name="Oval 1117">
                  <a:extLst>
                    <a:ext uri="{FF2B5EF4-FFF2-40B4-BE49-F238E27FC236}">
                      <a16:creationId xmlns:a16="http://schemas.microsoft.com/office/drawing/2014/main" id="{510EDE72-90AF-C279-00DA-0ACDFB233B74}"/>
                    </a:ext>
                  </a:extLst>
                </p:cNvPr>
                <p:cNvSpPr/>
                <p:nvPr/>
              </p:nvSpPr>
              <p:spPr>
                <a:xfrm rot="16200000">
                  <a:off x="8651257" y="4340912"/>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9" name="Straight Connector 1118">
                  <a:extLst>
                    <a:ext uri="{FF2B5EF4-FFF2-40B4-BE49-F238E27FC236}">
                      <a16:creationId xmlns:a16="http://schemas.microsoft.com/office/drawing/2014/main" id="{2B1F5A97-9B5F-567D-2D7E-035E38307EDA}"/>
                    </a:ext>
                  </a:extLst>
                </p:cNvPr>
                <p:cNvCxnSpPr>
                  <a:cxnSpLocks/>
                </p:cNvCxnSpPr>
                <p:nvPr/>
              </p:nvCxnSpPr>
              <p:spPr>
                <a:xfrm rot="16200000">
                  <a:off x="8510252" y="4675162"/>
                  <a:ext cx="414780" cy="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24" name="Straight Connector 1123">
                <a:extLst>
                  <a:ext uri="{FF2B5EF4-FFF2-40B4-BE49-F238E27FC236}">
                    <a16:creationId xmlns:a16="http://schemas.microsoft.com/office/drawing/2014/main" id="{DDF12C15-D3B8-E40B-AF6A-3D04A03EE446}"/>
                  </a:ext>
                </a:extLst>
              </p:cNvPr>
              <p:cNvCxnSpPr>
                <a:cxnSpLocks/>
              </p:cNvCxnSpPr>
              <p:nvPr/>
            </p:nvCxnSpPr>
            <p:spPr>
              <a:xfrm flipH="1">
                <a:off x="9187110" y="4348505"/>
                <a:ext cx="38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127" name="Oval 1126">
                <a:extLst>
                  <a:ext uri="{FF2B5EF4-FFF2-40B4-BE49-F238E27FC236}">
                    <a16:creationId xmlns:a16="http://schemas.microsoft.com/office/drawing/2014/main" id="{54944060-51AA-70FD-8CCC-1DE5FD95EEBC}"/>
                  </a:ext>
                </a:extLst>
              </p:cNvPr>
              <p:cNvSpPr/>
              <p:nvPr/>
            </p:nvSpPr>
            <p:spPr>
              <a:xfrm>
                <a:off x="9581586" y="4311660"/>
                <a:ext cx="131975" cy="96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1133" name="TextBox 1132">
                  <a:extLst>
                    <a:ext uri="{FF2B5EF4-FFF2-40B4-BE49-F238E27FC236}">
                      <a16:creationId xmlns:a16="http://schemas.microsoft.com/office/drawing/2014/main" id="{CE129537-CA14-00CA-BEAE-7D2811314962}"/>
                    </a:ext>
                  </a:extLst>
                </p:cNvPr>
                <p:cNvSpPr txBox="1"/>
                <p:nvPr/>
              </p:nvSpPr>
              <p:spPr>
                <a:xfrm>
                  <a:off x="9217329" y="4054962"/>
                  <a:ext cx="1432810" cy="41139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b="0" i="1" dirty="0" smtClean="0">
                                <a:latin typeface="Cambria Math" panose="02040503050406030204" pitchFamily="18" charset="0"/>
                              </a:rPr>
                              <m:t>𝑆</m:t>
                            </m:r>
                          </m:e>
                          <m:sub>
                            <m:r>
                              <a:rPr lang="en-IN" b="0" i="1" dirty="0" smtClean="0">
                                <a:latin typeface="Cambria Math" panose="02040503050406030204" pitchFamily="18" charset="0"/>
                              </a:rPr>
                              <m:t>𝑗</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r>
                          <a:rPr lang="en-IN" b="0" i="0" dirty="0" smtClean="0">
                            <a:latin typeface="Cambria Math" panose="02040503050406030204" pitchFamily="18" charset="0"/>
                          </a:rPr>
                          <m:t>=2</m:t>
                        </m:r>
                      </m:oMath>
                    </m:oMathPara>
                  </a14:m>
                  <a:endParaRPr lang="en-IN" dirty="0"/>
                </a:p>
              </p:txBody>
            </p:sp>
          </mc:Choice>
          <mc:Fallback xmlns="">
            <p:sp>
              <p:nvSpPr>
                <p:cNvPr id="1133" name="TextBox 1132">
                  <a:extLst>
                    <a:ext uri="{FF2B5EF4-FFF2-40B4-BE49-F238E27FC236}">
                      <a16:creationId xmlns:a16="http://schemas.microsoft.com/office/drawing/2014/main" id="{CE129537-CA14-00CA-BEAE-7D2811314962}"/>
                    </a:ext>
                  </a:extLst>
                </p:cNvPr>
                <p:cNvSpPr txBox="1">
                  <a:spLocks noRot="1" noChangeAspect="1" noMove="1" noResize="1" noEditPoints="1" noAdjustHandles="1" noChangeArrowheads="1" noChangeShapeType="1" noTextEdit="1"/>
                </p:cNvSpPr>
                <p:nvPr/>
              </p:nvSpPr>
              <p:spPr>
                <a:xfrm>
                  <a:off x="9217329" y="4054962"/>
                  <a:ext cx="1432810" cy="411395"/>
                </a:xfrm>
                <a:prstGeom prst="rect">
                  <a:avLst/>
                </a:prstGeom>
                <a:blipFill>
                  <a:blip r:embed="rId13"/>
                  <a:stretch>
                    <a:fillRect b="-5882"/>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5" name="TextBox 1134">
                  <a:extLst>
                    <a:ext uri="{FF2B5EF4-FFF2-40B4-BE49-F238E27FC236}">
                      <a16:creationId xmlns:a16="http://schemas.microsoft.com/office/drawing/2014/main" id="{BE83FA55-ECDC-6B60-1942-4A22EBA96CD0}"/>
                    </a:ext>
                  </a:extLst>
                </p:cNvPr>
                <p:cNvSpPr txBox="1"/>
                <p:nvPr/>
              </p:nvSpPr>
              <p:spPr>
                <a:xfrm>
                  <a:off x="7441315" y="3375214"/>
                  <a:ext cx="1261610" cy="41139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i="1" dirty="0" smtClean="0">
                                <a:latin typeface="Cambria Math" panose="02040503050406030204" pitchFamily="18" charset="0"/>
                              </a:rPr>
                            </m:ctrlPr>
                          </m:sSubPr>
                          <m:e>
                            <m:r>
                              <a:rPr lang="en-IN" i="1" dirty="0">
                                <a:latin typeface="Cambria Math" panose="02040503050406030204" pitchFamily="18" charset="0"/>
                              </a:rPr>
                              <m:t>𝑆</m:t>
                            </m:r>
                          </m:e>
                          <m:sub>
                            <m:r>
                              <a:rPr lang="en-IN" b="0" i="1" dirty="0" smtClean="0">
                                <a:latin typeface="Cambria Math" panose="02040503050406030204" pitchFamily="18" charset="0"/>
                              </a:rPr>
                              <m:t>𝑖</m:t>
                            </m:r>
                          </m:sub>
                        </m:sSub>
                        <m:d>
                          <m:dPr>
                            <m:ctrlPr>
                              <a:rPr lang="en-IN" i="1" dirty="0">
                                <a:latin typeface="Cambria Math" panose="02040503050406030204" pitchFamily="18" charset="0"/>
                              </a:rPr>
                            </m:ctrlPr>
                          </m:dPr>
                          <m:e>
                            <m:sSub>
                              <m:sSubPr>
                                <m:ctrlPr>
                                  <a:rPr lang="en-IN" i="1" dirty="0">
                                    <a:latin typeface="Cambria Math" panose="02040503050406030204" pitchFamily="18" charset="0"/>
                                  </a:rPr>
                                </m:ctrlPr>
                              </m:sSubPr>
                              <m:e>
                                <m:r>
                                  <a:rPr lang="en-IN" i="1" dirty="0">
                                    <a:latin typeface="Cambria Math" panose="02040503050406030204" pitchFamily="18" charset="0"/>
                                  </a:rPr>
                                  <m:t>𝑠</m:t>
                                </m:r>
                              </m:e>
                              <m:sub>
                                <m:r>
                                  <a:rPr lang="en-IN" i="1" dirty="0">
                                    <a:latin typeface="Cambria Math" panose="02040503050406030204" pitchFamily="18" charset="0"/>
                                  </a:rPr>
                                  <m:t>𝑖𝑗</m:t>
                                </m:r>
                              </m:sub>
                            </m:sSub>
                          </m:e>
                        </m:d>
                        <m:r>
                          <a:rPr lang="en-IN" b="0" i="0" dirty="0" smtClean="0">
                            <a:latin typeface="Cambria Math" panose="02040503050406030204" pitchFamily="18" charset="0"/>
                          </a:rPr>
                          <m:t>=1</m:t>
                        </m:r>
                      </m:oMath>
                    </m:oMathPara>
                  </a14:m>
                  <a:endParaRPr lang="en-IN" dirty="0"/>
                </a:p>
              </p:txBody>
            </p:sp>
          </mc:Choice>
          <mc:Fallback xmlns="">
            <p:sp>
              <p:nvSpPr>
                <p:cNvPr id="1135" name="TextBox 1134">
                  <a:extLst>
                    <a:ext uri="{FF2B5EF4-FFF2-40B4-BE49-F238E27FC236}">
                      <a16:creationId xmlns:a16="http://schemas.microsoft.com/office/drawing/2014/main" id="{BE83FA55-ECDC-6B60-1942-4A22EBA96CD0}"/>
                    </a:ext>
                  </a:extLst>
                </p:cNvPr>
                <p:cNvSpPr txBox="1">
                  <a:spLocks noRot="1" noChangeAspect="1" noMove="1" noResize="1" noEditPoints="1" noAdjustHandles="1" noChangeArrowheads="1" noChangeShapeType="1" noTextEdit="1"/>
                </p:cNvSpPr>
                <p:nvPr/>
              </p:nvSpPr>
              <p:spPr>
                <a:xfrm>
                  <a:off x="7441315" y="3375214"/>
                  <a:ext cx="1261610" cy="411395"/>
                </a:xfrm>
                <a:prstGeom prst="rect">
                  <a:avLst/>
                </a:prstGeom>
                <a:blipFill>
                  <a:blip r:embed="rId14"/>
                  <a:stretch>
                    <a:fillRect b="-597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6" name="TextBox 1135">
                  <a:extLst>
                    <a:ext uri="{FF2B5EF4-FFF2-40B4-BE49-F238E27FC236}">
                      <a16:creationId xmlns:a16="http://schemas.microsoft.com/office/drawing/2014/main" id="{6FAC298F-D2C9-58FD-EBD4-DEF34FFC74B2}"/>
                    </a:ext>
                  </a:extLst>
                </p:cNvPr>
                <p:cNvSpPr txBox="1"/>
                <p:nvPr/>
              </p:nvSpPr>
              <p:spPr>
                <a:xfrm>
                  <a:off x="8544041" y="3938237"/>
                  <a:ext cx="355860" cy="291875"/>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IN" sz="1200" i="1" dirty="0" smtClean="0">
                                <a:latin typeface="Cambria Math" panose="02040503050406030204" pitchFamily="18" charset="0"/>
                              </a:rPr>
                            </m:ctrlPr>
                          </m:sSubPr>
                          <m:e>
                            <m:r>
                              <a:rPr lang="en-IN" sz="1200" i="1" dirty="0">
                                <a:latin typeface="Cambria Math" panose="02040503050406030204" pitchFamily="18" charset="0"/>
                              </a:rPr>
                              <m:t>𝑠</m:t>
                            </m:r>
                          </m:e>
                          <m:sub>
                            <m:r>
                              <a:rPr lang="en-IN" sz="1200" i="1" dirty="0">
                                <a:latin typeface="Cambria Math" panose="02040503050406030204" pitchFamily="18" charset="0"/>
                              </a:rPr>
                              <m:t>𝑖𝑗</m:t>
                            </m:r>
                          </m:sub>
                        </m:sSub>
                      </m:oMath>
                    </m:oMathPara>
                  </a14:m>
                  <a:endParaRPr lang="en-IN" sz="1200" dirty="0"/>
                </a:p>
              </p:txBody>
            </p:sp>
          </mc:Choice>
          <mc:Fallback xmlns="">
            <p:sp>
              <p:nvSpPr>
                <p:cNvPr id="1136" name="TextBox 1135">
                  <a:extLst>
                    <a:ext uri="{FF2B5EF4-FFF2-40B4-BE49-F238E27FC236}">
                      <a16:creationId xmlns:a16="http://schemas.microsoft.com/office/drawing/2014/main" id="{6FAC298F-D2C9-58FD-EBD4-DEF34FFC74B2}"/>
                    </a:ext>
                  </a:extLst>
                </p:cNvPr>
                <p:cNvSpPr txBox="1">
                  <a:spLocks noRot="1" noChangeAspect="1" noMove="1" noResize="1" noEditPoints="1" noAdjustHandles="1" noChangeArrowheads="1" noChangeShapeType="1" noTextEdit="1"/>
                </p:cNvSpPr>
                <p:nvPr/>
              </p:nvSpPr>
              <p:spPr>
                <a:xfrm>
                  <a:off x="8544041" y="3938237"/>
                  <a:ext cx="355860" cy="291875"/>
                </a:xfrm>
                <a:prstGeom prst="rect">
                  <a:avLst/>
                </a:prstGeom>
                <a:blipFill>
                  <a:blip r:embed="rId9"/>
                  <a:stretch>
                    <a:fillRect b="-4167"/>
                  </a:stretch>
                </a:blipFill>
                <a:ln>
                  <a:noFill/>
                </a:ln>
              </p:spPr>
              <p:txBody>
                <a:bodyPr/>
                <a:lstStyle/>
                <a:p>
                  <a:r>
                    <a:rPr lang="en-IN">
                      <a:noFill/>
                    </a:rPr>
                    <a:t> </a:t>
                  </a:r>
                </a:p>
              </p:txBody>
            </p:sp>
          </mc:Fallback>
        </mc:AlternateContent>
      </p:grpSp>
      <p:sp>
        <p:nvSpPr>
          <p:cNvPr id="5" name="Slide Number Placeholder 4">
            <a:extLst>
              <a:ext uri="{FF2B5EF4-FFF2-40B4-BE49-F238E27FC236}">
                <a16:creationId xmlns:a16="http://schemas.microsoft.com/office/drawing/2014/main" id="{762B4078-92F7-EFD6-E2D7-D44F8BD43C07}"/>
              </a:ext>
            </a:extLst>
          </p:cNvPr>
          <p:cNvSpPr>
            <a:spLocks noGrp="1"/>
          </p:cNvSpPr>
          <p:nvPr>
            <p:ph type="sldNum" sz="quarter" idx="12"/>
          </p:nvPr>
        </p:nvSpPr>
        <p:spPr/>
        <p:txBody>
          <a:bodyPr/>
          <a:lstStyle/>
          <a:p>
            <a:fld id="{8AFCDE44-C7E7-48E0-B402-97B4027E079D}" type="slidenum">
              <a:rPr lang="en-IN" smtClean="0"/>
              <a:t>25</a:t>
            </a:fld>
            <a:endParaRPr lang="en-IN"/>
          </a:p>
        </p:txBody>
      </p:sp>
    </p:spTree>
    <p:extLst>
      <p:ext uri="{BB962C8B-B14F-4D97-AF65-F5344CB8AC3E}">
        <p14:creationId xmlns:p14="http://schemas.microsoft.com/office/powerpoint/2010/main" val="39814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fade">
                                      <p:cBhvr>
                                        <p:cTn id="7" dur="500"/>
                                        <p:tgtEl>
                                          <p:spTgt spid="11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4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38"/>
                                        </p:tgtEl>
                                        <p:attrNameLst>
                                          <p:attrName>style.visibility</p:attrName>
                                        </p:attrNameLst>
                                      </p:cBhvr>
                                      <p:to>
                                        <p:strVal val="visible"/>
                                      </p:to>
                                    </p:set>
                                    <p:animEffect transition="in" filter="fade">
                                      <p:cBhvr>
                                        <p:cTn id="16" dur="500"/>
                                        <p:tgtEl>
                                          <p:spTgt spid="11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40"/>
                                        </p:tgtEl>
                                        <p:attrNameLst>
                                          <p:attrName>style.visibility</p:attrName>
                                        </p:attrNameLst>
                                      </p:cBhvr>
                                      <p:to>
                                        <p:strVal val="visible"/>
                                      </p:to>
                                    </p:set>
                                    <p:animEffect transition="in" filter="fade">
                                      <p:cBhvr>
                                        <p:cTn id="25" dur="500"/>
                                        <p:tgtEl>
                                          <p:spTgt spid="114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repeatCount="indefinite" fill="hold" grpId="0" nodeType="clickEffect">
                                  <p:stCondLst>
                                    <p:cond delay="0"/>
                                  </p:stCondLst>
                                  <p:endCondLst>
                                    <p:cond evt="onNext" delay="0">
                                      <p:tgtEl>
                                        <p:sldTgt/>
                                      </p:tgtEl>
                                    </p:cond>
                                  </p:endCondLst>
                                  <p:childTnLst>
                                    <p:set>
                                      <p:cBhvr>
                                        <p:cTn id="29" dur="1" fill="hold">
                                          <p:stCondLst>
                                            <p:cond delay="0"/>
                                          </p:stCondLst>
                                        </p:cTn>
                                        <p:tgtEl>
                                          <p:spTgt spid="1131"/>
                                        </p:tgtEl>
                                        <p:attrNameLst>
                                          <p:attrName>style.visibility</p:attrName>
                                        </p:attrNameLst>
                                      </p:cBhvr>
                                      <p:to>
                                        <p:strVal val="visible"/>
                                      </p:to>
                                    </p:set>
                                    <p:animEffect transition="in" filter="fade">
                                      <p:cBhvr>
                                        <p:cTn id="30" dur="3000"/>
                                        <p:tgtEl>
                                          <p:spTgt spid="1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31BD8-6D59-50F7-6DB4-FFB725366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B0A6E-FAA0-BB1C-56EA-E1D15DA46163}"/>
              </a:ext>
            </a:extLst>
          </p:cNvPr>
          <p:cNvSpPr>
            <a:spLocks noGrp="1"/>
          </p:cNvSpPr>
          <p:nvPr>
            <p:ph type="title"/>
          </p:nvPr>
        </p:nvSpPr>
        <p:spPr>
          <a:xfrm>
            <a:off x="752475" y="382588"/>
            <a:ext cx="10515600" cy="1063625"/>
          </a:xfrm>
          <a:noFill/>
        </p:spPr>
        <p:txBody>
          <a:bodyPr>
            <a:normAutofit/>
          </a:bodyPr>
          <a:lstStyle/>
          <a:p>
            <a:r>
              <a:rPr lang="en-IN" sz="3200" b="1" dirty="0"/>
              <a:t>SIMULATION: </a:t>
            </a:r>
          </a:p>
        </p:txBody>
      </p:sp>
      <p:cxnSp>
        <p:nvCxnSpPr>
          <p:cNvPr id="12" name="Straight Connector 11">
            <a:extLst>
              <a:ext uri="{FF2B5EF4-FFF2-40B4-BE49-F238E27FC236}">
                <a16:creationId xmlns:a16="http://schemas.microsoft.com/office/drawing/2014/main" id="{C354862F-BEDD-411D-19CE-FF847418E3AE}"/>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E0BCD58-DB70-C0B1-3166-1B3F0336195D}"/>
              </a:ext>
            </a:extLst>
          </p:cNvPr>
          <p:cNvGrpSpPr/>
          <p:nvPr/>
        </p:nvGrpSpPr>
        <p:grpSpPr>
          <a:xfrm>
            <a:off x="752475" y="1748458"/>
            <a:ext cx="2631749" cy="410264"/>
            <a:chOff x="1085850" y="1599297"/>
            <a:chExt cx="2743200" cy="369332"/>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grpSpPr>
        <p:sp>
          <p:nvSpPr>
            <p:cNvPr id="10" name="Rectangle 9">
              <a:extLst>
                <a:ext uri="{FF2B5EF4-FFF2-40B4-BE49-F238E27FC236}">
                  <a16:creationId xmlns:a16="http://schemas.microsoft.com/office/drawing/2014/main" id="{CF87B9DE-092D-0768-7DE5-85E8325B84E5}"/>
                </a:ext>
              </a:extLst>
            </p:cNvPr>
            <p:cNvSpPr/>
            <p:nvPr/>
          </p:nvSpPr>
          <p:spPr>
            <a:xfrm>
              <a:off x="1085850" y="1599297"/>
              <a:ext cx="2743200" cy="36933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TextBox 1024">
              <a:extLst>
                <a:ext uri="{FF2B5EF4-FFF2-40B4-BE49-F238E27FC236}">
                  <a16:creationId xmlns:a16="http://schemas.microsoft.com/office/drawing/2014/main" id="{C7F2B540-1F7C-0892-B7A8-5D90B283A6C6}"/>
                </a:ext>
              </a:extLst>
            </p:cNvPr>
            <p:cNvSpPr txBox="1"/>
            <p:nvPr/>
          </p:nvSpPr>
          <p:spPr>
            <a:xfrm>
              <a:off x="1142999" y="1599297"/>
              <a:ext cx="2628900" cy="332483"/>
            </a:xfrm>
            <a:prstGeom prst="rect">
              <a:avLst/>
            </a:prstGeom>
            <a:solidFill>
              <a:schemeClr val="bg1"/>
            </a:solidFill>
            <a:ln>
              <a:noFill/>
            </a:ln>
          </p:spPr>
          <p:txBody>
            <a:bodyPr wrap="square" rtlCol="0">
              <a:spAutoFit/>
            </a:bodyPr>
            <a:lstStyle/>
            <a:p>
              <a:pPr algn="l"/>
              <a:r>
                <a:rPr lang="en-IN" dirty="0"/>
                <a:t> Metropolis algorithm: </a:t>
              </a:r>
            </a:p>
          </p:txBody>
        </p:sp>
      </p:grpSp>
      <p:sp>
        <p:nvSpPr>
          <p:cNvPr id="14" name="Footer Placeholder 13">
            <a:extLst>
              <a:ext uri="{FF2B5EF4-FFF2-40B4-BE49-F238E27FC236}">
                <a16:creationId xmlns:a16="http://schemas.microsoft.com/office/drawing/2014/main" id="{35C25ED5-A8E9-80A6-93FE-7404136C827D}"/>
              </a:ext>
            </a:extLst>
          </p:cNvPr>
          <p:cNvSpPr>
            <a:spLocks noGrp="1"/>
          </p:cNvSpPr>
          <p:nvPr>
            <p:ph type="ftr" sz="quarter" idx="11"/>
          </p:nvPr>
        </p:nvSpPr>
        <p:spPr/>
        <p:txBody>
          <a:bodyPr/>
          <a:lstStyle/>
          <a:p>
            <a:r>
              <a:rPr lang="en-US"/>
              <a:t>Macromolecules, Vol. 22,No. 7, 1989</a:t>
            </a: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B190B9-8CCD-4FAB-CA6C-9229112996E7}"/>
                  </a:ext>
                </a:extLst>
              </p:cNvPr>
              <p:cNvSpPr txBox="1"/>
              <p:nvPr/>
            </p:nvSpPr>
            <p:spPr>
              <a:xfrm>
                <a:off x="752474" y="2460969"/>
                <a:ext cx="10178494" cy="2700932"/>
              </a:xfrm>
              <a:prstGeom prst="rect">
                <a:avLst/>
              </a:prstGeom>
              <a:noFill/>
              <a:ln>
                <a:noFill/>
              </a:ln>
            </p:spPr>
            <p:txBody>
              <a:bodyPr wrap="square">
                <a:spAutoFit/>
              </a:bodyPr>
              <a:lstStyle/>
              <a:p>
                <a:pPr>
                  <a:buNone/>
                </a:pPr>
                <a:r>
                  <a:rPr lang="en-IN" b="1" dirty="0"/>
                  <a:t>Step 1:</a:t>
                </a:r>
                <a:r>
                  <a:rPr lang="en-IN" dirty="0"/>
                  <a:t> Randomly select a bead from the system, probability -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𝑛𝑟</m:t>
                        </m:r>
                      </m:den>
                    </m:f>
                  </m:oMath>
                </a14:m>
                <a:endParaRPr lang="en-IN" dirty="0"/>
              </a:p>
              <a:p>
                <a:pPr>
                  <a:buNone/>
                </a:pPr>
                <a:endParaRPr lang="en-IN" dirty="0"/>
              </a:p>
              <a:p>
                <a:pPr>
                  <a:buNone/>
                </a:pPr>
                <a:r>
                  <a:rPr lang="en-IN" b="1" dirty="0"/>
                  <a:t>Step 2:</a:t>
                </a:r>
                <a:r>
                  <a:rPr lang="en-IN" dirty="0"/>
                  <a:t> Identify all valid moves for the selected bead</a:t>
                </a:r>
              </a:p>
              <a:p>
                <a:pPr>
                  <a:buFont typeface="Arial" panose="020B0604020202020204" pitchFamily="34" charset="0"/>
                  <a:buChar char="•"/>
                </a:pPr>
                <a:r>
                  <a:rPr lang="en-IN" dirty="0"/>
                  <a:t>Type A: Kink-jump (internal bead)</a:t>
                </a:r>
              </a:p>
              <a:p>
                <a:pPr>
                  <a:buFont typeface="Arial" panose="020B0604020202020204" pitchFamily="34" charset="0"/>
                  <a:buChar char="•"/>
                </a:pPr>
                <a:r>
                  <a:rPr lang="en-IN" dirty="0"/>
                  <a:t>Type B or C: End-bead bending or rotation</a:t>
                </a:r>
              </a:p>
              <a:p>
                <a:pPr>
                  <a:buFont typeface="Arial" panose="020B0604020202020204" pitchFamily="34" charset="0"/>
                  <a:buChar char="•"/>
                </a:pPr>
                <a:endParaRPr lang="en-IN" dirty="0"/>
              </a:p>
              <a:p>
                <a:pPr>
                  <a:buNone/>
                </a:pPr>
                <a:r>
                  <a:rPr lang="en-IN" b="1" dirty="0"/>
                  <a:t>Step 3:</a:t>
                </a:r>
                <a:r>
                  <a:rPr lang="en-IN" dirty="0"/>
                  <a:t> Randomly select one move, probability of attempt - q</a:t>
                </a:r>
                <a14:m>
                  <m:oMath xmlns:m="http://schemas.openxmlformats.org/officeDocument/2006/math">
                    <m:d>
                      <m:dPr>
                        <m:ctrlPr>
                          <a:rPr lang="en-IN" i="1">
                            <a:latin typeface="Cambria Math" panose="02040503050406030204" pitchFamily="18" charset="0"/>
                          </a:rPr>
                        </m:ctrlPr>
                      </m:dPr>
                      <m:e>
                        <m:r>
                          <a:rPr lang="en-IN" i="1">
                            <a:latin typeface="Cambria Math" panose="02040503050406030204" pitchFamily="18" charset="0"/>
                          </a:rPr>
                          <m:t>𝑖</m:t>
                        </m:r>
                        <m:r>
                          <a:rPr lang="en-IN" i="1">
                            <a:latin typeface="Cambria Math" panose="02040503050406030204" pitchFamily="18" charset="0"/>
                          </a:rPr>
                          <m:t>,</m:t>
                        </m:r>
                        <m:r>
                          <a:rPr lang="en-IN" i="1">
                            <a:latin typeface="Cambria Math" panose="02040503050406030204" pitchFamily="18" charset="0"/>
                          </a:rPr>
                          <m:t>𝑗</m:t>
                        </m:r>
                      </m:e>
                    </m:d>
                  </m:oMath>
                </a14:m>
                <a:r>
                  <a:rPr lang="en-IN" dirty="0"/>
                  <a:t> </a:t>
                </a:r>
                <a:br>
                  <a:rPr lang="en-IN" dirty="0"/>
                </a:br>
                <a:endParaRPr lang="en-IN" dirty="0"/>
              </a:p>
              <a:p>
                <a:pPr>
                  <a:buNone/>
                </a:pPr>
                <a:endParaRPr lang="en-IN" dirty="0"/>
              </a:p>
            </p:txBody>
          </p:sp>
        </mc:Choice>
        <mc:Fallback xmlns="">
          <p:sp>
            <p:nvSpPr>
              <p:cNvPr id="4" name="TextBox 3">
                <a:extLst>
                  <a:ext uri="{FF2B5EF4-FFF2-40B4-BE49-F238E27FC236}">
                    <a16:creationId xmlns:a16="http://schemas.microsoft.com/office/drawing/2014/main" id="{4CB190B9-8CCD-4FAB-CA6C-9229112996E7}"/>
                  </a:ext>
                </a:extLst>
              </p:cNvPr>
              <p:cNvSpPr txBox="1">
                <a:spLocks noRot="1" noChangeAspect="1" noMove="1" noResize="1" noEditPoints="1" noAdjustHandles="1" noChangeArrowheads="1" noChangeShapeType="1" noTextEdit="1"/>
              </p:cNvSpPr>
              <p:nvPr/>
            </p:nvSpPr>
            <p:spPr>
              <a:xfrm>
                <a:off x="752474" y="2460969"/>
                <a:ext cx="10178494" cy="2700932"/>
              </a:xfrm>
              <a:prstGeom prst="rect">
                <a:avLst/>
              </a:prstGeom>
              <a:blipFill>
                <a:blip r:embed="rId3"/>
                <a:stretch>
                  <a:fillRect l="-479"/>
                </a:stretch>
              </a:blipFill>
              <a:ln>
                <a:noFill/>
              </a:ln>
            </p:spPr>
            <p:txBody>
              <a:bodyPr/>
              <a:lstStyle/>
              <a:p>
                <a:r>
                  <a:rPr lang="en-IN">
                    <a:noFill/>
                  </a:rPr>
                  <a:t> </a:t>
                </a:r>
              </a:p>
            </p:txBody>
          </p:sp>
        </mc:Fallback>
      </mc:AlternateContent>
      <p:sp>
        <p:nvSpPr>
          <p:cNvPr id="7" name="TextBox 6">
            <a:extLst>
              <a:ext uri="{FF2B5EF4-FFF2-40B4-BE49-F238E27FC236}">
                <a16:creationId xmlns:a16="http://schemas.microsoft.com/office/drawing/2014/main" id="{4BDAEBD7-8AF5-076A-DB29-26BA511F2D46}"/>
              </a:ext>
            </a:extLst>
          </p:cNvPr>
          <p:cNvSpPr txBox="1"/>
          <p:nvPr/>
        </p:nvSpPr>
        <p:spPr>
          <a:xfrm>
            <a:off x="3478490" y="1768925"/>
            <a:ext cx="7714170" cy="369332"/>
          </a:xfrm>
          <a:prstGeom prst="rect">
            <a:avLst/>
          </a:prstGeom>
          <a:noFill/>
          <a:ln>
            <a:noFill/>
          </a:ln>
        </p:spPr>
        <p:txBody>
          <a:bodyPr wrap="square" rtlCol="0">
            <a:spAutoFit/>
          </a:bodyPr>
          <a:lstStyle/>
          <a:p>
            <a:pPr algn="l"/>
            <a:r>
              <a:rPr lang="en-US" dirty="0"/>
              <a:t>The algorithm that is used to evolve the configuration of a polymer</a:t>
            </a:r>
            <a:endParaRPr lang="en-IN" dirty="0"/>
          </a:p>
        </p:txBody>
      </p:sp>
      <p:grpSp>
        <p:nvGrpSpPr>
          <p:cNvPr id="3" name="Group 2">
            <a:extLst>
              <a:ext uri="{FF2B5EF4-FFF2-40B4-BE49-F238E27FC236}">
                <a16:creationId xmlns:a16="http://schemas.microsoft.com/office/drawing/2014/main" id="{11E93C6A-1F50-E7D7-E30A-32484D1BA366}"/>
              </a:ext>
            </a:extLst>
          </p:cNvPr>
          <p:cNvGrpSpPr/>
          <p:nvPr/>
        </p:nvGrpSpPr>
        <p:grpSpPr>
          <a:xfrm>
            <a:off x="697681" y="4673637"/>
            <a:ext cx="10796637" cy="1708545"/>
            <a:chOff x="1376313" y="3791545"/>
            <a:chExt cx="10322351" cy="1708545"/>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DF98FC-D31F-31E5-9CD8-5E6F0464F524}"/>
                    </a:ext>
                  </a:extLst>
                </p:cNvPr>
                <p:cNvSpPr txBox="1"/>
                <p:nvPr/>
              </p:nvSpPr>
              <p:spPr>
                <a:xfrm>
                  <a:off x="1376313" y="3791545"/>
                  <a:ext cx="10322351" cy="1708545"/>
                </a:xfrm>
                <a:prstGeom prst="rect">
                  <a:avLst/>
                </a:prstGeom>
                <a:noFill/>
                <a:ln>
                  <a:noFill/>
                </a:ln>
              </p:spPr>
              <p:txBody>
                <a:bodyPr wrap="square">
                  <a:spAutoFit/>
                </a:bodyPr>
                <a:lstStyle/>
                <a:p>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𝑛𝑟</m:t>
                          </m:r>
                        </m:den>
                      </m:f>
                      <m:r>
                        <a:rPr lang="en-IN" b="0" i="1" dirty="0" smtClean="0">
                          <a:latin typeface="Cambria Math" panose="02040503050406030204" pitchFamily="18" charset="0"/>
                        </a:rPr>
                        <m:t> , </m:t>
                      </m:r>
                    </m:oMath>
                  </a14:m>
                  <a:r>
                    <a:rPr lang="en-IN" dirty="0"/>
                    <a:t>if state j is obtained from state </a:t>
                  </a:r>
                  <a:r>
                    <a:rPr lang="en-IN" dirty="0" err="1"/>
                    <a:t>i</a:t>
                  </a:r>
                  <a:r>
                    <a:rPr lang="en-IN" dirty="0"/>
                    <a:t> through a type A move</a:t>
                  </a:r>
                </a:p>
                <a:p>
                  <a:r>
                    <a:rPr lang="en-IN" dirty="0"/>
                    <a:t>             </a:t>
                  </a:r>
                </a:p>
                <a:p>
                  <a:r>
                    <a:rPr lang="en-IN" dirty="0"/>
                    <a:t> q</a:t>
                  </a:r>
                  <a14:m>
                    <m:oMath xmlns:m="http://schemas.openxmlformats.org/officeDocument/2006/math">
                      <m:d>
                        <m:dPr>
                          <m:ctrlPr>
                            <a:rPr lang="en-IN" i="1" smtClean="0">
                              <a:latin typeface="Cambria Math" panose="02040503050406030204" pitchFamily="18" charset="0"/>
                            </a:rPr>
                          </m:ctrlPr>
                        </m:dPr>
                        <m:e>
                          <m:r>
                            <a:rPr lang="en-IN" b="0" i="1" smtClean="0">
                              <a:latin typeface="Cambria Math" panose="02040503050406030204" pitchFamily="18" charset="0"/>
                            </a:rPr>
                            <m:t>𝑖</m:t>
                          </m:r>
                          <m:r>
                            <a:rPr lang="en-IN" b="0" i="1" smtClean="0">
                              <a:latin typeface="Cambria Math" panose="02040503050406030204" pitchFamily="18" charset="0"/>
                            </a:rPr>
                            <m:t>,</m:t>
                          </m:r>
                          <m:r>
                            <a:rPr lang="en-IN" b="0" i="1" smtClean="0">
                              <a:latin typeface="Cambria Math" panose="02040503050406030204" pitchFamily="18" charset="0"/>
                            </a:rPr>
                            <m:t>𝑗</m:t>
                          </m:r>
                        </m:e>
                      </m:d>
                    </m:oMath>
                  </a14:m>
                  <a:r>
                    <a:rPr lang="en-IN"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4</m:t>
                          </m:r>
                          <m:r>
                            <a:rPr lang="en-IN" i="1">
                              <a:latin typeface="Cambria Math" panose="02040503050406030204" pitchFamily="18" charset="0"/>
                            </a:rPr>
                            <m:t>𝑛𝑟</m:t>
                          </m:r>
                        </m:den>
                      </m:f>
                      <m:r>
                        <a:rPr lang="en-IN" i="1" dirty="0">
                          <a:latin typeface="Cambria Math" panose="02040503050406030204" pitchFamily="18" charset="0"/>
                          <a:ea typeface="Cambria Math" panose="02040503050406030204" pitchFamily="18" charset="0"/>
                        </a:rPr>
                        <m:t> </m:t>
                      </m:r>
                    </m:oMath>
                  </a14:m>
                  <a:r>
                    <a:rPr lang="en-IN" dirty="0"/>
                    <a:t>, if state j is obtained from state </a:t>
                  </a:r>
                  <a:r>
                    <a:rPr lang="en-IN" dirty="0" err="1"/>
                    <a:t>i</a:t>
                  </a:r>
                  <a:r>
                    <a:rPr lang="en-IN" dirty="0"/>
                    <a:t> through a type B or C move</a:t>
                  </a:r>
                </a:p>
                <a:p>
                  <a:endParaRPr lang="en-IN" dirty="0"/>
                </a:p>
                <a:p>
                  <a:r>
                    <a:rPr lang="en-IN" dirty="0"/>
                    <a:t>                   0, otherwise</a:t>
                  </a:r>
                </a:p>
              </p:txBody>
            </p:sp>
          </mc:Choice>
          <mc:Fallback xmlns="">
            <p:sp>
              <p:nvSpPr>
                <p:cNvPr id="5" name="TextBox 4">
                  <a:extLst>
                    <a:ext uri="{FF2B5EF4-FFF2-40B4-BE49-F238E27FC236}">
                      <a16:creationId xmlns:a16="http://schemas.microsoft.com/office/drawing/2014/main" id="{74DF98FC-D31F-31E5-9CD8-5E6F0464F524}"/>
                    </a:ext>
                  </a:extLst>
                </p:cNvPr>
                <p:cNvSpPr txBox="1">
                  <a:spLocks noRot="1" noChangeAspect="1" noMove="1" noResize="1" noEditPoints="1" noAdjustHandles="1" noChangeArrowheads="1" noChangeShapeType="1" noTextEdit="1"/>
                </p:cNvSpPr>
                <p:nvPr/>
              </p:nvSpPr>
              <p:spPr>
                <a:xfrm>
                  <a:off x="1376313" y="3791545"/>
                  <a:ext cx="10322351" cy="1708545"/>
                </a:xfrm>
                <a:prstGeom prst="rect">
                  <a:avLst/>
                </a:prstGeom>
                <a:blipFill>
                  <a:blip r:embed="rId4"/>
                  <a:stretch>
                    <a:fillRect b="-5000"/>
                  </a:stretch>
                </a:blipFill>
                <a:ln>
                  <a:noFill/>
                </a:ln>
              </p:spPr>
              <p:txBody>
                <a:bodyPr/>
                <a:lstStyle/>
                <a:p>
                  <a:r>
                    <a:rPr lang="en-IN">
                      <a:noFill/>
                    </a:rPr>
                    <a:t> </a:t>
                  </a:r>
                </a:p>
              </p:txBody>
            </p:sp>
          </mc:Fallback>
        </mc:AlternateContent>
        <p:sp>
          <p:nvSpPr>
            <p:cNvPr id="6" name="Left Brace 5">
              <a:extLst>
                <a:ext uri="{FF2B5EF4-FFF2-40B4-BE49-F238E27FC236}">
                  <a16:creationId xmlns:a16="http://schemas.microsoft.com/office/drawing/2014/main" id="{E5BD921A-E874-F347-41E7-4B5480BCE448}"/>
                </a:ext>
              </a:extLst>
            </p:cNvPr>
            <p:cNvSpPr/>
            <p:nvPr/>
          </p:nvSpPr>
          <p:spPr>
            <a:xfrm>
              <a:off x="2115805" y="3975297"/>
              <a:ext cx="245097" cy="1434270"/>
            </a:xfrm>
            <a:prstGeom prst="leftBrace">
              <a:avLst/>
            </a:prstGeom>
            <a:noFill/>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grpSp>
      <p:sp>
        <p:nvSpPr>
          <p:cNvPr id="9" name="Slide Number Placeholder 8">
            <a:extLst>
              <a:ext uri="{FF2B5EF4-FFF2-40B4-BE49-F238E27FC236}">
                <a16:creationId xmlns:a16="http://schemas.microsoft.com/office/drawing/2014/main" id="{F7381753-7300-9A09-1D74-4B8D4D525F85}"/>
              </a:ext>
            </a:extLst>
          </p:cNvPr>
          <p:cNvSpPr>
            <a:spLocks noGrp="1"/>
          </p:cNvSpPr>
          <p:nvPr>
            <p:ph type="sldNum" sz="quarter" idx="12"/>
          </p:nvPr>
        </p:nvSpPr>
        <p:spPr/>
        <p:txBody>
          <a:bodyPr/>
          <a:lstStyle/>
          <a:p>
            <a:fld id="{8AFCDE44-C7E7-48E0-B402-97B4027E079D}" type="slidenum">
              <a:rPr lang="en-IN" smtClean="0"/>
              <a:t>26</a:t>
            </a:fld>
            <a:endParaRPr lang="en-IN"/>
          </a:p>
        </p:txBody>
      </p:sp>
    </p:spTree>
    <p:extLst>
      <p:ext uri="{BB962C8B-B14F-4D97-AF65-F5344CB8AC3E}">
        <p14:creationId xmlns:p14="http://schemas.microsoft.com/office/powerpoint/2010/main" val="333453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C832D-87B2-C1D4-4E42-674C33F84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71379-9D55-0618-458A-5443E5C2961D}"/>
              </a:ext>
            </a:extLst>
          </p:cNvPr>
          <p:cNvSpPr>
            <a:spLocks noGrp="1"/>
          </p:cNvSpPr>
          <p:nvPr>
            <p:ph type="title"/>
          </p:nvPr>
        </p:nvSpPr>
        <p:spPr>
          <a:xfrm>
            <a:off x="752475" y="382588"/>
            <a:ext cx="10515600" cy="1063625"/>
          </a:xfrm>
          <a:noFill/>
        </p:spPr>
        <p:txBody>
          <a:bodyPr>
            <a:normAutofit/>
          </a:bodyPr>
          <a:lstStyle/>
          <a:p>
            <a:r>
              <a:rPr lang="en-IN" sz="3200" b="1" dirty="0"/>
              <a:t>MODEL:  </a:t>
            </a:r>
          </a:p>
        </p:txBody>
      </p:sp>
      <p:cxnSp>
        <p:nvCxnSpPr>
          <p:cNvPr id="12" name="Straight Connector 11">
            <a:extLst>
              <a:ext uri="{FF2B5EF4-FFF2-40B4-BE49-F238E27FC236}">
                <a16:creationId xmlns:a16="http://schemas.microsoft.com/office/drawing/2014/main" id="{8009F6F5-9F96-C1A0-4829-134B1A74EC61}"/>
              </a:ext>
            </a:extLst>
          </p:cNvPr>
          <p:cNvCxnSpPr/>
          <p:nvPr/>
        </p:nvCxnSpPr>
        <p:spPr>
          <a:xfrm>
            <a:off x="838200" y="1257300"/>
            <a:ext cx="10515600" cy="0"/>
          </a:xfrm>
          <a:prstGeom prst="line">
            <a:avLst/>
          </a:prstGeom>
          <a:ln w="317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4F5A62E-BB4C-00F5-427D-E4F196DCF1DF}"/>
              </a:ext>
            </a:extLst>
          </p:cNvPr>
          <p:cNvGrpSpPr/>
          <p:nvPr/>
        </p:nvGrpSpPr>
        <p:grpSpPr>
          <a:xfrm>
            <a:off x="752474" y="1446213"/>
            <a:ext cx="10601325" cy="685800"/>
            <a:chOff x="752475" y="1446213"/>
            <a:chExt cx="11163300" cy="685800"/>
          </a:xfrm>
        </p:grpSpPr>
        <p:sp>
          <p:nvSpPr>
            <p:cNvPr id="3" name="TextBox 2">
              <a:extLst>
                <a:ext uri="{FF2B5EF4-FFF2-40B4-BE49-F238E27FC236}">
                  <a16:creationId xmlns:a16="http://schemas.microsoft.com/office/drawing/2014/main" id="{A90C6C3C-127D-6FC5-3F09-3498673A455D}"/>
                </a:ext>
              </a:extLst>
            </p:cNvPr>
            <p:cNvSpPr txBox="1"/>
            <p:nvPr/>
          </p:nvSpPr>
          <p:spPr>
            <a:xfrm>
              <a:off x="752475" y="1446213"/>
              <a:ext cx="11163300" cy="685800"/>
            </a:xfrm>
            <a:prstGeom prst="rect">
              <a:avLst/>
            </a:prstGeom>
            <a:solidFill>
              <a:schemeClr val="accent6">
                <a:lumMod val="40000"/>
                <a:lumOff val="60000"/>
              </a:schemeClr>
            </a:solidFill>
            <a:ln>
              <a:solidFill>
                <a:schemeClr val="lt1">
                  <a:hueOff val="0"/>
                  <a:satOff val="0"/>
                  <a:lumOff val="0"/>
                </a:schemeClr>
              </a:solidFill>
            </a:ln>
          </p:spPr>
          <p:txBody>
            <a:bodyPr wrap="square" rtlCol="0">
              <a:spAutoFit/>
            </a:bodyPr>
            <a:lstStyle/>
            <a:p>
              <a:pPr algn="l"/>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27AE6A-C263-03E6-B6B8-D66AF683EE97}"/>
                    </a:ext>
                  </a:extLst>
                </p:cNvPr>
                <p:cNvSpPr txBox="1"/>
                <p:nvPr/>
              </p:nvSpPr>
              <p:spPr>
                <a:xfrm>
                  <a:off x="752475" y="1447007"/>
                  <a:ext cx="11163300" cy="660117"/>
                </a:xfrm>
                <a:prstGeom prst="rect">
                  <a:avLst/>
                </a:prstGeom>
                <a:noFill/>
                <a:ln>
                  <a:solidFill>
                    <a:schemeClr val="lt1">
                      <a:hueOff val="0"/>
                      <a:satOff val="0"/>
                      <a:lumOff val="0"/>
                    </a:schemeClr>
                  </a:solidFill>
                </a:ln>
              </p:spPr>
              <p:txBody>
                <a:bodyPr wrap="square" rtlCol="0">
                  <a:spAutoFit/>
                </a:bodyPr>
                <a:lstStyle/>
                <a:p>
                  <a:pPr algn="l"/>
                  <a:r>
                    <a:rPr lang="en-IN" dirty="0"/>
                    <a:t>With L = 2.76 </a:t>
                  </a:r>
                  <a14:m>
                    <m:oMath xmlns:m="http://schemas.openxmlformats.org/officeDocument/2006/math">
                      <m:r>
                        <a:rPr lang="en-IN" i="1" smtClean="0">
                          <a:latin typeface="Cambria Math" panose="02040503050406030204" pitchFamily="18" charset="0"/>
                          <a:ea typeface="Cambria Math" panose="02040503050406030204" pitchFamily="18" charset="0"/>
                        </a:rPr>
                        <m:t>Å</m:t>
                      </m:r>
                      <m:r>
                        <a:rPr lang="en-IN" b="0" i="0" smtClean="0">
                          <a:latin typeface="Cambria Math" panose="02040503050406030204" pitchFamily="18" charset="0"/>
                          <a:ea typeface="Cambria Math" panose="02040503050406030204" pitchFamily="18" charset="0"/>
                        </a:rPr>
                        <m:t>.</m:t>
                      </m:r>
                    </m:oMath>
                  </a14:m>
                  <a:endParaRPr lang="en-IN" b="0" dirty="0">
                    <a:ea typeface="Cambria Math" panose="02040503050406030204" pitchFamily="18" charset="0"/>
                  </a:endParaRPr>
                </a:p>
                <a:p>
                  <a:pPr algn="l"/>
                  <a:r>
                    <a:rPr lang="en-IN" b="0" dirty="0">
                      <a:ea typeface="Cambria Math" panose="02040503050406030204" pitchFamily="18" charset="0"/>
                    </a:rPr>
                    <a:t>T = 473 K, P = 1 atm.</a:t>
                  </a:r>
                </a:p>
              </p:txBody>
            </p:sp>
          </mc:Choice>
          <mc:Fallback xmlns="">
            <p:sp>
              <p:nvSpPr>
                <p:cNvPr id="8" name="TextBox 7">
                  <a:extLst>
                    <a:ext uri="{FF2B5EF4-FFF2-40B4-BE49-F238E27FC236}">
                      <a16:creationId xmlns:a16="http://schemas.microsoft.com/office/drawing/2014/main" id="{4A27AE6A-C263-03E6-B6B8-D66AF683EE97}"/>
                    </a:ext>
                  </a:extLst>
                </p:cNvPr>
                <p:cNvSpPr txBox="1">
                  <a:spLocks noRot="1" noChangeAspect="1" noMove="1" noResize="1" noEditPoints="1" noAdjustHandles="1" noChangeArrowheads="1" noChangeShapeType="1" noTextEdit="1"/>
                </p:cNvSpPr>
                <p:nvPr/>
              </p:nvSpPr>
              <p:spPr>
                <a:xfrm>
                  <a:off x="752475" y="1447007"/>
                  <a:ext cx="11163300" cy="660117"/>
                </a:xfrm>
                <a:prstGeom prst="rect">
                  <a:avLst/>
                </a:prstGeom>
                <a:blipFill>
                  <a:blip r:embed="rId2"/>
                  <a:stretch>
                    <a:fillRect l="-402" t="-901" b="-11712"/>
                  </a:stretch>
                </a:blipFill>
                <a:ln>
                  <a:solidFill>
                    <a:schemeClr val="lt1">
                      <a:hueOff val="0"/>
                      <a:satOff val="0"/>
                      <a:lumOff val="0"/>
                    </a:schemeClr>
                  </a:solidFill>
                </a:ln>
              </p:spPr>
              <p:txBody>
                <a:bodyPr/>
                <a:lstStyle/>
                <a:p>
                  <a:r>
                    <a:rPr lang="en-IN">
                      <a:noFill/>
                    </a:rPr>
                    <a:t> </a:t>
                  </a:r>
                </a:p>
              </p:txBody>
            </p:sp>
          </mc:Fallback>
        </mc:AlternateContent>
      </p:grpSp>
      <p:graphicFrame>
        <p:nvGraphicFramePr>
          <p:cNvPr id="10" name="Table 9">
            <a:extLst>
              <a:ext uri="{FF2B5EF4-FFF2-40B4-BE49-F238E27FC236}">
                <a16:creationId xmlns:a16="http://schemas.microsoft.com/office/drawing/2014/main" id="{52ABF0BB-AD2E-51F9-2FD9-E34C3B92B0C3}"/>
              </a:ext>
            </a:extLst>
          </p:cNvPr>
          <p:cNvGraphicFramePr>
            <a:graphicFrameLocks noGrp="1"/>
          </p:cNvGraphicFramePr>
          <p:nvPr>
            <p:extLst>
              <p:ext uri="{D42A27DB-BD31-4B8C-83A1-F6EECF244321}">
                <p14:modId xmlns:p14="http://schemas.microsoft.com/office/powerpoint/2010/main" val="361147039"/>
              </p:ext>
            </p:extLst>
          </p:nvPr>
        </p:nvGraphicFramePr>
        <p:xfrm>
          <a:off x="1147481" y="2509838"/>
          <a:ext cx="9637058" cy="3775663"/>
        </p:xfrm>
        <a:graphic>
          <a:graphicData uri="http://schemas.openxmlformats.org/drawingml/2006/table">
            <a:tbl>
              <a:tblPr>
                <a:tableStyleId>{5940675A-B579-460E-94D1-54222C63F5DA}</a:tableStyleId>
              </a:tblPr>
              <a:tblGrid>
                <a:gridCol w="1120303">
                  <a:extLst>
                    <a:ext uri="{9D8B030D-6E8A-4147-A177-3AD203B41FA5}">
                      <a16:colId xmlns:a16="http://schemas.microsoft.com/office/drawing/2014/main" val="2936442"/>
                    </a:ext>
                  </a:extLst>
                </a:gridCol>
                <a:gridCol w="1869700">
                  <a:extLst>
                    <a:ext uri="{9D8B030D-6E8A-4147-A177-3AD203B41FA5}">
                      <a16:colId xmlns:a16="http://schemas.microsoft.com/office/drawing/2014/main" val="2681159527"/>
                    </a:ext>
                  </a:extLst>
                </a:gridCol>
                <a:gridCol w="1869700">
                  <a:extLst>
                    <a:ext uri="{9D8B030D-6E8A-4147-A177-3AD203B41FA5}">
                      <a16:colId xmlns:a16="http://schemas.microsoft.com/office/drawing/2014/main" val="2411711662"/>
                    </a:ext>
                  </a:extLst>
                </a:gridCol>
                <a:gridCol w="1869700">
                  <a:extLst>
                    <a:ext uri="{9D8B030D-6E8A-4147-A177-3AD203B41FA5}">
                      <a16:colId xmlns:a16="http://schemas.microsoft.com/office/drawing/2014/main" val="3793884865"/>
                    </a:ext>
                  </a:extLst>
                </a:gridCol>
                <a:gridCol w="1451736">
                  <a:extLst>
                    <a:ext uri="{9D8B030D-6E8A-4147-A177-3AD203B41FA5}">
                      <a16:colId xmlns:a16="http://schemas.microsoft.com/office/drawing/2014/main" val="4115677135"/>
                    </a:ext>
                  </a:extLst>
                </a:gridCol>
                <a:gridCol w="1455919">
                  <a:extLst>
                    <a:ext uri="{9D8B030D-6E8A-4147-A177-3AD203B41FA5}">
                      <a16:colId xmlns:a16="http://schemas.microsoft.com/office/drawing/2014/main" val="2181190301"/>
                    </a:ext>
                  </a:extLst>
                </a:gridCol>
              </a:tblGrid>
              <a:tr h="846463">
                <a:tc>
                  <a:txBody>
                    <a:bodyPr/>
                    <a:lstStyle/>
                    <a:p>
                      <a:pPr algn="ctr"/>
                      <a:r>
                        <a:rPr lang="en-IN" b="1" dirty="0"/>
                        <a:t>Case</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Bead –bead strength (</a:t>
                      </a:r>
                      <a:r>
                        <a:rPr lang="el-GR" b="1" dirty="0"/>
                        <a:t>ε</a:t>
                      </a:r>
                      <a:r>
                        <a:rPr lang="en-IN" b="1" baseline="-25000" dirty="0"/>
                        <a:t>b</a:t>
                      </a:r>
                      <a:r>
                        <a:rPr lang="en-IN" b="1" baseline="0" dirty="0"/>
                        <a:t>)</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Excluded volume (</a:t>
                      </a:r>
                      <a:r>
                        <a:rPr lang="el-GR" b="1" dirty="0"/>
                        <a:t>ε</a:t>
                      </a:r>
                      <a:r>
                        <a:rPr lang="en-IN" b="1" baseline="-25000" dirty="0"/>
                        <a:t>x</a:t>
                      </a:r>
                      <a:r>
                        <a:rPr lang="en-IN" b="1" dirty="0"/>
                        <a:t>)</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Surface Barrier (</a:t>
                      </a:r>
                      <a:r>
                        <a:rPr lang="el-GR" b="1" dirty="0"/>
                        <a:t>ε</a:t>
                      </a:r>
                      <a:r>
                        <a:rPr lang="en-IN" b="1" dirty="0"/>
                        <a:t>ₛ)</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a:t>Adsorptive Strength (</a:t>
                      </a:r>
                      <a:r>
                        <a:rPr lang="el-GR" b="1"/>
                        <a:t>ε</a:t>
                      </a:r>
                      <a:r>
                        <a:rPr lang="en-IN" b="1"/>
                        <a:t>ₐ)</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Surface Type</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0502807"/>
                  </a:ext>
                </a:extLst>
              </a:tr>
              <a:tr h="1100400">
                <a:tc>
                  <a:txBody>
                    <a:bodyPr/>
                    <a:lstStyle/>
                    <a:p>
                      <a:pPr algn="ctr"/>
                      <a:r>
                        <a:rPr lang="en-IN" b="1" dirty="0"/>
                        <a:t>I</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Weak(−0.457 k</a:t>
                      </a:r>
                      <a:r>
                        <a:rPr lang="en-IN" baseline="-25000" dirty="0"/>
                        <a:t> B</a:t>
                      </a:r>
                      <a:r>
                        <a:rPr lang="en-IN" dirty="0"/>
                        <a:t>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Strong (200 </a:t>
                      </a:r>
                      <a:r>
                        <a:rPr lang="en-IN" dirty="0"/>
                        <a:t> k</a:t>
                      </a:r>
                      <a:r>
                        <a:rPr lang="en-IN" baseline="-25000" dirty="0"/>
                        <a:t> B</a:t>
                      </a:r>
                      <a:r>
                        <a:rPr lang="en-IN" dirty="0"/>
                        <a:t>T)</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Strong (2.352  k</a:t>
                      </a:r>
                      <a:r>
                        <a:rPr lang="en-IN" baseline="-25000" dirty="0"/>
                        <a:t> B</a:t>
                      </a:r>
                      <a:r>
                        <a:rPr lang="en-IN" dirty="0"/>
                        <a:t>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a:t>Strong (−2.352  k</a:t>
                      </a:r>
                      <a:r>
                        <a:rPr lang="en-IN" baseline="-25000"/>
                        <a:t> B</a:t>
                      </a:r>
                      <a:r>
                        <a:rPr lang="en-IN"/>
                        <a:t>T)</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Not Smooth, Strongly Adsorbing</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8694614"/>
                  </a:ext>
                </a:extLst>
              </a:tr>
              <a:tr h="877921">
                <a:tc>
                  <a:txBody>
                    <a:bodyPr/>
                    <a:lstStyle/>
                    <a:p>
                      <a:pPr algn="ctr"/>
                      <a:r>
                        <a:rPr lang="en-IN" b="1"/>
                        <a:t>II</a:t>
                      </a:r>
                      <a:endParaRPr lang="en-I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Weak(−0.457 k</a:t>
                      </a:r>
                      <a:r>
                        <a:rPr lang="en-IN" baseline="-25000" dirty="0"/>
                        <a:t> B</a:t>
                      </a:r>
                      <a:r>
                        <a:rPr lang="en-IN" dirty="0"/>
                        <a:t>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Strong (200 </a:t>
                      </a:r>
                      <a:r>
                        <a:rPr lang="en-IN" dirty="0"/>
                        <a:t> k</a:t>
                      </a:r>
                      <a:r>
                        <a:rPr lang="en-IN" baseline="-25000" dirty="0"/>
                        <a:t> B</a:t>
                      </a:r>
                      <a:r>
                        <a:rPr lang="en-IN" dirty="0"/>
                        <a:t>T)</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None (0.000  k</a:t>
                      </a:r>
                      <a:r>
                        <a:rPr lang="en-IN" baseline="-25000" dirty="0"/>
                        <a:t> B</a:t>
                      </a:r>
                      <a:r>
                        <a:rPr lang="en-IN" dirty="0"/>
                        <a:t>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a:t>Strong (−2.352  k</a:t>
                      </a:r>
                      <a:r>
                        <a:rPr lang="en-IN" baseline="-25000"/>
                        <a:t> B</a:t>
                      </a:r>
                      <a:r>
                        <a:rPr lang="en-IN"/>
                        <a:t>T)</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a:t>Smooth, Strongly Adsorbing</a:t>
                      </a:r>
                      <a:endParaRPr lang="en-IN"/>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5567801"/>
                  </a:ext>
                </a:extLst>
              </a:tr>
              <a:tr h="877921">
                <a:tc>
                  <a:txBody>
                    <a:bodyPr/>
                    <a:lstStyle/>
                    <a:p>
                      <a:pPr algn="ctr"/>
                      <a:r>
                        <a:rPr lang="en-IN" b="1" dirty="0"/>
                        <a:t>III</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Weak(−0.457 k</a:t>
                      </a:r>
                      <a:r>
                        <a:rPr lang="en-IN" baseline="-25000" dirty="0"/>
                        <a:t> B</a:t>
                      </a:r>
                      <a:r>
                        <a:rPr lang="en-IN" dirty="0"/>
                        <a:t>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Strong (200 </a:t>
                      </a:r>
                      <a:r>
                        <a:rPr lang="en-IN" dirty="0"/>
                        <a:t> k</a:t>
                      </a:r>
                      <a:r>
                        <a:rPr lang="en-IN" baseline="-25000" dirty="0"/>
                        <a:t> B</a:t>
                      </a:r>
                      <a:r>
                        <a:rPr lang="en-IN" dirty="0"/>
                        <a:t>T)</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Weak (0.336  k</a:t>
                      </a:r>
                      <a:r>
                        <a:rPr lang="en-IN" baseline="-25000" dirty="0"/>
                        <a:t> B</a:t>
                      </a:r>
                      <a:r>
                        <a:rPr lang="en-IN" dirty="0"/>
                        <a:t>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Weak (−0.336  k</a:t>
                      </a:r>
                      <a:r>
                        <a:rPr lang="en-IN" baseline="-25000" dirty="0"/>
                        <a:t> B</a:t>
                      </a:r>
                      <a:r>
                        <a:rPr lang="en-IN" dirty="0"/>
                        <a:t>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1" dirty="0"/>
                        <a:t>Smooth, Weakly Adsorbing</a:t>
                      </a:r>
                      <a:endParaRPr lang="en-IN"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572001"/>
                  </a:ext>
                </a:extLst>
              </a:tr>
            </a:tbl>
          </a:graphicData>
        </a:graphic>
      </p:graphicFrame>
      <p:sp>
        <p:nvSpPr>
          <p:cNvPr id="5" name="Footer Placeholder 4">
            <a:extLst>
              <a:ext uri="{FF2B5EF4-FFF2-40B4-BE49-F238E27FC236}">
                <a16:creationId xmlns:a16="http://schemas.microsoft.com/office/drawing/2014/main" id="{984FDD3D-E559-2DB1-D780-47055186F1B0}"/>
              </a:ext>
            </a:extLst>
          </p:cNvPr>
          <p:cNvSpPr>
            <a:spLocks noGrp="1"/>
          </p:cNvSpPr>
          <p:nvPr>
            <p:ph type="ftr" sz="quarter" idx="11"/>
          </p:nvPr>
        </p:nvSpPr>
        <p:spPr/>
        <p:txBody>
          <a:bodyPr/>
          <a:lstStyle/>
          <a:p>
            <a:r>
              <a:rPr lang="en-US"/>
              <a:t>Macromolecules, Vol. 22,No. 7, 1989</a:t>
            </a:r>
            <a:endParaRPr lang="en-IN"/>
          </a:p>
        </p:txBody>
      </p:sp>
      <p:sp>
        <p:nvSpPr>
          <p:cNvPr id="6" name="Slide Number Placeholder 5">
            <a:extLst>
              <a:ext uri="{FF2B5EF4-FFF2-40B4-BE49-F238E27FC236}">
                <a16:creationId xmlns:a16="http://schemas.microsoft.com/office/drawing/2014/main" id="{615D1238-A8DE-3BEE-4C27-F31A0B781989}"/>
              </a:ext>
            </a:extLst>
          </p:cNvPr>
          <p:cNvSpPr>
            <a:spLocks noGrp="1"/>
          </p:cNvSpPr>
          <p:nvPr>
            <p:ph type="sldNum" sz="quarter" idx="12"/>
          </p:nvPr>
        </p:nvSpPr>
        <p:spPr/>
        <p:txBody>
          <a:bodyPr/>
          <a:lstStyle/>
          <a:p>
            <a:fld id="{8AFCDE44-C7E7-48E0-B402-97B4027E079D}" type="slidenum">
              <a:rPr lang="en-IN" smtClean="0"/>
              <a:t>27</a:t>
            </a:fld>
            <a:endParaRPr lang="en-IN"/>
          </a:p>
        </p:txBody>
      </p:sp>
    </p:spTree>
    <p:extLst>
      <p:ext uri="{BB962C8B-B14F-4D97-AF65-F5344CB8AC3E}">
        <p14:creationId xmlns:p14="http://schemas.microsoft.com/office/powerpoint/2010/main" val="423582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0339E-E697-FD0B-2B4F-9BBAF6F14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F714B2-2AA0-08AC-4264-4ED0E4EBC23A}"/>
              </a:ext>
            </a:extLst>
          </p:cNvPr>
          <p:cNvSpPr>
            <a:spLocks noGrp="1"/>
          </p:cNvSpPr>
          <p:nvPr>
            <p:ph type="title"/>
          </p:nvPr>
        </p:nvSpPr>
        <p:spPr>
          <a:xfrm>
            <a:off x="752475" y="382588"/>
            <a:ext cx="10515600" cy="1063625"/>
          </a:xfrm>
          <a:noFill/>
        </p:spPr>
        <p:txBody>
          <a:bodyPr>
            <a:normAutofit/>
          </a:bodyPr>
          <a:lstStyle/>
          <a:p>
            <a:r>
              <a:rPr lang="en-IN" sz="3200" b="1" dirty="0"/>
              <a:t>SIMULATION: </a:t>
            </a:r>
          </a:p>
        </p:txBody>
      </p:sp>
      <p:cxnSp>
        <p:nvCxnSpPr>
          <p:cNvPr id="12" name="Straight Connector 11">
            <a:extLst>
              <a:ext uri="{FF2B5EF4-FFF2-40B4-BE49-F238E27FC236}">
                <a16:creationId xmlns:a16="http://schemas.microsoft.com/office/drawing/2014/main" id="{DDD5FAA7-6934-4F82-59DD-EDEDA745190B}"/>
              </a:ext>
            </a:extLst>
          </p:cNvPr>
          <p:cNvCxnSpPr/>
          <p:nvPr/>
        </p:nvCxnSpPr>
        <p:spPr>
          <a:xfrm>
            <a:off x="838200" y="125730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E6FF8DCC-45E6-2B65-3DB8-A871BAC62AE2}"/>
              </a:ext>
            </a:extLst>
          </p:cNvPr>
          <p:cNvSpPr>
            <a:spLocks noGrp="1"/>
          </p:cNvSpPr>
          <p:nvPr>
            <p:ph type="ftr" sz="quarter" idx="11"/>
          </p:nvPr>
        </p:nvSpPr>
        <p:spPr/>
        <p:txBody>
          <a:bodyPr/>
          <a:lstStyle/>
          <a:p>
            <a:r>
              <a:rPr lang="en-US"/>
              <a:t>Macromolecules, Vol. 22,No. 7, 1989</a:t>
            </a:r>
            <a:endParaRPr lang="en-IN"/>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0EB99C-E70C-B84D-CC58-9BC4664392CE}"/>
                  </a:ext>
                </a:extLst>
              </p:cNvPr>
              <p:cNvSpPr txBox="1"/>
              <p:nvPr/>
            </p:nvSpPr>
            <p:spPr>
              <a:xfrm>
                <a:off x="1050821" y="1740285"/>
                <a:ext cx="10621297" cy="1530612"/>
              </a:xfrm>
              <a:prstGeom prst="rect">
                <a:avLst/>
              </a:prstGeom>
              <a:noFill/>
              <a:ln>
                <a:noFill/>
              </a:ln>
            </p:spPr>
            <p:txBody>
              <a:bodyPr wrap="square">
                <a:spAutoFit/>
              </a:bodyPr>
              <a:lstStyle/>
              <a:p>
                <a:pPr>
                  <a:buNone/>
                </a:pPr>
                <a:r>
                  <a:rPr lang="en-IN" b="1" dirty="0"/>
                  <a:t>Step 4: </a:t>
                </a:r>
                <a:r>
                  <a:rPr lang="en-IN" dirty="0"/>
                  <a:t> Apply the Metropolis acceptance criterion:</a:t>
                </a:r>
              </a:p>
              <a:p>
                <a:pPr>
                  <a:buNone/>
                </a:pPr>
                <a:endParaRPr lang="en-IN" dirty="0"/>
              </a:p>
              <a:p>
                <a:r>
                  <a:rPr lang="en-IN" dirty="0"/>
                  <a:t>       Accept move with probability </a:t>
                </a:r>
                <a14:m>
                  <m:oMath xmlns:m="http://schemas.openxmlformats.org/officeDocument/2006/math">
                    <m:d>
                      <m:dPr>
                        <m:begChr m:val="{"/>
                        <m:endChr m:val=""/>
                        <m:ctrlPr>
                          <a:rPr lang="en-IN" i="1" smtClean="0">
                            <a:latin typeface="Cambria Math" panose="02040503050406030204" pitchFamily="18" charset="0"/>
                          </a:rPr>
                        </m:ctrlPr>
                      </m:dPr>
                      <m:e>
                        <m:eqArr>
                          <m:eqArrPr>
                            <m:ctrlPr>
                              <a:rPr lang="en-IN" i="1" smtClean="0">
                                <a:latin typeface="Cambria Math" panose="02040503050406030204" pitchFamily="18" charset="0"/>
                              </a:rPr>
                            </m:ctrlPr>
                          </m:eqArrPr>
                          <m:e>
                            <m:r>
                              <a:rPr lang="en-IN" b="0" i="1" smtClean="0">
                                <a:latin typeface="Cambria Math" panose="02040503050406030204" pitchFamily="18" charset="0"/>
                              </a:rPr>
                              <m:t>1</m:t>
                            </m:r>
                          </m:e>
                          <m:e>
                            <m:r>
                              <m:rPr>
                                <m:sty m:val="p"/>
                              </m:rPr>
                              <a:rPr lang="en-IN" b="0" i="0" smtClean="0">
                                <a:latin typeface="Cambria Math" panose="02040503050406030204" pitchFamily="18" charset="0"/>
                              </a:rPr>
                              <m:t>exp</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𝑘</m:t>
                                    </m:r>
                                  </m:e>
                                  <m:sub>
                                    <m:r>
                                      <a:rPr lang="en-IN" b="0" i="1" smtClean="0">
                                        <a:latin typeface="Cambria Math" panose="02040503050406030204" pitchFamily="18" charset="0"/>
                                      </a:rPr>
                                      <m:t>𝐵</m:t>
                                    </m:r>
                                  </m:sub>
                                </m:sSub>
                                <m:r>
                                  <a:rPr lang="en-IN" b="0" i="1" smtClean="0">
                                    <a:latin typeface="Cambria Math" panose="02040503050406030204" pitchFamily="18" charset="0"/>
                                  </a:rPr>
                                  <m:t>𝑇</m:t>
                                </m:r>
                              </m:den>
                            </m:f>
                            <m:r>
                              <a:rPr lang="en-IN" b="0" i="1" smtClean="0">
                                <a:latin typeface="Cambria Math" panose="02040503050406030204" pitchFamily="18" charset="0"/>
                              </a:rPr>
                              <m:t>)</m:t>
                            </m:r>
                          </m:e>
                        </m:eqArr>
                      </m:e>
                    </m:d>
                  </m:oMath>
                </a14:m>
                <a:endParaRPr lang="en-IN" dirty="0"/>
              </a:p>
            </p:txBody>
          </p:sp>
        </mc:Choice>
        <mc:Fallback xmlns="">
          <p:sp>
            <p:nvSpPr>
              <p:cNvPr id="5" name="TextBox 4">
                <a:extLst>
                  <a:ext uri="{FF2B5EF4-FFF2-40B4-BE49-F238E27FC236}">
                    <a16:creationId xmlns:a16="http://schemas.microsoft.com/office/drawing/2014/main" id="{4A0EB99C-E70C-B84D-CC58-9BC4664392CE}"/>
                  </a:ext>
                </a:extLst>
              </p:cNvPr>
              <p:cNvSpPr txBox="1">
                <a:spLocks noRot="1" noChangeAspect="1" noMove="1" noResize="1" noEditPoints="1" noAdjustHandles="1" noChangeArrowheads="1" noChangeShapeType="1" noTextEdit="1"/>
              </p:cNvSpPr>
              <p:nvPr/>
            </p:nvSpPr>
            <p:spPr>
              <a:xfrm>
                <a:off x="1050821" y="1740285"/>
                <a:ext cx="10621297" cy="1530612"/>
              </a:xfrm>
              <a:prstGeom prst="rect">
                <a:avLst/>
              </a:prstGeom>
              <a:blipFill>
                <a:blip r:embed="rId3"/>
                <a:stretch>
                  <a:fillRect l="-459" t="-1984"/>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550075F-4ECE-BD57-11DA-04C72C12D175}"/>
                  </a:ext>
                </a:extLst>
              </p:cNvPr>
              <p:cNvSpPr txBox="1"/>
              <p:nvPr/>
            </p:nvSpPr>
            <p:spPr>
              <a:xfrm>
                <a:off x="5753099" y="2320925"/>
                <a:ext cx="1216743" cy="369332"/>
              </a:xfrm>
              <a:prstGeom prst="rect">
                <a:avLst/>
              </a:prstGeom>
              <a:noFill/>
              <a:ln>
                <a:noFill/>
              </a:ln>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𝑖𝑓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≤0</m:t>
                      </m:r>
                    </m:oMath>
                  </m:oMathPara>
                </a14:m>
                <a:endParaRPr lang="en-IN" dirty="0"/>
              </a:p>
            </p:txBody>
          </p:sp>
        </mc:Choice>
        <mc:Fallback xmlns="">
          <p:sp>
            <p:nvSpPr>
              <p:cNvPr id="6" name="TextBox 5">
                <a:extLst>
                  <a:ext uri="{FF2B5EF4-FFF2-40B4-BE49-F238E27FC236}">
                    <a16:creationId xmlns:a16="http://schemas.microsoft.com/office/drawing/2014/main" id="{A550075F-4ECE-BD57-11DA-04C72C12D175}"/>
                  </a:ext>
                </a:extLst>
              </p:cNvPr>
              <p:cNvSpPr txBox="1">
                <a:spLocks noRot="1" noChangeAspect="1" noMove="1" noResize="1" noEditPoints="1" noAdjustHandles="1" noChangeArrowheads="1" noChangeShapeType="1" noTextEdit="1"/>
              </p:cNvSpPr>
              <p:nvPr/>
            </p:nvSpPr>
            <p:spPr>
              <a:xfrm>
                <a:off x="5753099" y="2320925"/>
                <a:ext cx="1216743" cy="369332"/>
              </a:xfrm>
              <a:prstGeom prst="rect">
                <a:avLst/>
              </a:prstGeom>
              <a:blipFill>
                <a:blip r:embed="rId4"/>
                <a:stretch>
                  <a:fillRect b="-13333"/>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EF6A44-5615-699B-12DC-F493B2E759B8}"/>
                  </a:ext>
                </a:extLst>
              </p:cNvPr>
              <p:cNvSpPr txBox="1"/>
              <p:nvPr/>
            </p:nvSpPr>
            <p:spPr>
              <a:xfrm>
                <a:off x="5753099" y="2650562"/>
                <a:ext cx="1216743" cy="369332"/>
              </a:xfrm>
              <a:prstGeom prst="rect">
                <a:avLst/>
              </a:prstGeom>
              <a:noFill/>
              <a:ln>
                <a:noFill/>
              </a:ln>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ea typeface="Cambria Math" panose="02040503050406030204" pitchFamily="18" charset="0"/>
                        </a:rPr>
                        <m:t>𝑖𝑓</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𝐸</m:t>
                      </m:r>
                      <m:r>
                        <a:rPr lang="en-IN" b="0" i="1" smtClean="0">
                          <a:latin typeface="Cambria Math" panose="02040503050406030204" pitchFamily="18" charset="0"/>
                          <a:ea typeface="Cambria Math" panose="02040503050406030204" pitchFamily="18" charset="0"/>
                        </a:rPr>
                        <m:t>&gt;0</m:t>
                      </m:r>
                    </m:oMath>
                  </m:oMathPara>
                </a14:m>
                <a:endParaRPr lang="en-IN" dirty="0"/>
              </a:p>
            </p:txBody>
          </p:sp>
        </mc:Choice>
        <mc:Fallback xmlns="">
          <p:sp>
            <p:nvSpPr>
              <p:cNvPr id="7" name="TextBox 6">
                <a:extLst>
                  <a:ext uri="{FF2B5EF4-FFF2-40B4-BE49-F238E27FC236}">
                    <a16:creationId xmlns:a16="http://schemas.microsoft.com/office/drawing/2014/main" id="{1EEF6A44-5615-699B-12DC-F493B2E759B8}"/>
                  </a:ext>
                </a:extLst>
              </p:cNvPr>
              <p:cNvSpPr txBox="1">
                <a:spLocks noRot="1" noChangeAspect="1" noMove="1" noResize="1" noEditPoints="1" noAdjustHandles="1" noChangeArrowheads="1" noChangeShapeType="1" noTextEdit="1"/>
              </p:cNvSpPr>
              <p:nvPr/>
            </p:nvSpPr>
            <p:spPr>
              <a:xfrm>
                <a:off x="5753099" y="2650562"/>
                <a:ext cx="1216743" cy="369332"/>
              </a:xfrm>
              <a:prstGeom prst="rect">
                <a:avLst/>
              </a:prstGeom>
              <a:blipFill>
                <a:blip r:embed="rId5"/>
                <a:stretch>
                  <a:fillRect b="-13333"/>
                </a:stretch>
              </a:blipFill>
              <a:ln>
                <a:noFill/>
              </a:ln>
            </p:spPr>
            <p:txBody>
              <a:bodyPr/>
              <a:lstStyle/>
              <a:p>
                <a:r>
                  <a:rPr lang="en-IN">
                    <a:noFill/>
                  </a:rPr>
                  <a:t> </a:t>
                </a:r>
              </a:p>
            </p:txBody>
          </p:sp>
        </mc:Fallback>
      </mc:AlternateContent>
      <p:sp>
        <p:nvSpPr>
          <p:cNvPr id="9" name="TextBox 8">
            <a:extLst>
              <a:ext uri="{FF2B5EF4-FFF2-40B4-BE49-F238E27FC236}">
                <a16:creationId xmlns:a16="http://schemas.microsoft.com/office/drawing/2014/main" id="{7DEE778F-2DF2-4939-216B-3A68A4ABE62B}"/>
              </a:ext>
            </a:extLst>
          </p:cNvPr>
          <p:cNvSpPr txBox="1"/>
          <p:nvPr/>
        </p:nvSpPr>
        <p:spPr>
          <a:xfrm>
            <a:off x="990599" y="3851537"/>
            <a:ext cx="6924369" cy="923330"/>
          </a:xfrm>
          <a:prstGeom prst="rect">
            <a:avLst/>
          </a:prstGeom>
          <a:noFill/>
          <a:ln>
            <a:noFill/>
          </a:ln>
        </p:spPr>
        <p:txBody>
          <a:bodyPr wrap="square">
            <a:spAutoFit/>
          </a:bodyPr>
          <a:lstStyle/>
          <a:p>
            <a:pPr>
              <a:buNone/>
            </a:pPr>
            <a:r>
              <a:rPr lang="en-US" b="1" dirty="0"/>
              <a:t>Step 5:</a:t>
            </a:r>
            <a:endParaRPr lang="en-US" dirty="0"/>
          </a:p>
          <a:p>
            <a:pPr>
              <a:buFont typeface="Arial" panose="020B0604020202020204" pitchFamily="34" charset="0"/>
              <a:buChar char="•"/>
            </a:pPr>
            <a:r>
              <a:rPr lang="en-US" dirty="0"/>
              <a:t>If accepted → update system to new state j.</a:t>
            </a:r>
          </a:p>
          <a:p>
            <a:pPr>
              <a:buFont typeface="Arial" panose="020B0604020202020204" pitchFamily="34" charset="0"/>
              <a:buChar char="•"/>
            </a:pPr>
            <a:r>
              <a:rPr lang="en-US" dirty="0"/>
              <a:t>If rejected → stay in current state </a:t>
            </a:r>
            <a:r>
              <a:rPr lang="en-US" dirty="0" err="1"/>
              <a:t>i</a:t>
            </a:r>
            <a:r>
              <a:rPr lang="en-US" dirty="0"/>
              <a:t>.</a:t>
            </a:r>
          </a:p>
        </p:txBody>
      </p:sp>
      <p:sp>
        <p:nvSpPr>
          <p:cNvPr id="8" name="Slide Number Placeholder 7">
            <a:extLst>
              <a:ext uri="{FF2B5EF4-FFF2-40B4-BE49-F238E27FC236}">
                <a16:creationId xmlns:a16="http://schemas.microsoft.com/office/drawing/2014/main" id="{AB73BB3D-207A-2032-23BF-8088FF35DDA7}"/>
              </a:ext>
            </a:extLst>
          </p:cNvPr>
          <p:cNvSpPr>
            <a:spLocks noGrp="1"/>
          </p:cNvSpPr>
          <p:nvPr>
            <p:ph type="sldNum" sz="quarter" idx="12"/>
          </p:nvPr>
        </p:nvSpPr>
        <p:spPr/>
        <p:txBody>
          <a:bodyPr/>
          <a:lstStyle/>
          <a:p>
            <a:fld id="{8AFCDE44-C7E7-48E0-B402-97B4027E079D}" type="slidenum">
              <a:rPr lang="en-IN" smtClean="0"/>
              <a:t>28</a:t>
            </a:fld>
            <a:endParaRPr lang="en-IN"/>
          </a:p>
        </p:txBody>
      </p:sp>
    </p:spTree>
    <p:extLst>
      <p:ext uri="{BB962C8B-B14F-4D97-AF65-F5344CB8AC3E}">
        <p14:creationId xmlns:p14="http://schemas.microsoft.com/office/powerpoint/2010/main" val="3443566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27528-BE6E-F33A-4789-AACE463669D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5999AF0-0B2C-2BD0-6E0F-CEE292BED822}"/>
              </a:ext>
            </a:extLst>
          </p:cNvPr>
          <p:cNvSpPr/>
          <p:nvPr/>
        </p:nvSpPr>
        <p:spPr>
          <a:xfrm>
            <a:off x="0" y="319262"/>
            <a:ext cx="12192000" cy="879512"/>
          </a:xfrm>
          <a:prstGeom prst="rect">
            <a:avLst/>
          </a:prstGeom>
          <a:solidFill>
            <a:schemeClr val="bg1"/>
          </a:solidFill>
          <a:ln w="57150">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200" dirty="0">
                <a:solidFill>
                  <a:schemeClr val="tx1"/>
                </a:solidFill>
                <a:latin typeface="Times" panose="02020603050405020304" pitchFamily="18" charset="0"/>
                <a:cs typeface="Times" panose="02020603050405020304" pitchFamily="18" charset="0"/>
              </a:rPr>
              <a:t>Motivation</a:t>
            </a:r>
            <a:r>
              <a:rPr lang="en-US" b="1" dirty="0">
                <a:solidFill>
                  <a:schemeClr val="tx1"/>
                </a:solidFill>
                <a:latin typeface="Times" panose="02020603050405020304" pitchFamily="18" charset="0"/>
                <a:cs typeface="Times" panose="02020603050405020304" pitchFamily="18" charset="0"/>
              </a:rPr>
              <a:t>  </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2EC0B0F7-E5EE-EBE9-C354-AC34B5585DC3}"/>
                  </a:ext>
                </a:extLst>
              </p14:cNvPr>
              <p14:cNvContentPartPr/>
              <p14:nvPr/>
            </p14:nvContentPartPr>
            <p14:xfrm>
              <a:off x="1715371" y="3196443"/>
              <a:ext cx="360" cy="360"/>
            </p14:xfrm>
          </p:contentPart>
        </mc:Choice>
        <mc:Fallback xmlns="">
          <p:pic>
            <p:nvPicPr>
              <p:cNvPr id="7" name="Ink 6">
                <a:extLst>
                  <a:ext uri="{FF2B5EF4-FFF2-40B4-BE49-F238E27FC236}">
                    <a16:creationId xmlns:a16="http://schemas.microsoft.com/office/drawing/2014/main" id="{2EC0B0F7-E5EE-EBE9-C354-AC34B5585DC3}"/>
                  </a:ext>
                </a:extLst>
              </p:cNvPr>
              <p:cNvPicPr/>
              <p:nvPr/>
            </p:nvPicPr>
            <p:blipFill>
              <a:blip r:embed="rId4"/>
              <a:stretch>
                <a:fillRect/>
              </a:stretch>
            </p:blipFill>
            <p:spPr>
              <a:xfrm>
                <a:off x="1706371" y="3142443"/>
                <a:ext cx="18000" cy="108000"/>
              </a:xfrm>
              <a:prstGeom prst="rect">
                <a:avLst/>
              </a:prstGeom>
            </p:spPr>
          </p:pic>
        </mc:Fallback>
      </mc:AlternateContent>
      <p:sp>
        <p:nvSpPr>
          <p:cNvPr id="2" name="TextBox 1">
            <a:extLst>
              <a:ext uri="{FF2B5EF4-FFF2-40B4-BE49-F238E27FC236}">
                <a16:creationId xmlns:a16="http://schemas.microsoft.com/office/drawing/2014/main" id="{30463184-C35B-B4A0-8522-E0256C480B38}"/>
              </a:ext>
            </a:extLst>
          </p:cNvPr>
          <p:cNvSpPr txBox="1"/>
          <p:nvPr/>
        </p:nvSpPr>
        <p:spPr>
          <a:xfrm>
            <a:off x="386963" y="2040030"/>
            <a:ext cx="11418073" cy="277794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dirty="0">
                <a:latin typeface="Times" panose="02020603050405020304" pitchFamily="18" charset="0"/>
                <a:cs typeface="Times" panose="02020603050405020304" pitchFamily="18" charset="0"/>
              </a:rPr>
              <a:t>Understanding polymers is crucial for designing materials systems with controlled adhesion, wetting, and lubrication characteristics. </a:t>
            </a:r>
          </a:p>
          <a:p>
            <a:pPr marL="285750" indent="-285750">
              <a:lnSpc>
                <a:spcPct val="200000"/>
              </a:lnSpc>
              <a:buFont typeface="Arial" panose="020B0604020202020204" pitchFamily="34" charset="0"/>
              <a:buChar char="•"/>
            </a:pPr>
            <a:r>
              <a:rPr lang="en-US" dirty="0">
                <a:latin typeface="Times" panose="02020603050405020304" pitchFamily="18" charset="0"/>
                <a:cs typeface="Times" panose="02020603050405020304" pitchFamily="18" charset="0"/>
              </a:rPr>
              <a:t>The study aims to address how adsorptive interactions and entropic constraints influence local density, conformation, mobility.</a:t>
            </a:r>
          </a:p>
          <a:p>
            <a:pPr marL="285750" indent="-285750">
              <a:lnSpc>
                <a:spcPct val="200000"/>
              </a:lnSpc>
              <a:buFont typeface="Arial" panose="020B0604020202020204" pitchFamily="34" charset="0"/>
              <a:buChar char="•"/>
            </a:pPr>
            <a:r>
              <a:rPr lang="en-US" dirty="0">
                <a:latin typeface="Times" panose="02020603050405020304" pitchFamily="18" charset="0"/>
                <a:cs typeface="Times" panose="02020603050405020304" pitchFamily="18" charset="0"/>
              </a:rPr>
              <a:t> This knowledge is essential for improving melt processing operations, such as extrusion and injection molding.</a:t>
            </a:r>
            <a:endParaRPr lang="en-IN" dirty="0">
              <a:latin typeface="Times" panose="02020603050405020304" pitchFamily="18" charset="0"/>
              <a:cs typeface="Times" panose="02020603050405020304" pitchFamily="18" charset="0"/>
            </a:endParaRPr>
          </a:p>
        </p:txBody>
      </p:sp>
      <p:cxnSp>
        <p:nvCxnSpPr>
          <p:cNvPr id="4" name="Straight Connector 3">
            <a:extLst>
              <a:ext uri="{FF2B5EF4-FFF2-40B4-BE49-F238E27FC236}">
                <a16:creationId xmlns:a16="http://schemas.microsoft.com/office/drawing/2014/main" id="{0CC587E8-AB10-B7D7-D96D-6FB721CFCA74}"/>
              </a:ext>
            </a:extLst>
          </p:cNvPr>
          <p:cNvCxnSpPr/>
          <p:nvPr/>
        </p:nvCxnSpPr>
        <p:spPr>
          <a:xfrm>
            <a:off x="838200" y="1257300"/>
            <a:ext cx="105156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61BF5B00-F47C-5E88-54DE-F8F8356CD52D}"/>
              </a:ext>
            </a:extLst>
          </p:cNvPr>
          <p:cNvSpPr>
            <a:spLocks noGrp="1"/>
          </p:cNvSpPr>
          <p:nvPr>
            <p:ph type="sldNum" sz="quarter" idx="12"/>
          </p:nvPr>
        </p:nvSpPr>
        <p:spPr/>
        <p:txBody>
          <a:bodyPr/>
          <a:lstStyle/>
          <a:p>
            <a:fld id="{8AFCDE44-C7E7-48E0-B402-97B4027E079D}" type="slidenum">
              <a:rPr lang="en-IN" smtClean="0"/>
              <a:t>3</a:t>
            </a:fld>
            <a:endParaRPr lang="en-IN"/>
          </a:p>
        </p:txBody>
      </p:sp>
    </p:spTree>
    <p:extLst>
      <p:ext uri="{BB962C8B-B14F-4D97-AF65-F5344CB8AC3E}">
        <p14:creationId xmlns:p14="http://schemas.microsoft.com/office/powerpoint/2010/main" val="340077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4BAE4-B528-B71B-A30A-E2158172D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D5D25-B150-EED5-51A2-E73F83A4B087}"/>
              </a:ext>
            </a:extLst>
          </p:cNvPr>
          <p:cNvSpPr>
            <a:spLocks noGrp="1"/>
          </p:cNvSpPr>
          <p:nvPr>
            <p:ph type="title"/>
          </p:nvPr>
        </p:nvSpPr>
        <p:spPr>
          <a:xfrm>
            <a:off x="752475" y="382588"/>
            <a:ext cx="10515600" cy="1063625"/>
          </a:xfrm>
          <a:noFill/>
        </p:spPr>
        <p:txBody>
          <a:bodyPr>
            <a:normAutofit/>
          </a:bodyPr>
          <a:lstStyle/>
          <a:p>
            <a:r>
              <a:rPr lang="en-IN" sz="3200" b="1" dirty="0"/>
              <a:t>OBJECTIVES: </a:t>
            </a:r>
          </a:p>
        </p:txBody>
      </p:sp>
      <p:cxnSp>
        <p:nvCxnSpPr>
          <p:cNvPr id="12" name="Straight Connector 11">
            <a:extLst>
              <a:ext uri="{FF2B5EF4-FFF2-40B4-BE49-F238E27FC236}">
                <a16:creationId xmlns:a16="http://schemas.microsoft.com/office/drawing/2014/main" id="{BB6660A3-C7A1-7779-3FFD-5BCCA327756B}"/>
              </a:ext>
            </a:extLst>
          </p:cNvPr>
          <p:cNvCxnSpPr/>
          <p:nvPr/>
        </p:nvCxnSpPr>
        <p:spPr>
          <a:xfrm>
            <a:off x="838200" y="1257300"/>
            <a:ext cx="105156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02C0CDA-337D-592C-3A66-A8E7DDE1420A}"/>
              </a:ext>
            </a:extLst>
          </p:cNvPr>
          <p:cNvSpPr txBox="1"/>
          <p:nvPr/>
        </p:nvSpPr>
        <p:spPr>
          <a:xfrm>
            <a:off x="993058" y="2041383"/>
            <a:ext cx="10515600" cy="5647700"/>
          </a:xfrm>
          <a:prstGeom prst="rect">
            <a:avLst/>
          </a:prstGeom>
          <a:noFill/>
          <a:ln>
            <a:noFill/>
          </a:ln>
        </p:spPr>
        <p:txBody>
          <a:bodyPr wrap="square" rtlCol="0">
            <a:spAutoFit/>
          </a:bodyPr>
          <a:lstStyle/>
          <a:p>
            <a:pPr marL="285750" indent="-285750" algn="just">
              <a:lnSpc>
                <a:spcPct val="200000"/>
              </a:lnSpc>
              <a:buFont typeface="Arial" panose="020B0604020202020204" pitchFamily="34" charset="0"/>
              <a:buChar char="•"/>
            </a:pPr>
            <a:r>
              <a:rPr lang="en-US" sz="2000" dirty="0"/>
              <a:t>To systematically study and interpret the simulation code structure and algorithm for different types of system (confined, PBC, Z wall).</a:t>
            </a:r>
          </a:p>
          <a:p>
            <a:pPr marL="285750" indent="-285750" algn="just">
              <a:lnSpc>
                <a:spcPct val="200000"/>
              </a:lnSpc>
              <a:buFont typeface="Arial" panose="020B0604020202020204" pitchFamily="34" charset="0"/>
              <a:buChar char="•"/>
            </a:pPr>
            <a:r>
              <a:rPr lang="en-US" sz="2000" dirty="0"/>
              <a:t>To understand the simulation methodology and energy terms (Ex and Eb) governing polymer behavior in different types of systems.</a:t>
            </a:r>
          </a:p>
          <a:p>
            <a:pPr marL="285750" indent="-285750" algn="just">
              <a:lnSpc>
                <a:spcPct val="200000"/>
              </a:lnSpc>
              <a:buFont typeface="Arial" panose="020B0604020202020204" pitchFamily="34" charset="0"/>
              <a:buChar char="•"/>
            </a:pPr>
            <a:r>
              <a:rPr lang="en-IN" sz="2000" dirty="0"/>
              <a:t>Introducing bead surface attraction energy to understand the wall attraction force on the polymer beads.</a:t>
            </a:r>
          </a:p>
          <a:p>
            <a:pPr algn="just">
              <a:lnSpc>
                <a:spcPct val="200000"/>
              </a:lnSpc>
            </a:pPr>
            <a:endParaRPr lang="en-US" sz="2000" dirty="0"/>
          </a:p>
          <a:p>
            <a:pPr marL="285750" indent="-285750">
              <a:lnSpc>
                <a:spcPct val="20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endParaRPr lang="en-US" dirty="0"/>
          </a:p>
          <a:p>
            <a:pPr marL="285750" indent="-285750" algn="l">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C903A074-C06C-24BB-C605-8C434585C6CA}"/>
              </a:ext>
            </a:extLst>
          </p:cNvPr>
          <p:cNvSpPr>
            <a:spLocks noGrp="1"/>
          </p:cNvSpPr>
          <p:nvPr>
            <p:ph type="sldNum" sz="quarter" idx="12"/>
          </p:nvPr>
        </p:nvSpPr>
        <p:spPr/>
        <p:txBody>
          <a:bodyPr/>
          <a:lstStyle/>
          <a:p>
            <a:fld id="{8AFCDE44-C7E7-48E0-B402-97B4027E079D}" type="slidenum">
              <a:rPr lang="en-IN" smtClean="0"/>
              <a:t>4</a:t>
            </a:fld>
            <a:endParaRPr lang="en-IN"/>
          </a:p>
        </p:txBody>
      </p:sp>
    </p:spTree>
    <p:extLst>
      <p:ext uri="{BB962C8B-B14F-4D97-AF65-F5344CB8AC3E}">
        <p14:creationId xmlns:p14="http://schemas.microsoft.com/office/powerpoint/2010/main" val="256553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665E11-DBFE-BAA7-0170-D3E1FC1E837A}"/>
              </a:ext>
            </a:extLst>
          </p:cNvPr>
          <p:cNvSpPr txBox="1"/>
          <p:nvPr/>
        </p:nvSpPr>
        <p:spPr>
          <a:xfrm>
            <a:off x="525982" y="1796804"/>
            <a:ext cx="11102272" cy="45550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Times" panose="02020603050405020304" pitchFamily="18" charset="0"/>
                <a:ea typeface="Tahoma" panose="020B0604030504040204" pitchFamily="34" charset="0"/>
                <a:cs typeface="Times" panose="02020603050405020304" pitchFamily="18" charset="0"/>
              </a:rPr>
              <a:t>Associative polymers: Associative polymers are polymers containing functional groups that enable them to form reversible bonds with each other or with other chains.</a:t>
            </a:r>
          </a:p>
          <a:p>
            <a:pPr>
              <a:lnSpc>
                <a:spcPct val="150000"/>
              </a:lnSpc>
            </a:pPr>
            <a:r>
              <a:rPr lang="en-US" sz="2000" u="sng" dirty="0">
                <a:latin typeface="Times" panose="02020603050405020304" pitchFamily="18" charset="0"/>
                <a:ea typeface="Tahoma" panose="020B0604030504040204" pitchFamily="34" charset="0"/>
                <a:cs typeface="Times" panose="02020603050405020304" pitchFamily="18" charset="0"/>
              </a:rPr>
              <a:t>Examples:</a:t>
            </a:r>
          </a:p>
          <a:p>
            <a:pPr>
              <a:lnSpc>
                <a:spcPct val="150000"/>
              </a:lnSpc>
            </a:pPr>
            <a:r>
              <a:rPr lang="en-IN" sz="2000" dirty="0"/>
              <a:t>       Hydrophobically modified polyacrylamide (HMPAM), Hydrophobically ethoxylated urethane (HEUR) etc</a:t>
            </a:r>
            <a:endParaRPr lang="en-US" sz="2000" dirty="0">
              <a:latin typeface="Times" panose="02020603050405020304" pitchFamily="18" charset="0"/>
              <a:ea typeface="Tahoma" panose="020B0604030504040204" pitchFamily="34" charset="0"/>
              <a:cs typeface="Times" panose="02020603050405020304" pitchFamily="18" charset="0"/>
            </a:endParaRPr>
          </a:p>
          <a:p>
            <a:endParaRPr lang="en-US" sz="2000" dirty="0">
              <a:latin typeface="Times" panose="02020603050405020304" pitchFamily="18" charset="0"/>
              <a:ea typeface="Tahoma" panose="020B0604030504040204" pitchFamily="34" charset="0"/>
              <a:cs typeface="Times" panose="02020603050405020304" pitchFamily="18" charset="0"/>
            </a:endParaRPr>
          </a:p>
          <a:p>
            <a:r>
              <a:rPr lang="en-US" sz="2000" u="sng" dirty="0">
                <a:latin typeface="Times" panose="02020603050405020304" pitchFamily="18" charset="0"/>
                <a:ea typeface="Tahoma" panose="020B0604030504040204" pitchFamily="34" charset="0"/>
                <a:cs typeface="Times" panose="02020603050405020304" pitchFamily="18" charset="0"/>
              </a:rPr>
              <a:t>Applications:</a:t>
            </a:r>
            <a:r>
              <a:rPr lang="en-US" sz="2000" dirty="0">
                <a:latin typeface="Times" panose="02020603050405020304" pitchFamily="18" charset="0"/>
                <a:ea typeface="Tahoma" panose="020B0604030504040204" pitchFamily="34" charset="0"/>
                <a:cs typeface="Times" panose="02020603050405020304" pitchFamily="18" charset="0"/>
              </a:rPr>
              <a:t>  </a:t>
            </a:r>
          </a:p>
          <a:p>
            <a:endParaRPr lang="en-US" sz="2000" dirty="0">
              <a:latin typeface="Times" panose="02020603050405020304" pitchFamily="18" charset="0"/>
              <a:ea typeface="Tahoma" panose="020B0604030504040204" pitchFamily="34" charset="0"/>
              <a:cs typeface="Times" panose="02020603050405020304" pitchFamily="18" charset="0"/>
            </a:endParaRPr>
          </a:p>
          <a:p>
            <a:pPr marL="285750" indent="-285750">
              <a:buFont typeface="Wingdings" panose="05000000000000000000" pitchFamily="2" charset="2"/>
              <a:buChar char="Ø"/>
            </a:pPr>
            <a:r>
              <a:rPr lang="en-US" sz="2000" dirty="0">
                <a:latin typeface="Times" panose="02020603050405020304" pitchFamily="18" charset="0"/>
                <a:ea typeface="Tahoma" panose="020B0604030504040204" pitchFamily="34" charset="0"/>
                <a:cs typeface="Times" panose="02020603050405020304" pitchFamily="18" charset="0"/>
              </a:rPr>
              <a:t>Paints</a:t>
            </a:r>
          </a:p>
          <a:p>
            <a:pPr marL="285750" indent="-285750">
              <a:buFont typeface="Wingdings" panose="05000000000000000000" pitchFamily="2" charset="2"/>
              <a:buChar char="Ø"/>
            </a:pPr>
            <a:r>
              <a:rPr lang="en-US" sz="2000" dirty="0">
                <a:latin typeface="Times" panose="02020603050405020304" pitchFamily="18" charset="0"/>
                <a:ea typeface="Tahoma" panose="020B0604030504040204" pitchFamily="34" charset="0"/>
                <a:cs typeface="Times" panose="02020603050405020304" pitchFamily="18" charset="0"/>
              </a:rPr>
              <a:t>Coatings </a:t>
            </a:r>
          </a:p>
          <a:p>
            <a:pPr marL="285750" indent="-285750">
              <a:buFont typeface="Wingdings" panose="05000000000000000000" pitchFamily="2" charset="2"/>
              <a:buChar char="Ø"/>
            </a:pPr>
            <a:r>
              <a:rPr lang="en-US" sz="2000" dirty="0">
                <a:latin typeface="Times" panose="02020603050405020304" pitchFamily="18" charset="0"/>
                <a:ea typeface="Tahoma" panose="020B0604030504040204" pitchFamily="34" charset="0"/>
                <a:cs typeface="Times" panose="02020603050405020304" pitchFamily="18" charset="0"/>
              </a:rPr>
              <a:t>shampoo</a:t>
            </a:r>
          </a:p>
          <a:p>
            <a:pPr marL="285750" indent="-285750">
              <a:buFont typeface="Wingdings" panose="05000000000000000000" pitchFamily="2" charset="2"/>
              <a:buChar char="Ø"/>
            </a:pPr>
            <a:r>
              <a:rPr lang="en-US" sz="2000" dirty="0">
                <a:latin typeface="Times" panose="02020603050405020304" pitchFamily="18" charset="0"/>
                <a:ea typeface="Tahoma" panose="020B0604030504040204" pitchFamily="34" charset="0"/>
                <a:cs typeface="Times" panose="02020603050405020304" pitchFamily="18" charset="0"/>
              </a:rPr>
              <a:t>Cosmetics </a:t>
            </a:r>
          </a:p>
        </p:txBody>
      </p:sp>
      <p:cxnSp>
        <p:nvCxnSpPr>
          <p:cNvPr id="6" name="Straight Connector 5">
            <a:extLst>
              <a:ext uri="{FF2B5EF4-FFF2-40B4-BE49-F238E27FC236}">
                <a16:creationId xmlns:a16="http://schemas.microsoft.com/office/drawing/2014/main" id="{C8FAF7A2-65BE-02F1-9C04-77EAC86C491E}"/>
              </a:ext>
            </a:extLst>
          </p:cNvPr>
          <p:cNvCxnSpPr/>
          <p:nvPr/>
        </p:nvCxnSpPr>
        <p:spPr>
          <a:xfrm>
            <a:off x="838200" y="1257300"/>
            <a:ext cx="10515600" cy="0"/>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640AF0B8-AB53-F777-D35E-681BD7A17109}"/>
              </a:ext>
            </a:extLst>
          </p:cNvPr>
          <p:cNvSpPr>
            <a:spLocks noGrp="1"/>
          </p:cNvSpPr>
          <p:nvPr>
            <p:ph type="title"/>
          </p:nvPr>
        </p:nvSpPr>
        <p:spPr>
          <a:xfrm>
            <a:off x="752475" y="382588"/>
            <a:ext cx="10515600" cy="1063625"/>
          </a:xfrm>
          <a:noFill/>
        </p:spPr>
        <p:txBody>
          <a:bodyPr>
            <a:normAutofit/>
          </a:bodyPr>
          <a:lstStyle/>
          <a:p>
            <a:r>
              <a:rPr lang="en-IN" sz="3200" b="1" dirty="0"/>
              <a:t>Associative polymer: </a:t>
            </a:r>
          </a:p>
        </p:txBody>
      </p:sp>
      <p:sp>
        <p:nvSpPr>
          <p:cNvPr id="5" name="Slide Number Placeholder 4">
            <a:extLst>
              <a:ext uri="{FF2B5EF4-FFF2-40B4-BE49-F238E27FC236}">
                <a16:creationId xmlns:a16="http://schemas.microsoft.com/office/drawing/2014/main" id="{24F32899-DDC7-C4BF-EBAF-31C51767EF7B}"/>
              </a:ext>
            </a:extLst>
          </p:cNvPr>
          <p:cNvSpPr>
            <a:spLocks noGrp="1"/>
          </p:cNvSpPr>
          <p:nvPr>
            <p:ph type="sldNum" sz="quarter" idx="12"/>
          </p:nvPr>
        </p:nvSpPr>
        <p:spPr/>
        <p:txBody>
          <a:bodyPr/>
          <a:lstStyle/>
          <a:p>
            <a:fld id="{8AFCDE44-C7E7-48E0-B402-97B4027E079D}" type="slidenum">
              <a:rPr lang="en-IN" smtClean="0"/>
              <a:t>5</a:t>
            </a:fld>
            <a:endParaRPr lang="en-IN"/>
          </a:p>
        </p:txBody>
      </p:sp>
    </p:spTree>
    <p:extLst>
      <p:ext uri="{BB962C8B-B14F-4D97-AF65-F5344CB8AC3E}">
        <p14:creationId xmlns:p14="http://schemas.microsoft.com/office/powerpoint/2010/main" val="3206162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E9D0-D68B-26E2-41FC-06C212251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E8B05-A7A0-C5E1-A4A4-7B1D5830E681}"/>
              </a:ext>
            </a:extLst>
          </p:cNvPr>
          <p:cNvSpPr>
            <a:spLocks noGrp="1"/>
          </p:cNvSpPr>
          <p:nvPr>
            <p:ph type="title"/>
          </p:nvPr>
        </p:nvSpPr>
        <p:spPr>
          <a:xfrm>
            <a:off x="752475" y="382588"/>
            <a:ext cx="10515600" cy="1063625"/>
          </a:xfrm>
          <a:noFill/>
        </p:spPr>
        <p:txBody>
          <a:bodyPr>
            <a:normAutofit/>
          </a:bodyPr>
          <a:lstStyle/>
          <a:p>
            <a:r>
              <a:rPr lang="en-IN" sz="3200" b="1" dirty="0"/>
              <a:t>MODEL:  </a:t>
            </a:r>
          </a:p>
        </p:txBody>
      </p:sp>
      <p:cxnSp>
        <p:nvCxnSpPr>
          <p:cNvPr id="12" name="Straight Connector 11">
            <a:extLst>
              <a:ext uri="{FF2B5EF4-FFF2-40B4-BE49-F238E27FC236}">
                <a16:creationId xmlns:a16="http://schemas.microsoft.com/office/drawing/2014/main" id="{01E3A739-90BE-A1DF-DEEE-88C9911B158D}"/>
              </a:ext>
            </a:extLst>
          </p:cNvPr>
          <p:cNvCxnSpPr/>
          <p:nvPr/>
        </p:nvCxnSpPr>
        <p:spPr>
          <a:xfrm>
            <a:off x="838200" y="1257300"/>
            <a:ext cx="10515600" cy="0"/>
          </a:xfrm>
          <a:prstGeom prst="line">
            <a:avLst/>
          </a:prstGeom>
          <a:ln w="317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AEDE412F-75C3-67A4-4432-D7ED49333386}"/>
              </a:ext>
            </a:extLst>
          </p:cNvPr>
          <p:cNvGrpSpPr/>
          <p:nvPr/>
        </p:nvGrpSpPr>
        <p:grpSpPr>
          <a:xfrm>
            <a:off x="1476375" y="3561654"/>
            <a:ext cx="2841101" cy="966785"/>
            <a:chOff x="1085850" y="1599297"/>
            <a:chExt cx="2743200" cy="692497"/>
          </a:xfrm>
        </p:grpSpPr>
        <p:sp>
          <p:nvSpPr>
            <p:cNvPr id="10" name="Rectangle 9">
              <a:extLst>
                <a:ext uri="{FF2B5EF4-FFF2-40B4-BE49-F238E27FC236}">
                  <a16:creationId xmlns:a16="http://schemas.microsoft.com/office/drawing/2014/main" id="{4BED2207-564D-EFA7-8D6B-D5F73F239460}"/>
                </a:ext>
              </a:extLst>
            </p:cNvPr>
            <p:cNvSpPr/>
            <p:nvPr/>
          </p:nvSpPr>
          <p:spPr>
            <a:xfrm>
              <a:off x="1085850" y="1599297"/>
              <a:ext cx="2743200" cy="36933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TextBox 1024">
              <a:extLst>
                <a:ext uri="{FF2B5EF4-FFF2-40B4-BE49-F238E27FC236}">
                  <a16:creationId xmlns:a16="http://schemas.microsoft.com/office/drawing/2014/main" id="{70F7F1BF-D3C0-1DDC-F1EC-B7800F33EB0A}"/>
                </a:ext>
              </a:extLst>
            </p:cNvPr>
            <p:cNvSpPr txBox="1"/>
            <p:nvPr/>
          </p:nvSpPr>
          <p:spPr>
            <a:xfrm>
              <a:off x="1085850" y="1645463"/>
              <a:ext cx="2628900" cy="646331"/>
            </a:xfrm>
            <a:prstGeom prst="rect">
              <a:avLst/>
            </a:prstGeom>
            <a:noFill/>
            <a:ln>
              <a:noFill/>
            </a:ln>
          </p:spPr>
          <p:txBody>
            <a:bodyPr wrap="square" rtlCol="0">
              <a:spAutoFit/>
            </a:bodyPr>
            <a:lstStyle/>
            <a:p>
              <a:pPr marL="342900" indent="-342900" algn="l">
                <a:buFont typeface="+mj-lt"/>
                <a:buAutoNum type="arabicPeriod"/>
              </a:pPr>
              <a:r>
                <a:rPr lang="en-IN" dirty="0"/>
                <a:t>Lattice representation : </a:t>
              </a:r>
            </a:p>
          </p:txBody>
        </p:sp>
      </p:grpSp>
      <p:graphicFrame>
        <p:nvGraphicFramePr>
          <p:cNvPr id="13" name="Diagram 12">
            <a:extLst>
              <a:ext uri="{FF2B5EF4-FFF2-40B4-BE49-F238E27FC236}">
                <a16:creationId xmlns:a16="http://schemas.microsoft.com/office/drawing/2014/main" id="{41A06F82-8355-C89A-75A9-523F578B34C4}"/>
              </a:ext>
            </a:extLst>
          </p:cNvPr>
          <p:cNvGraphicFramePr/>
          <p:nvPr>
            <p:extLst>
              <p:ext uri="{D42A27DB-BD31-4B8C-83A1-F6EECF244321}">
                <p14:modId xmlns:p14="http://schemas.microsoft.com/office/powerpoint/2010/main" val="2785806498"/>
              </p:ext>
            </p:extLst>
          </p:nvPr>
        </p:nvGraphicFramePr>
        <p:xfrm>
          <a:off x="4895850" y="1783963"/>
          <a:ext cx="5654677" cy="4490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B2939BA3-313D-0249-E364-BE920698C835}"/>
              </a:ext>
            </a:extLst>
          </p:cNvPr>
          <p:cNvSpPr>
            <a:spLocks noGrp="1"/>
          </p:cNvSpPr>
          <p:nvPr>
            <p:ph type="ftr" sz="quarter" idx="11"/>
          </p:nvPr>
        </p:nvSpPr>
        <p:spPr/>
        <p:txBody>
          <a:bodyPr/>
          <a:lstStyle/>
          <a:p>
            <a:r>
              <a:rPr lang="en-US"/>
              <a:t>Macromolecules, Vol. 22,No. 7, 1989</a:t>
            </a:r>
            <a:endParaRPr lang="en-IN"/>
          </a:p>
        </p:txBody>
      </p:sp>
      <p:sp>
        <p:nvSpPr>
          <p:cNvPr id="4" name="Slide Number Placeholder 3">
            <a:extLst>
              <a:ext uri="{FF2B5EF4-FFF2-40B4-BE49-F238E27FC236}">
                <a16:creationId xmlns:a16="http://schemas.microsoft.com/office/drawing/2014/main" id="{206AD4B8-8B11-613F-F18B-E09828EB98E8}"/>
              </a:ext>
            </a:extLst>
          </p:cNvPr>
          <p:cNvSpPr>
            <a:spLocks noGrp="1"/>
          </p:cNvSpPr>
          <p:nvPr>
            <p:ph type="sldNum" sz="quarter" idx="12"/>
          </p:nvPr>
        </p:nvSpPr>
        <p:spPr/>
        <p:txBody>
          <a:bodyPr/>
          <a:lstStyle/>
          <a:p>
            <a:fld id="{8AFCDE44-C7E7-48E0-B402-97B4027E079D}" type="slidenum">
              <a:rPr lang="en-IN" smtClean="0"/>
              <a:t>6</a:t>
            </a:fld>
            <a:endParaRPr lang="en-IN"/>
          </a:p>
        </p:txBody>
      </p:sp>
    </p:spTree>
    <p:extLst>
      <p:ext uri="{BB962C8B-B14F-4D97-AF65-F5344CB8AC3E}">
        <p14:creationId xmlns:p14="http://schemas.microsoft.com/office/powerpoint/2010/main" val="40771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A01EA-6E42-7C51-39AA-47F190949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25A0F9-8112-C583-DFCC-D90758C76C61}"/>
              </a:ext>
            </a:extLst>
          </p:cNvPr>
          <p:cNvSpPr>
            <a:spLocks noGrp="1"/>
          </p:cNvSpPr>
          <p:nvPr>
            <p:ph type="title"/>
          </p:nvPr>
        </p:nvSpPr>
        <p:spPr>
          <a:xfrm>
            <a:off x="752475" y="382588"/>
            <a:ext cx="10515600" cy="1063625"/>
          </a:xfrm>
          <a:noFill/>
        </p:spPr>
        <p:txBody>
          <a:bodyPr>
            <a:normAutofit/>
          </a:bodyPr>
          <a:lstStyle/>
          <a:p>
            <a:r>
              <a:rPr lang="en-IN" sz="3200" b="1" dirty="0"/>
              <a:t>Key energy components in the simulation :  </a:t>
            </a:r>
          </a:p>
        </p:txBody>
      </p:sp>
      <p:cxnSp>
        <p:nvCxnSpPr>
          <p:cNvPr id="12" name="Straight Connector 11">
            <a:extLst>
              <a:ext uri="{FF2B5EF4-FFF2-40B4-BE49-F238E27FC236}">
                <a16:creationId xmlns:a16="http://schemas.microsoft.com/office/drawing/2014/main" id="{6D7C203B-6678-ECF9-A271-E977D3B2DCDA}"/>
              </a:ext>
            </a:extLst>
          </p:cNvPr>
          <p:cNvCxnSpPr/>
          <p:nvPr/>
        </p:nvCxnSpPr>
        <p:spPr>
          <a:xfrm>
            <a:off x="838200" y="1257300"/>
            <a:ext cx="10515600" cy="0"/>
          </a:xfrm>
          <a:prstGeom prst="line">
            <a:avLst/>
          </a:prstGeom>
          <a:ln w="317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CBB2579-5D32-AF9A-5DEC-01BE4E00B91B}"/>
              </a:ext>
            </a:extLst>
          </p:cNvPr>
          <p:cNvGrpSpPr/>
          <p:nvPr/>
        </p:nvGrpSpPr>
        <p:grpSpPr>
          <a:xfrm>
            <a:off x="752474" y="1757681"/>
            <a:ext cx="2543176" cy="515619"/>
            <a:chOff x="1085849" y="1599297"/>
            <a:chExt cx="2743201" cy="369332"/>
          </a:xfrm>
        </p:grpSpPr>
        <p:sp>
          <p:nvSpPr>
            <p:cNvPr id="10" name="Rectangle 9">
              <a:extLst>
                <a:ext uri="{FF2B5EF4-FFF2-40B4-BE49-F238E27FC236}">
                  <a16:creationId xmlns:a16="http://schemas.microsoft.com/office/drawing/2014/main" id="{50B1A025-1486-3375-3C70-B7DA994863DB}"/>
                </a:ext>
              </a:extLst>
            </p:cNvPr>
            <p:cNvSpPr/>
            <p:nvPr/>
          </p:nvSpPr>
          <p:spPr>
            <a:xfrm>
              <a:off x="1085850" y="1599297"/>
              <a:ext cx="2743200" cy="36933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5" name="TextBox 1024">
              <a:extLst>
                <a:ext uri="{FF2B5EF4-FFF2-40B4-BE49-F238E27FC236}">
                  <a16:creationId xmlns:a16="http://schemas.microsoft.com/office/drawing/2014/main" id="{D9100342-2306-EE98-2CB9-B7A0965E8F72}"/>
                </a:ext>
              </a:extLst>
            </p:cNvPr>
            <p:cNvSpPr txBox="1"/>
            <p:nvPr/>
          </p:nvSpPr>
          <p:spPr>
            <a:xfrm>
              <a:off x="1085849" y="1651688"/>
              <a:ext cx="2628900" cy="264548"/>
            </a:xfrm>
            <a:prstGeom prst="rect">
              <a:avLst/>
            </a:prstGeom>
            <a:noFill/>
            <a:ln>
              <a:noFill/>
            </a:ln>
          </p:spPr>
          <p:txBody>
            <a:bodyPr wrap="square" rtlCol="0">
              <a:spAutoFit/>
            </a:bodyPr>
            <a:lstStyle/>
            <a:p>
              <a:pPr algn="l"/>
              <a:r>
                <a:rPr lang="en-IN" dirty="0"/>
                <a:t>2. Interaction energies: </a:t>
              </a:r>
            </a:p>
          </p:txBody>
        </p:sp>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480EAD-7D95-0049-3482-E10EDF65EBD1}"/>
                  </a:ext>
                </a:extLst>
              </p:cNvPr>
              <p:cNvSpPr txBox="1"/>
              <p:nvPr/>
            </p:nvSpPr>
            <p:spPr>
              <a:xfrm>
                <a:off x="1062877" y="2771215"/>
                <a:ext cx="10515600" cy="2308324"/>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a:t>Bead-Bead Attraction energy (</a:t>
                </a:r>
                <a14:m>
                  <m:oMath xmlns:m="http://schemas.openxmlformats.org/officeDocument/2006/math">
                    <m:r>
                      <a:rPr lang="en-IN" i="1" dirty="0">
                        <a:latin typeface="Cambria Math" panose="02040503050406030204" pitchFamily="18" charset="0"/>
                        <a:ea typeface="Cambria Math" panose="02040503050406030204" pitchFamily="18" charset="0"/>
                      </a:rPr>
                      <m:t>𝜖</m:t>
                    </m:r>
                  </m:oMath>
                </a14:m>
                <a:r>
                  <a:rPr lang="en-IN" baseline="-25000" dirty="0"/>
                  <a:t>b</a:t>
                </a:r>
                <a:r>
                  <a:rPr lang="en-IN" dirty="0"/>
                  <a:t> = -0.457k</a:t>
                </a:r>
                <a:r>
                  <a:rPr lang="en-IN" baseline="-25000" dirty="0"/>
                  <a:t> B</a:t>
                </a:r>
                <a:r>
                  <a:rPr lang="en-IN" dirty="0"/>
                  <a:t>T): </a:t>
                </a:r>
              </a:p>
              <a:p>
                <a:pPr marL="3028950" lvl="6" indent="-285750">
                  <a:buFont typeface="Courier New" panose="02070309020205020404" pitchFamily="49" charset="0"/>
                  <a:buChar char="o"/>
                </a:pPr>
                <a:r>
                  <a:rPr lang="en-IN" dirty="0"/>
                  <a:t>Attraction between non-bonded adjacent beads.</a:t>
                </a:r>
              </a:p>
              <a:p>
                <a:pPr marL="3028950" lvl="6" indent="-285750">
                  <a:buFont typeface="Courier New" panose="02070309020205020404" pitchFamily="49" charset="0"/>
                  <a:buChar char="o"/>
                </a:pPr>
                <a:r>
                  <a:rPr lang="en-IN" dirty="0"/>
                  <a:t>Weak bead-bead attraction energy </a:t>
                </a:r>
              </a:p>
              <a:p>
                <a:pPr algn="l"/>
                <a:endParaRPr lang="en-IN" dirty="0"/>
              </a:p>
              <a:p>
                <a:pPr marL="285750" indent="-285750">
                  <a:buFont typeface="Arial" panose="020B0604020202020204" pitchFamily="34" charset="0"/>
                  <a:buChar char="•"/>
                </a:pPr>
                <a:r>
                  <a:rPr lang="en-IN" dirty="0"/>
                  <a:t>Excluded volume (</a:t>
                </a:r>
                <a14:m>
                  <m:oMath xmlns:m="http://schemas.openxmlformats.org/officeDocument/2006/math">
                    <m:r>
                      <a:rPr lang="en-IN" i="1" dirty="0" smtClean="0">
                        <a:latin typeface="Cambria Math" panose="02040503050406030204" pitchFamily="18" charset="0"/>
                        <a:ea typeface="Cambria Math" panose="02040503050406030204" pitchFamily="18" charset="0"/>
                      </a:rPr>
                      <m:t>𝜖</m:t>
                    </m:r>
                  </m:oMath>
                </a14:m>
                <a:r>
                  <a:rPr lang="en-IN" baseline="-25000" dirty="0"/>
                  <a:t>x</a:t>
                </a:r>
                <a:r>
                  <a:rPr lang="en-IN" dirty="0"/>
                  <a:t>=200k</a:t>
                </a:r>
                <a:r>
                  <a:rPr lang="en-IN" baseline="-25000" dirty="0"/>
                  <a:t> B</a:t>
                </a:r>
                <a:r>
                  <a:rPr lang="en-IN" dirty="0"/>
                  <a:t>T):</a:t>
                </a:r>
              </a:p>
              <a:p>
                <a:pPr marL="3028950" lvl="6" indent="-285750">
                  <a:buFont typeface="Courier New" panose="02070309020205020404" pitchFamily="49" charset="0"/>
                  <a:buChar char="o"/>
                </a:pPr>
                <a:r>
                  <a:rPr lang="en-IN" dirty="0"/>
                  <a:t>Volume occupied by one bead cannot be occupied by other at the same time</a:t>
                </a:r>
              </a:p>
              <a:p>
                <a:pPr marL="3028950" lvl="6" indent="-285750">
                  <a:buFont typeface="Courier New" panose="02070309020205020404" pitchFamily="49" charset="0"/>
                  <a:buChar char="o"/>
                </a:pPr>
                <a:r>
                  <a:rPr lang="en-IN" dirty="0"/>
                  <a:t>High overlap penalty to prevent multiple occupancy of lattice site.</a:t>
                </a:r>
              </a:p>
              <a:p>
                <a:pPr algn="l"/>
                <a:endParaRPr lang="en-IN" dirty="0"/>
              </a:p>
            </p:txBody>
          </p:sp>
        </mc:Choice>
        <mc:Fallback xmlns="">
          <p:sp>
            <p:nvSpPr>
              <p:cNvPr id="8" name="TextBox 7">
                <a:extLst>
                  <a:ext uri="{FF2B5EF4-FFF2-40B4-BE49-F238E27FC236}">
                    <a16:creationId xmlns:a16="http://schemas.microsoft.com/office/drawing/2014/main" id="{7C480EAD-7D95-0049-3482-E10EDF65EBD1}"/>
                  </a:ext>
                </a:extLst>
              </p:cNvPr>
              <p:cNvSpPr txBox="1">
                <a:spLocks noRot="1" noChangeAspect="1" noMove="1" noResize="1" noEditPoints="1" noAdjustHandles="1" noChangeArrowheads="1" noChangeShapeType="1" noTextEdit="1"/>
              </p:cNvSpPr>
              <p:nvPr/>
            </p:nvSpPr>
            <p:spPr>
              <a:xfrm>
                <a:off x="1062877" y="2771215"/>
                <a:ext cx="10515600" cy="2308324"/>
              </a:xfrm>
              <a:prstGeom prst="rect">
                <a:avLst/>
              </a:prstGeom>
              <a:blipFill>
                <a:blip r:embed="rId2"/>
                <a:stretch>
                  <a:fillRect l="-348" t="-1587"/>
                </a:stretch>
              </a:blipFill>
              <a:ln>
                <a:noFill/>
              </a:ln>
            </p:spPr>
            <p:txBody>
              <a:bodyPr/>
              <a:lstStyle/>
              <a:p>
                <a:r>
                  <a:rPr lang="en-IN">
                    <a:noFill/>
                  </a:rPr>
                  <a:t> </a:t>
                </a:r>
              </a:p>
            </p:txBody>
          </p:sp>
        </mc:Fallback>
      </mc:AlternateContent>
      <p:grpSp>
        <p:nvGrpSpPr>
          <p:cNvPr id="6" name="Group 5">
            <a:extLst>
              <a:ext uri="{FF2B5EF4-FFF2-40B4-BE49-F238E27FC236}">
                <a16:creationId xmlns:a16="http://schemas.microsoft.com/office/drawing/2014/main" id="{CC760FDC-239D-EAE5-D4C6-D4B32D1727BE}"/>
              </a:ext>
            </a:extLst>
          </p:cNvPr>
          <p:cNvGrpSpPr/>
          <p:nvPr/>
        </p:nvGrpSpPr>
        <p:grpSpPr>
          <a:xfrm>
            <a:off x="959224" y="4912659"/>
            <a:ext cx="10515600" cy="1288205"/>
            <a:chOff x="959224" y="4912659"/>
            <a:chExt cx="10515600" cy="1288205"/>
          </a:xfrm>
        </p:grpSpPr>
        <p:sp>
          <p:nvSpPr>
            <p:cNvPr id="3" name="Rectangle 2">
              <a:extLst>
                <a:ext uri="{FF2B5EF4-FFF2-40B4-BE49-F238E27FC236}">
                  <a16:creationId xmlns:a16="http://schemas.microsoft.com/office/drawing/2014/main" id="{A176EC34-FB3F-5059-B2F1-5FF485608C5E}"/>
                </a:ext>
              </a:extLst>
            </p:cNvPr>
            <p:cNvSpPr/>
            <p:nvPr/>
          </p:nvSpPr>
          <p:spPr>
            <a:xfrm>
              <a:off x="959224" y="4912659"/>
              <a:ext cx="10515600" cy="1084729"/>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2B5191-D41F-7030-BE63-C972E1BBE7AA}"/>
                    </a:ext>
                  </a:extLst>
                </p:cNvPr>
                <p:cNvSpPr txBox="1"/>
                <p:nvPr/>
              </p:nvSpPr>
              <p:spPr>
                <a:xfrm>
                  <a:off x="1062876" y="5000535"/>
                  <a:ext cx="10290924" cy="1200329"/>
                </a:xfrm>
                <a:prstGeom prst="rect">
                  <a:avLst/>
                </a:prstGeom>
                <a:noFill/>
                <a:ln>
                  <a:noFill/>
                </a:ln>
              </p:spPr>
              <p:txBody>
                <a:bodyPr wrap="square" rtlCol="0">
                  <a:spAutoFit/>
                </a:bodyPr>
                <a:lstStyle/>
                <a:p>
                  <a:pPr marL="285750" indent="-285750">
                    <a:buFont typeface="Arial" panose="020B0604020202020204" pitchFamily="34" charset="0"/>
                    <a:buChar char="•"/>
                  </a:pPr>
                  <a:r>
                    <a:rPr lang="en-IN" dirty="0"/>
                    <a:t>Bead-Surface Attraction (</a:t>
                  </a:r>
                  <a14:m>
                    <m:oMath xmlns:m="http://schemas.openxmlformats.org/officeDocument/2006/math">
                      <m:r>
                        <a:rPr lang="en-IN" i="1" dirty="0">
                          <a:latin typeface="Cambria Math" panose="02040503050406030204" pitchFamily="18" charset="0"/>
                          <a:ea typeface="Cambria Math" panose="02040503050406030204" pitchFamily="18" charset="0"/>
                        </a:rPr>
                        <m:t>𝜖</m:t>
                      </m:r>
                    </m:oMath>
                  </a14:m>
                  <a:r>
                    <a:rPr lang="en-IN" baseline="-25000" dirty="0"/>
                    <a:t>a</a:t>
                  </a:r>
                  <a:r>
                    <a:rPr lang="en-IN" dirty="0"/>
                    <a:t>= -2.352k</a:t>
                  </a:r>
                  <a:r>
                    <a:rPr lang="en-IN" baseline="-25000" dirty="0"/>
                    <a:t> B</a:t>
                  </a:r>
                  <a:r>
                    <a:rPr lang="en-IN" dirty="0"/>
                    <a:t>T): </a:t>
                  </a:r>
                </a:p>
                <a:p>
                  <a:pPr marL="3028950" lvl="6" indent="-285750">
                    <a:buFont typeface="Courier New" panose="02070309020205020404" pitchFamily="49" charset="0"/>
                    <a:buChar char="o"/>
                  </a:pPr>
                  <a:r>
                    <a:rPr lang="en-IN" dirty="0"/>
                    <a:t>Attractive energy between bead and surface.</a:t>
                  </a:r>
                </a:p>
                <a:p>
                  <a:pPr marL="3028950" lvl="6" indent="-285750">
                    <a:buFont typeface="Courier New" panose="02070309020205020404" pitchFamily="49" charset="0"/>
                    <a:buChar char="o"/>
                  </a:pPr>
                  <a:r>
                    <a:rPr lang="en-IN" dirty="0"/>
                    <a:t>High bead surface attraction energy.</a:t>
                  </a:r>
                </a:p>
                <a:p>
                  <a:pPr algn="l"/>
                  <a:endParaRPr lang="en-IN" dirty="0"/>
                </a:p>
              </p:txBody>
            </p:sp>
          </mc:Choice>
          <mc:Fallback xmlns="">
            <p:sp>
              <p:nvSpPr>
                <p:cNvPr id="4" name="TextBox 3">
                  <a:extLst>
                    <a:ext uri="{FF2B5EF4-FFF2-40B4-BE49-F238E27FC236}">
                      <a16:creationId xmlns:a16="http://schemas.microsoft.com/office/drawing/2014/main" id="{082B5191-D41F-7030-BE63-C972E1BBE7AA}"/>
                    </a:ext>
                  </a:extLst>
                </p:cNvPr>
                <p:cNvSpPr txBox="1">
                  <a:spLocks noRot="1" noChangeAspect="1" noMove="1" noResize="1" noEditPoints="1" noAdjustHandles="1" noChangeArrowheads="1" noChangeShapeType="1" noTextEdit="1"/>
                </p:cNvSpPr>
                <p:nvPr/>
              </p:nvSpPr>
              <p:spPr>
                <a:xfrm>
                  <a:off x="1062876" y="5000535"/>
                  <a:ext cx="10290924" cy="1200329"/>
                </a:xfrm>
                <a:prstGeom prst="rect">
                  <a:avLst/>
                </a:prstGeom>
                <a:blipFill>
                  <a:blip r:embed="rId3"/>
                  <a:stretch>
                    <a:fillRect l="-355" t="-2538"/>
                  </a:stretch>
                </a:blipFill>
                <a:ln>
                  <a:noFill/>
                </a:ln>
              </p:spPr>
              <p:txBody>
                <a:bodyPr/>
                <a:lstStyle/>
                <a:p>
                  <a:r>
                    <a:rPr lang="en-IN">
                      <a:noFill/>
                    </a:rPr>
                    <a:t> </a:t>
                  </a:r>
                </a:p>
              </p:txBody>
            </p:sp>
          </mc:Fallback>
        </mc:AlternateContent>
      </p:grpSp>
      <p:sp>
        <p:nvSpPr>
          <p:cNvPr id="7" name="Footer Placeholder 6">
            <a:extLst>
              <a:ext uri="{FF2B5EF4-FFF2-40B4-BE49-F238E27FC236}">
                <a16:creationId xmlns:a16="http://schemas.microsoft.com/office/drawing/2014/main" id="{5CFF0F23-50B0-2896-084D-3F225504F653}"/>
              </a:ext>
            </a:extLst>
          </p:cNvPr>
          <p:cNvSpPr>
            <a:spLocks noGrp="1"/>
          </p:cNvSpPr>
          <p:nvPr>
            <p:ph type="ftr" sz="quarter" idx="11"/>
          </p:nvPr>
        </p:nvSpPr>
        <p:spPr/>
        <p:txBody>
          <a:bodyPr/>
          <a:lstStyle/>
          <a:p>
            <a:r>
              <a:rPr lang="en-US"/>
              <a:t>Macromolecules, Vol. 22,No. 7, 1989</a:t>
            </a:r>
            <a:endParaRPr lang="en-IN"/>
          </a:p>
        </p:txBody>
      </p:sp>
      <p:sp>
        <p:nvSpPr>
          <p:cNvPr id="9" name="Slide Number Placeholder 8">
            <a:extLst>
              <a:ext uri="{FF2B5EF4-FFF2-40B4-BE49-F238E27FC236}">
                <a16:creationId xmlns:a16="http://schemas.microsoft.com/office/drawing/2014/main" id="{DE56ABCE-0D09-E5C2-F7AB-866F274DDC57}"/>
              </a:ext>
            </a:extLst>
          </p:cNvPr>
          <p:cNvSpPr>
            <a:spLocks noGrp="1"/>
          </p:cNvSpPr>
          <p:nvPr>
            <p:ph type="sldNum" sz="quarter" idx="12"/>
          </p:nvPr>
        </p:nvSpPr>
        <p:spPr/>
        <p:txBody>
          <a:bodyPr/>
          <a:lstStyle/>
          <a:p>
            <a:fld id="{8AFCDE44-C7E7-48E0-B402-97B4027E079D}" type="slidenum">
              <a:rPr lang="en-IN" smtClean="0"/>
              <a:t>7</a:t>
            </a:fld>
            <a:endParaRPr lang="en-IN"/>
          </a:p>
        </p:txBody>
      </p:sp>
    </p:spTree>
    <p:extLst>
      <p:ext uri="{BB962C8B-B14F-4D97-AF65-F5344CB8AC3E}">
        <p14:creationId xmlns:p14="http://schemas.microsoft.com/office/powerpoint/2010/main" val="25970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80BC7AB5-7D5F-5241-7B85-CD464F28EDB6}"/>
              </a:ext>
            </a:extLst>
          </p:cNvPr>
          <p:cNvGrpSpPr/>
          <p:nvPr/>
        </p:nvGrpSpPr>
        <p:grpSpPr>
          <a:xfrm>
            <a:off x="9215294" y="905434"/>
            <a:ext cx="2611504" cy="2173464"/>
            <a:chOff x="9682600" y="158796"/>
            <a:chExt cx="2611504" cy="2173464"/>
          </a:xfrm>
        </p:grpSpPr>
        <p:grpSp>
          <p:nvGrpSpPr>
            <p:cNvPr id="42" name="Group 41">
              <a:extLst>
                <a:ext uri="{FF2B5EF4-FFF2-40B4-BE49-F238E27FC236}">
                  <a16:creationId xmlns:a16="http://schemas.microsoft.com/office/drawing/2014/main" id="{9FB1121F-C13D-FA12-0A45-A2B1E76E656F}"/>
                </a:ext>
              </a:extLst>
            </p:cNvPr>
            <p:cNvGrpSpPr/>
            <p:nvPr/>
          </p:nvGrpSpPr>
          <p:grpSpPr>
            <a:xfrm>
              <a:off x="9682600" y="158796"/>
              <a:ext cx="1961257" cy="2173464"/>
              <a:chOff x="1572985" y="1314212"/>
              <a:chExt cx="3543300" cy="3951812"/>
            </a:xfrm>
          </p:grpSpPr>
          <p:cxnSp>
            <p:nvCxnSpPr>
              <p:cNvPr id="44" name="Straight Arrow Connector 43">
                <a:extLst>
                  <a:ext uri="{FF2B5EF4-FFF2-40B4-BE49-F238E27FC236}">
                    <a16:creationId xmlns:a16="http://schemas.microsoft.com/office/drawing/2014/main" id="{2716C889-91DB-9FFD-37B1-C265E55F5DBA}"/>
                  </a:ext>
                </a:extLst>
              </p:cNvPr>
              <p:cNvCxnSpPr>
                <a:cxnSpLocks/>
              </p:cNvCxnSpPr>
              <p:nvPr/>
            </p:nvCxnSpPr>
            <p:spPr>
              <a:xfrm flipH="1">
                <a:off x="1741714" y="3858985"/>
                <a:ext cx="1066799" cy="1110343"/>
              </a:xfrm>
              <a:prstGeom prst="straightConnector1">
                <a:avLst/>
              </a:prstGeom>
              <a:ln w="25400">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BBD45B5-73BE-EEFA-1615-468F9386737A}"/>
                  </a:ext>
                </a:extLst>
              </p:cNvPr>
              <p:cNvCxnSpPr/>
              <p:nvPr/>
            </p:nvCxnSpPr>
            <p:spPr>
              <a:xfrm>
                <a:off x="2808514" y="3858985"/>
                <a:ext cx="1970314" cy="0"/>
              </a:xfrm>
              <a:prstGeom prst="straightConnector1">
                <a:avLst/>
              </a:prstGeom>
              <a:ln w="25400">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BCBAA361-B327-D040-9B01-B75462A61B74}"/>
                  </a:ext>
                </a:extLst>
              </p:cNvPr>
              <p:cNvCxnSpPr>
                <a:cxnSpLocks/>
              </p:cNvCxnSpPr>
              <p:nvPr/>
            </p:nvCxnSpPr>
            <p:spPr>
              <a:xfrm rot="16200000">
                <a:off x="1823357" y="2873828"/>
                <a:ext cx="1970314" cy="0"/>
              </a:xfrm>
              <a:prstGeom prst="straightConnector1">
                <a:avLst/>
              </a:prstGeom>
              <a:ln w="25400">
                <a:solidFill>
                  <a:srgbClr val="00B050"/>
                </a:solidFill>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6B3C613C-BEC1-2ABE-EF7D-735484EC04B9}"/>
                  </a:ext>
                </a:extLst>
              </p:cNvPr>
              <p:cNvSpPr txBox="1"/>
              <p:nvPr/>
            </p:nvSpPr>
            <p:spPr>
              <a:xfrm>
                <a:off x="4778829" y="3674319"/>
                <a:ext cx="337456" cy="400110"/>
              </a:xfrm>
              <a:prstGeom prst="rect">
                <a:avLst/>
              </a:prstGeom>
              <a:noFill/>
              <a:ln>
                <a:noFill/>
              </a:ln>
            </p:spPr>
            <p:txBody>
              <a:bodyPr wrap="square" rtlCol="0">
                <a:spAutoFit/>
              </a:bodyPr>
              <a:lstStyle/>
              <a:p>
                <a:pPr algn="l"/>
                <a:r>
                  <a:rPr lang="en-IN" sz="2000" b="1" dirty="0"/>
                  <a:t>z</a:t>
                </a:r>
              </a:p>
            </p:txBody>
          </p:sp>
          <p:sp>
            <p:nvSpPr>
              <p:cNvPr id="49" name="TextBox 48">
                <a:extLst>
                  <a:ext uri="{FF2B5EF4-FFF2-40B4-BE49-F238E27FC236}">
                    <a16:creationId xmlns:a16="http://schemas.microsoft.com/office/drawing/2014/main" id="{4C4A49FD-DA3A-AB3B-105C-5E910DFB0B3D}"/>
                  </a:ext>
                </a:extLst>
              </p:cNvPr>
              <p:cNvSpPr txBox="1"/>
              <p:nvPr/>
            </p:nvSpPr>
            <p:spPr>
              <a:xfrm>
                <a:off x="2639783" y="1314212"/>
                <a:ext cx="337456" cy="400110"/>
              </a:xfrm>
              <a:prstGeom prst="rect">
                <a:avLst/>
              </a:prstGeom>
              <a:noFill/>
              <a:ln>
                <a:noFill/>
              </a:ln>
            </p:spPr>
            <p:txBody>
              <a:bodyPr wrap="square" rtlCol="0">
                <a:spAutoFit/>
              </a:bodyPr>
              <a:lstStyle/>
              <a:p>
                <a:pPr algn="l"/>
                <a:r>
                  <a:rPr lang="en-IN" sz="2000" b="1" dirty="0"/>
                  <a:t>y</a:t>
                </a:r>
              </a:p>
            </p:txBody>
          </p:sp>
          <p:sp>
            <p:nvSpPr>
              <p:cNvPr id="50" name="TextBox 49">
                <a:extLst>
                  <a:ext uri="{FF2B5EF4-FFF2-40B4-BE49-F238E27FC236}">
                    <a16:creationId xmlns:a16="http://schemas.microsoft.com/office/drawing/2014/main" id="{96954C58-80C3-9007-5200-C1B71C7CDDDD}"/>
                  </a:ext>
                </a:extLst>
              </p:cNvPr>
              <p:cNvSpPr txBox="1"/>
              <p:nvPr/>
            </p:nvSpPr>
            <p:spPr>
              <a:xfrm>
                <a:off x="1572985" y="4865914"/>
                <a:ext cx="337456" cy="400110"/>
              </a:xfrm>
              <a:prstGeom prst="rect">
                <a:avLst/>
              </a:prstGeom>
              <a:noFill/>
              <a:ln>
                <a:noFill/>
              </a:ln>
            </p:spPr>
            <p:txBody>
              <a:bodyPr wrap="square" rtlCol="0">
                <a:spAutoFit/>
              </a:bodyPr>
              <a:lstStyle/>
              <a:p>
                <a:pPr algn="l"/>
                <a:r>
                  <a:rPr lang="en-IN" sz="2000" b="1" dirty="0"/>
                  <a:t>x</a:t>
                </a:r>
              </a:p>
            </p:txBody>
          </p:sp>
        </p:grpSp>
        <p:sp>
          <p:nvSpPr>
            <p:cNvPr id="51" name="Rectangle 50">
              <a:extLst>
                <a:ext uri="{FF2B5EF4-FFF2-40B4-BE49-F238E27FC236}">
                  <a16:creationId xmlns:a16="http://schemas.microsoft.com/office/drawing/2014/main" id="{79449276-A508-AA10-C58B-3044CA3096D0}"/>
                </a:ext>
              </a:extLst>
            </p:cNvPr>
            <p:cNvSpPr/>
            <p:nvPr/>
          </p:nvSpPr>
          <p:spPr>
            <a:xfrm>
              <a:off x="10366478" y="721360"/>
              <a:ext cx="837037" cy="837037"/>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B973A233-0BD3-22A9-57C8-9C7E52025467}"/>
                </a:ext>
              </a:extLst>
            </p:cNvPr>
            <p:cNvSpPr txBox="1"/>
            <p:nvPr/>
          </p:nvSpPr>
          <p:spPr>
            <a:xfrm>
              <a:off x="11203515" y="491670"/>
              <a:ext cx="1090589" cy="276999"/>
            </a:xfrm>
            <a:prstGeom prst="rect">
              <a:avLst/>
            </a:prstGeom>
            <a:noFill/>
            <a:ln>
              <a:noFill/>
            </a:ln>
          </p:spPr>
          <p:txBody>
            <a:bodyPr wrap="square" rtlCol="0">
              <a:spAutoFit/>
            </a:bodyPr>
            <a:lstStyle/>
            <a:p>
              <a:pPr algn="l"/>
              <a:r>
                <a:rPr lang="en-IN" sz="1200" dirty="0"/>
                <a:t>(YZ-plane)</a:t>
              </a:r>
            </a:p>
          </p:txBody>
        </p:sp>
      </p:grpSp>
      <p:sp>
        <p:nvSpPr>
          <p:cNvPr id="57" name="TextBox 56">
            <a:extLst>
              <a:ext uri="{FF2B5EF4-FFF2-40B4-BE49-F238E27FC236}">
                <a16:creationId xmlns:a16="http://schemas.microsoft.com/office/drawing/2014/main" id="{C2ABDF57-33ED-E6B5-8EF7-A86F92AB0E32}"/>
              </a:ext>
            </a:extLst>
          </p:cNvPr>
          <p:cNvSpPr txBox="1"/>
          <p:nvPr/>
        </p:nvSpPr>
        <p:spPr>
          <a:xfrm>
            <a:off x="630027" y="1792612"/>
            <a:ext cx="5363207"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u="sng" dirty="0"/>
              <a:t>MOVE</a:t>
            </a:r>
            <a:r>
              <a:rPr lang="en-IN" dirty="0"/>
              <a:t>: A (Non-Terminal bead movement)</a:t>
            </a:r>
          </a:p>
        </p:txBody>
      </p:sp>
      <p:grpSp>
        <p:nvGrpSpPr>
          <p:cNvPr id="64" name="Group 63">
            <a:extLst>
              <a:ext uri="{FF2B5EF4-FFF2-40B4-BE49-F238E27FC236}">
                <a16:creationId xmlns:a16="http://schemas.microsoft.com/office/drawing/2014/main" id="{BE0EF883-0B40-0634-EE95-4CAFCE3CAF55}"/>
              </a:ext>
            </a:extLst>
          </p:cNvPr>
          <p:cNvGrpSpPr/>
          <p:nvPr/>
        </p:nvGrpSpPr>
        <p:grpSpPr>
          <a:xfrm>
            <a:off x="735434" y="420074"/>
            <a:ext cx="10515600" cy="584775"/>
            <a:chOff x="905621" y="288255"/>
            <a:chExt cx="10515600" cy="584775"/>
          </a:xfrm>
        </p:grpSpPr>
        <p:cxnSp>
          <p:nvCxnSpPr>
            <p:cNvPr id="58" name="Straight Connector 57">
              <a:extLst>
                <a:ext uri="{FF2B5EF4-FFF2-40B4-BE49-F238E27FC236}">
                  <a16:creationId xmlns:a16="http://schemas.microsoft.com/office/drawing/2014/main" id="{E76B5D33-60A9-779D-F96A-CF62FEBFE5D9}"/>
                </a:ext>
              </a:extLst>
            </p:cNvPr>
            <p:cNvCxnSpPr/>
            <p:nvPr/>
          </p:nvCxnSpPr>
          <p:spPr>
            <a:xfrm>
              <a:off x="905621" y="87122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3012C892-B3A8-D0B9-2F4F-E00F69005B6B}"/>
                </a:ext>
              </a:extLst>
            </p:cNvPr>
            <p:cNvSpPr txBox="1"/>
            <p:nvPr/>
          </p:nvSpPr>
          <p:spPr>
            <a:xfrm>
              <a:off x="923574" y="288255"/>
              <a:ext cx="6096000" cy="584775"/>
            </a:xfrm>
            <a:prstGeom prst="rect">
              <a:avLst/>
            </a:prstGeom>
            <a:noFill/>
            <a:ln>
              <a:noFill/>
            </a:ln>
          </p:spPr>
          <p:txBody>
            <a:bodyPr wrap="square">
              <a:spAutoFit/>
            </a:bodyPr>
            <a:lstStyle/>
            <a:p>
              <a:pPr algn="l"/>
              <a:r>
                <a:rPr lang="en-IN" dirty="0"/>
                <a:t> </a:t>
              </a:r>
              <a:r>
                <a:rPr lang="en-IN" sz="3200" dirty="0">
                  <a:latin typeface="+mj-lt"/>
                </a:rPr>
                <a:t>Monte Carlo Moves: </a:t>
              </a:r>
            </a:p>
          </p:txBody>
        </p:sp>
      </p:grpSp>
      <p:sp>
        <p:nvSpPr>
          <p:cNvPr id="63" name="TextBox 62">
            <a:extLst>
              <a:ext uri="{FF2B5EF4-FFF2-40B4-BE49-F238E27FC236}">
                <a16:creationId xmlns:a16="http://schemas.microsoft.com/office/drawing/2014/main" id="{A4E3CCE9-DAF9-1AC9-D866-F792925B24CC}"/>
              </a:ext>
            </a:extLst>
          </p:cNvPr>
          <p:cNvSpPr txBox="1"/>
          <p:nvPr/>
        </p:nvSpPr>
        <p:spPr>
          <a:xfrm>
            <a:off x="4163211" y="5571743"/>
            <a:ext cx="3865578" cy="615553"/>
          </a:xfrm>
          <a:prstGeom prst="rect">
            <a:avLst/>
          </a:prstGeom>
          <a:noFill/>
          <a:ln>
            <a:noFill/>
          </a:ln>
        </p:spPr>
        <p:txBody>
          <a:bodyPr wrap="square" rtlCol="0">
            <a:spAutoFit/>
          </a:bodyPr>
          <a:lstStyle/>
          <a:p>
            <a:r>
              <a:rPr lang="en-IN" sz="1600" dirty="0">
                <a:latin typeface="+mj-lt"/>
              </a:rPr>
              <a:t>“180°” flip of bead (3) to (3’) in </a:t>
            </a:r>
            <a:r>
              <a:rPr lang="en-IN" sz="1600" dirty="0" err="1">
                <a:latin typeface="+mj-lt"/>
              </a:rPr>
              <a:t>yz</a:t>
            </a:r>
            <a:r>
              <a:rPr lang="en-IN" sz="1600" dirty="0">
                <a:latin typeface="+mj-lt"/>
              </a:rPr>
              <a:t>-plane</a:t>
            </a:r>
            <a:r>
              <a:rPr lang="en-IN" sz="1600" b="1" dirty="0">
                <a:latin typeface="+mj-lt"/>
              </a:rPr>
              <a:t> </a:t>
            </a:r>
          </a:p>
          <a:p>
            <a:pPr algn="l"/>
            <a:endParaRPr lang="en-IN" dirty="0"/>
          </a:p>
        </p:txBody>
      </p:sp>
      <p:grpSp>
        <p:nvGrpSpPr>
          <p:cNvPr id="46" name="Group 45">
            <a:extLst>
              <a:ext uri="{FF2B5EF4-FFF2-40B4-BE49-F238E27FC236}">
                <a16:creationId xmlns:a16="http://schemas.microsoft.com/office/drawing/2014/main" id="{09C38C62-CA59-83E7-3FC4-FFEA0C806F21}"/>
              </a:ext>
            </a:extLst>
          </p:cNvPr>
          <p:cNvGrpSpPr/>
          <p:nvPr/>
        </p:nvGrpSpPr>
        <p:grpSpPr>
          <a:xfrm>
            <a:off x="3093227" y="2797368"/>
            <a:ext cx="5278916" cy="2493566"/>
            <a:chOff x="3192734" y="2409133"/>
            <a:chExt cx="5278916" cy="2493566"/>
          </a:xfrm>
        </p:grpSpPr>
        <p:cxnSp>
          <p:nvCxnSpPr>
            <p:cNvPr id="23" name="Straight Connector 22">
              <a:extLst>
                <a:ext uri="{FF2B5EF4-FFF2-40B4-BE49-F238E27FC236}">
                  <a16:creationId xmlns:a16="http://schemas.microsoft.com/office/drawing/2014/main" id="{637CDDA0-9F9A-95D8-F87C-88D483C6AF2F}"/>
                </a:ext>
              </a:extLst>
            </p:cNvPr>
            <p:cNvCxnSpPr>
              <a:cxnSpLocks/>
            </p:cNvCxnSpPr>
            <p:nvPr/>
          </p:nvCxnSpPr>
          <p:spPr>
            <a:xfrm rot="5400000">
              <a:off x="6519694" y="3670385"/>
              <a:ext cx="1260000" cy="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E9DCF2A-6128-41CD-B32B-4A0E30C28F9A}"/>
                </a:ext>
              </a:extLst>
            </p:cNvPr>
            <p:cNvCxnSpPr>
              <a:cxnSpLocks/>
            </p:cNvCxnSpPr>
            <p:nvPr/>
          </p:nvCxnSpPr>
          <p:spPr>
            <a:xfrm>
              <a:off x="5763705" y="4370682"/>
              <a:ext cx="125999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9AA0798-A557-5A17-D6F0-9BBE366C34C3}"/>
                    </a:ext>
                  </a:extLst>
                </p:cNvPr>
                <p:cNvSpPr txBox="1"/>
                <p:nvPr/>
              </p:nvSpPr>
              <p:spPr>
                <a:xfrm>
                  <a:off x="3192734" y="4507100"/>
                  <a:ext cx="1691732" cy="395599"/>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m:t>
                      </m:r>
                    </m:oMath>
                  </a14:m>
                  <a:endParaRPr lang="en-IN" sz="1400" dirty="0"/>
                </a:p>
              </p:txBody>
            </p:sp>
          </mc:Choice>
          <mc:Fallback xmlns="">
            <p:sp>
              <p:nvSpPr>
                <p:cNvPr id="25" name="TextBox 24">
                  <a:extLst>
                    <a:ext uri="{FF2B5EF4-FFF2-40B4-BE49-F238E27FC236}">
                      <a16:creationId xmlns:a16="http://schemas.microsoft.com/office/drawing/2014/main" id="{19AA0798-A557-5A17-D6F0-9BBE366C34C3}"/>
                    </a:ext>
                  </a:extLst>
                </p:cNvPr>
                <p:cNvSpPr txBox="1">
                  <a:spLocks noRot="1" noChangeAspect="1" noMove="1" noResize="1" noEditPoints="1" noAdjustHandles="1" noChangeArrowheads="1" noChangeShapeType="1" noTextEdit="1"/>
                </p:cNvSpPr>
                <p:nvPr/>
              </p:nvSpPr>
              <p:spPr>
                <a:xfrm>
                  <a:off x="3192734" y="4507100"/>
                  <a:ext cx="1691732" cy="395599"/>
                </a:xfrm>
                <a:prstGeom prst="rect">
                  <a:avLst/>
                </a:prstGeom>
                <a:blipFill>
                  <a:blip r:embed="rId3"/>
                  <a:stretch>
                    <a:fillRect l="-1079" t="-3077"/>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D6E73B4-2B8C-9E6D-CFAA-988C23242A7F}"/>
                    </a:ext>
                  </a:extLst>
                </p:cNvPr>
                <p:cNvSpPr txBox="1"/>
                <p:nvPr/>
              </p:nvSpPr>
              <p:spPr>
                <a:xfrm>
                  <a:off x="4687353" y="4472030"/>
                  <a:ext cx="1804602" cy="395599"/>
                </a:xfrm>
                <a:prstGeom prst="rect">
                  <a:avLst/>
                </a:prstGeom>
                <a:noFill/>
                <a:ln>
                  <a:noFill/>
                </a:ln>
              </p:spPr>
              <p:txBody>
                <a:bodyPr wrap="square">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+1)</m:t>
                      </m:r>
                    </m:oMath>
                  </a14:m>
                  <a:endParaRPr lang="en-IN" sz="1400" dirty="0"/>
                </a:p>
              </p:txBody>
            </p:sp>
          </mc:Choice>
          <mc:Fallback xmlns="">
            <p:sp>
              <p:nvSpPr>
                <p:cNvPr id="27" name="TextBox 26">
                  <a:extLst>
                    <a:ext uri="{FF2B5EF4-FFF2-40B4-BE49-F238E27FC236}">
                      <a16:creationId xmlns:a16="http://schemas.microsoft.com/office/drawing/2014/main" id="{ED6E73B4-2B8C-9E6D-CFAA-988C23242A7F}"/>
                    </a:ext>
                  </a:extLst>
                </p:cNvPr>
                <p:cNvSpPr txBox="1">
                  <a:spLocks noRot="1" noChangeAspect="1" noMove="1" noResize="1" noEditPoints="1" noAdjustHandles="1" noChangeArrowheads="1" noChangeShapeType="1" noTextEdit="1"/>
                </p:cNvSpPr>
                <p:nvPr/>
              </p:nvSpPr>
              <p:spPr>
                <a:xfrm>
                  <a:off x="4687353" y="4472030"/>
                  <a:ext cx="1804602" cy="395599"/>
                </a:xfrm>
                <a:prstGeom prst="rect">
                  <a:avLst/>
                </a:prstGeom>
                <a:blipFill>
                  <a:blip r:embed="rId4"/>
                  <a:stretch>
                    <a:fillRect l="-1014" t="-1538"/>
                  </a:stretch>
                </a:blipFill>
                <a:ln>
                  <a:noFill/>
                </a:ln>
              </p:spPr>
              <p:txBody>
                <a:bodyPr/>
                <a:lstStyle/>
                <a:p>
                  <a:r>
                    <a:rPr lang="en-IN">
                      <a:noFill/>
                    </a:rPr>
                    <a:t> </a:t>
                  </a:r>
                </a:p>
              </p:txBody>
            </p:sp>
          </mc:Fallback>
        </mc:AlternateContent>
        <p:sp>
          <p:nvSpPr>
            <p:cNvPr id="30" name="Oval 29">
              <a:extLst>
                <a:ext uri="{FF2B5EF4-FFF2-40B4-BE49-F238E27FC236}">
                  <a16:creationId xmlns:a16="http://schemas.microsoft.com/office/drawing/2014/main" id="{2E44360E-E7B8-FFF3-94A2-854C6BD1F152}"/>
                </a:ext>
              </a:extLst>
            </p:cNvPr>
            <p:cNvSpPr>
              <a:spLocks noChangeAspect="1"/>
            </p:cNvSpPr>
            <p:nvPr/>
          </p:nvSpPr>
          <p:spPr>
            <a:xfrm>
              <a:off x="3982471" y="4271863"/>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F63D979-844B-F88F-F0A3-1D10A7B52C01}"/>
                    </a:ext>
                  </a:extLst>
                </p:cNvPr>
                <p:cNvSpPr txBox="1"/>
                <p:nvPr/>
              </p:nvSpPr>
              <p:spPr>
                <a:xfrm>
                  <a:off x="6646249" y="4503642"/>
                  <a:ext cx="1804602" cy="395599"/>
                </a:xfrm>
                <a:prstGeom prst="rect">
                  <a:avLst/>
                </a:prstGeom>
                <a:noFill/>
                <a:ln>
                  <a:noFill/>
                </a:ln>
              </p:spPr>
              <p:txBody>
                <a:bodyPr wrap="square">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+2)</m:t>
                      </m:r>
                    </m:oMath>
                  </a14:m>
                  <a:endParaRPr lang="en-IN" sz="1400" dirty="0"/>
                </a:p>
              </p:txBody>
            </p:sp>
          </mc:Choice>
          <mc:Fallback xmlns="">
            <p:sp>
              <p:nvSpPr>
                <p:cNvPr id="32" name="TextBox 31">
                  <a:extLst>
                    <a:ext uri="{FF2B5EF4-FFF2-40B4-BE49-F238E27FC236}">
                      <a16:creationId xmlns:a16="http://schemas.microsoft.com/office/drawing/2014/main" id="{1F63D979-844B-F88F-F0A3-1D10A7B52C01}"/>
                    </a:ext>
                  </a:extLst>
                </p:cNvPr>
                <p:cNvSpPr txBox="1">
                  <a:spLocks noRot="1" noChangeAspect="1" noMove="1" noResize="1" noEditPoints="1" noAdjustHandles="1" noChangeArrowheads="1" noChangeShapeType="1" noTextEdit="1"/>
                </p:cNvSpPr>
                <p:nvPr/>
              </p:nvSpPr>
              <p:spPr>
                <a:xfrm>
                  <a:off x="6646249" y="4503642"/>
                  <a:ext cx="1804602" cy="395599"/>
                </a:xfrm>
                <a:prstGeom prst="rect">
                  <a:avLst/>
                </a:prstGeom>
                <a:blipFill>
                  <a:blip r:embed="rId5"/>
                  <a:stretch>
                    <a:fillRect l="-1014" t="-1538"/>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CFE7AA3-996E-3C3A-0A83-576E081EE204}"/>
                    </a:ext>
                  </a:extLst>
                </p:cNvPr>
                <p:cNvSpPr txBox="1"/>
                <p:nvPr/>
              </p:nvSpPr>
              <p:spPr>
                <a:xfrm>
                  <a:off x="6849387" y="2427566"/>
                  <a:ext cx="1622263" cy="307777"/>
                </a:xfrm>
                <a:prstGeom prst="rect">
                  <a:avLst/>
                </a:prstGeom>
                <a:noFill/>
                <a:ln>
                  <a:noFill/>
                </a:ln>
              </p:spPr>
              <p:txBody>
                <a:bodyPr wrap="square">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𝑦</m:t>
                          </m:r>
                        </m:e>
                        <m:sub>
                          <m:r>
                            <a:rPr lang="en-IN" sz="1400" i="1" smtClean="0">
                              <a:latin typeface="Cambria Math" panose="02040503050406030204" pitchFamily="18" charset="0"/>
                            </a:rPr>
                            <m:t>1</m:t>
                          </m:r>
                          <m:r>
                            <a:rPr lang="en-IN" sz="1400" b="0" i="1" smtClean="0">
                              <a:latin typeface="Cambria Math" panose="02040503050406030204" pitchFamily="18" charset="0"/>
                            </a:rPr>
                            <m:t> </m:t>
                          </m:r>
                        </m:sub>
                      </m:sSub>
                      <m:r>
                        <a:rPr lang="en-IN" sz="1400" b="0" i="1" smtClean="0">
                          <a:latin typeface="Cambria Math" panose="02040503050406030204" pitchFamily="18" charset="0"/>
                        </a:rPr>
                        <m:t>+1,</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+2)</m:t>
                      </m:r>
                    </m:oMath>
                  </a14:m>
                  <a:endParaRPr lang="en-IN" sz="1400" dirty="0"/>
                </a:p>
              </p:txBody>
            </p:sp>
          </mc:Choice>
          <mc:Fallback xmlns="">
            <p:sp>
              <p:nvSpPr>
                <p:cNvPr id="33" name="TextBox 32">
                  <a:extLst>
                    <a:ext uri="{FF2B5EF4-FFF2-40B4-BE49-F238E27FC236}">
                      <a16:creationId xmlns:a16="http://schemas.microsoft.com/office/drawing/2014/main" id="{2CFE7AA3-996E-3C3A-0A83-576E081EE204}"/>
                    </a:ext>
                  </a:extLst>
                </p:cNvPr>
                <p:cNvSpPr txBox="1">
                  <a:spLocks noRot="1" noChangeAspect="1" noMove="1" noResize="1" noEditPoints="1" noAdjustHandles="1" noChangeArrowheads="1" noChangeShapeType="1" noTextEdit="1"/>
                </p:cNvSpPr>
                <p:nvPr/>
              </p:nvSpPr>
              <p:spPr>
                <a:xfrm>
                  <a:off x="6849387" y="2427566"/>
                  <a:ext cx="1622263" cy="307777"/>
                </a:xfrm>
                <a:prstGeom prst="rect">
                  <a:avLst/>
                </a:prstGeom>
                <a:blipFill>
                  <a:blip r:embed="rId6"/>
                  <a:stretch>
                    <a:fillRect l="-1128" t="-4000" b="-2000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3325082-9A32-AF5B-0287-70A8B92A01D2}"/>
                    </a:ext>
                  </a:extLst>
                </p:cNvPr>
                <p:cNvSpPr txBox="1"/>
                <p:nvPr/>
              </p:nvSpPr>
              <p:spPr>
                <a:xfrm>
                  <a:off x="4602875" y="2409133"/>
                  <a:ext cx="2199816" cy="395599"/>
                </a:xfrm>
                <a:prstGeom prst="rect">
                  <a:avLst/>
                </a:prstGeom>
                <a:noFill/>
                <a:ln>
                  <a:noFill/>
                </a:ln>
              </p:spPr>
              <p:txBody>
                <a:bodyPr wrap="square">
                  <a:spAutoFit/>
                </a:bodyPr>
                <a:lstStyle/>
                <a:p>
                  <a:r>
                    <a:rPr lang="en-IN" sz="1400" dirty="0">
                      <a:solidFill>
                        <a:srgbClr val="FF0000"/>
                      </a:solidFill>
                    </a:rPr>
                    <a:t>(</a:t>
                  </a:r>
                  <a14:m>
                    <m:oMath xmlns:m="http://schemas.openxmlformats.org/officeDocument/2006/math">
                      <m:sSub>
                        <m:sSubPr>
                          <m:ctrlPr>
                            <a:rPr lang="en-IN" sz="1400" i="1" smtClean="0">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𝑥</m:t>
                          </m:r>
                        </m:e>
                        <m:sub>
                          <m:r>
                            <a:rPr lang="en-IN" sz="1400" b="0" i="1" smtClean="0">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𝑦</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+1,</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𝑧</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+1)</m:t>
                      </m:r>
                    </m:oMath>
                  </a14:m>
                  <a:endParaRPr lang="en-IN" sz="1400" dirty="0">
                    <a:solidFill>
                      <a:srgbClr val="FF0000"/>
                    </a:solidFill>
                  </a:endParaRPr>
                </a:p>
              </p:txBody>
            </p:sp>
          </mc:Choice>
          <mc:Fallback xmlns="">
            <p:sp>
              <p:nvSpPr>
                <p:cNvPr id="35" name="TextBox 34">
                  <a:extLst>
                    <a:ext uri="{FF2B5EF4-FFF2-40B4-BE49-F238E27FC236}">
                      <a16:creationId xmlns:a16="http://schemas.microsoft.com/office/drawing/2014/main" id="{E3325082-9A32-AF5B-0287-70A8B92A01D2}"/>
                    </a:ext>
                  </a:extLst>
                </p:cNvPr>
                <p:cNvSpPr txBox="1">
                  <a:spLocks noRot="1" noChangeAspect="1" noMove="1" noResize="1" noEditPoints="1" noAdjustHandles="1" noChangeArrowheads="1" noChangeShapeType="1" noTextEdit="1"/>
                </p:cNvSpPr>
                <p:nvPr/>
              </p:nvSpPr>
              <p:spPr>
                <a:xfrm>
                  <a:off x="4602875" y="2409133"/>
                  <a:ext cx="2199816" cy="395599"/>
                </a:xfrm>
                <a:prstGeom prst="rect">
                  <a:avLst/>
                </a:prstGeom>
                <a:blipFill>
                  <a:blip r:embed="rId7"/>
                  <a:stretch>
                    <a:fillRect l="-831" t="-3077"/>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04EE897-0C96-0024-1096-7CA37D3CDBB3}"/>
                    </a:ext>
                  </a:extLst>
                </p:cNvPr>
                <p:cNvSpPr txBox="1"/>
                <p:nvPr/>
              </p:nvSpPr>
              <p:spPr>
                <a:xfrm>
                  <a:off x="3452891" y="4164329"/>
                  <a:ext cx="738411" cy="32636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1</m:t>
                            </m:r>
                          </m:e>
                        </m:d>
                      </m:oMath>
                    </m:oMathPara>
                  </a14:m>
                  <a:endParaRPr lang="en-IN" sz="1050" dirty="0"/>
                </a:p>
              </p:txBody>
            </p:sp>
          </mc:Choice>
          <mc:Fallback xmlns="">
            <p:sp>
              <p:nvSpPr>
                <p:cNvPr id="36" name="TextBox 35">
                  <a:extLst>
                    <a:ext uri="{FF2B5EF4-FFF2-40B4-BE49-F238E27FC236}">
                      <a16:creationId xmlns:a16="http://schemas.microsoft.com/office/drawing/2014/main" id="{D04EE897-0C96-0024-1096-7CA37D3CDBB3}"/>
                    </a:ext>
                  </a:extLst>
                </p:cNvPr>
                <p:cNvSpPr txBox="1">
                  <a:spLocks noRot="1" noChangeAspect="1" noMove="1" noResize="1" noEditPoints="1" noAdjustHandles="1" noChangeArrowheads="1" noChangeShapeType="1" noTextEdit="1"/>
                </p:cNvSpPr>
                <p:nvPr/>
              </p:nvSpPr>
              <p:spPr>
                <a:xfrm>
                  <a:off x="3452891" y="4164329"/>
                  <a:ext cx="738411" cy="326369"/>
                </a:xfrm>
                <a:prstGeom prst="rect">
                  <a:avLst/>
                </a:prstGeom>
                <a:blipFill>
                  <a:blip r:embed="rId8"/>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DD5598-9981-3D50-528A-2165176615C2}"/>
                    </a:ext>
                  </a:extLst>
                </p:cNvPr>
                <p:cNvSpPr txBox="1"/>
                <p:nvPr/>
              </p:nvSpPr>
              <p:spPr>
                <a:xfrm>
                  <a:off x="7011510" y="4073331"/>
                  <a:ext cx="738411" cy="253916"/>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3</m:t>
                            </m:r>
                          </m:e>
                        </m:d>
                      </m:oMath>
                    </m:oMathPara>
                  </a14:m>
                  <a:endParaRPr lang="en-IN" sz="1050" dirty="0"/>
                </a:p>
              </p:txBody>
            </p:sp>
          </mc:Choice>
          <mc:Fallback xmlns="">
            <p:sp>
              <p:nvSpPr>
                <p:cNvPr id="37" name="TextBox 36">
                  <a:extLst>
                    <a:ext uri="{FF2B5EF4-FFF2-40B4-BE49-F238E27FC236}">
                      <a16:creationId xmlns:a16="http://schemas.microsoft.com/office/drawing/2014/main" id="{82DD5598-9981-3D50-528A-2165176615C2}"/>
                    </a:ext>
                  </a:extLst>
                </p:cNvPr>
                <p:cNvSpPr txBox="1">
                  <a:spLocks noRot="1" noChangeAspect="1" noMove="1" noResize="1" noEditPoints="1" noAdjustHandles="1" noChangeArrowheads="1" noChangeShapeType="1" noTextEdit="1"/>
                </p:cNvSpPr>
                <p:nvPr/>
              </p:nvSpPr>
              <p:spPr>
                <a:xfrm>
                  <a:off x="7011510" y="4073331"/>
                  <a:ext cx="738411" cy="253916"/>
                </a:xfrm>
                <a:prstGeom prst="rect">
                  <a:avLst/>
                </a:prstGeom>
                <a:blipFill>
                  <a:blip r:embed="rId9"/>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31C4B8D-B75F-5DE3-E732-D069E29F983B}"/>
                    </a:ext>
                  </a:extLst>
                </p:cNvPr>
                <p:cNvSpPr txBox="1"/>
                <p:nvPr/>
              </p:nvSpPr>
              <p:spPr>
                <a:xfrm>
                  <a:off x="5042317" y="2983188"/>
                  <a:ext cx="738411" cy="253916"/>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3′</m:t>
                            </m:r>
                          </m:e>
                        </m:d>
                      </m:oMath>
                    </m:oMathPara>
                  </a14:m>
                  <a:endParaRPr lang="en-IN" sz="1050" dirty="0"/>
                </a:p>
              </p:txBody>
            </p:sp>
          </mc:Choice>
          <mc:Fallback xmlns="">
            <p:sp>
              <p:nvSpPr>
                <p:cNvPr id="40" name="TextBox 39">
                  <a:extLst>
                    <a:ext uri="{FF2B5EF4-FFF2-40B4-BE49-F238E27FC236}">
                      <a16:creationId xmlns:a16="http://schemas.microsoft.com/office/drawing/2014/main" id="{031C4B8D-B75F-5DE3-E732-D069E29F983B}"/>
                    </a:ext>
                  </a:extLst>
                </p:cNvPr>
                <p:cNvSpPr txBox="1">
                  <a:spLocks noRot="1" noChangeAspect="1" noMove="1" noResize="1" noEditPoints="1" noAdjustHandles="1" noChangeArrowheads="1" noChangeShapeType="1" noTextEdit="1"/>
                </p:cNvSpPr>
                <p:nvPr/>
              </p:nvSpPr>
              <p:spPr>
                <a:xfrm>
                  <a:off x="5042317" y="2983188"/>
                  <a:ext cx="738411" cy="253916"/>
                </a:xfrm>
                <a:prstGeom prst="rect">
                  <a:avLst/>
                </a:prstGeom>
                <a:blipFill>
                  <a:blip r:embed="rId10"/>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D3A0279-85BD-3386-F2BF-5783508F8220}"/>
                    </a:ext>
                  </a:extLst>
                </p:cNvPr>
                <p:cNvSpPr txBox="1"/>
                <p:nvPr/>
              </p:nvSpPr>
              <p:spPr>
                <a:xfrm>
                  <a:off x="5001217" y="4103791"/>
                  <a:ext cx="738411" cy="253916"/>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2</m:t>
                            </m:r>
                          </m:e>
                        </m:d>
                      </m:oMath>
                    </m:oMathPara>
                  </a14:m>
                  <a:endParaRPr lang="en-IN" sz="1050" dirty="0"/>
                </a:p>
              </p:txBody>
            </p:sp>
          </mc:Choice>
          <mc:Fallback xmlns="">
            <p:sp>
              <p:nvSpPr>
                <p:cNvPr id="54" name="TextBox 53">
                  <a:extLst>
                    <a:ext uri="{FF2B5EF4-FFF2-40B4-BE49-F238E27FC236}">
                      <a16:creationId xmlns:a16="http://schemas.microsoft.com/office/drawing/2014/main" id="{0D3A0279-85BD-3386-F2BF-5783508F8220}"/>
                    </a:ext>
                  </a:extLst>
                </p:cNvPr>
                <p:cNvSpPr txBox="1">
                  <a:spLocks noRot="1" noChangeAspect="1" noMove="1" noResize="1" noEditPoints="1" noAdjustHandles="1" noChangeArrowheads="1" noChangeShapeType="1" noTextEdit="1"/>
                </p:cNvSpPr>
                <p:nvPr/>
              </p:nvSpPr>
              <p:spPr>
                <a:xfrm>
                  <a:off x="5001217" y="4103791"/>
                  <a:ext cx="738411" cy="253916"/>
                </a:xfrm>
                <a:prstGeom prst="rect">
                  <a:avLst/>
                </a:prstGeom>
                <a:blipFill>
                  <a:blip r:embed="rId11"/>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40DCB38-60CA-CFB9-8B91-9B576BC09840}"/>
                    </a:ext>
                  </a:extLst>
                </p:cNvPr>
                <p:cNvSpPr txBox="1"/>
                <p:nvPr/>
              </p:nvSpPr>
              <p:spPr>
                <a:xfrm>
                  <a:off x="7011509" y="2916198"/>
                  <a:ext cx="738411" cy="253916"/>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55" name="TextBox 54">
                  <a:extLst>
                    <a:ext uri="{FF2B5EF4-FFF2-40B4-BE49-F238E27FC236}">
                      <a16:creationId xmlns:a16="http://schemas.microsoft.com/office/drawing/2014/main" id="{340DCB38-60CA-CFB9-8B91-9B576BC09840}"/>
                    </a:ext>
                  </a:extLst>
                </p:cNvPr>
                <p:cNvSpPr txBox="1">
                  <a:spLocks noRot="1" noChangeAspect="1" noMove="1" noResize="1" noEditPoints="1" noAdjustHandles="1" noChangeArrowheads="1" noChangeShapeType="1" noTextEdit="1"/>
                </p:cNvSpPr>
                <p:nvPr/>
              </p:nvSpPr>
              <p:spPr>
                <a:xfrm>
                  <a:off x="7011509" y="2916198"/>
                  <a:ext cx="738411" cy="253916"/>
                </a:xfrm>
                <a:prstGeom prst="rect">
                  <a:avLst/>
                </a:prstGeom>
                <a:blipFill>
                  <a:blip r:embed="rId12"/>
                  <a:stretch>
                    <a:fillRect/>
                  </a:stretch>
                </a:blipFill>
                <a:ln>
                  <a:noFill/>
                </a:ln>
              </p:spPr>
              <p:txBody>
                <a:bodyPr/>
                <a:lstStyle/>
                <a:p>
                  <a:r>
                    <a:rPr lang="en-IN">
                      <a:noFill/>
                    </a:rPr>
                    <a:t> </a:t>
                  </a:r>
                </a:p>
              </p:txBody>
            </p:sp>
          </mc:Fallback>
        </mc:AlternateContent>
        <p:sp>
          <p:nvSpPr>
            <p:cNvPr id="17" name="Oval 16">
              <a:extLst>
                <a:ext uri="{FF2B5EF4-FFF2-40B4-BE49-F238E27FC236}">
                  <a16:creationId xmlns:a16="http://schemas.microsoft.com/office/drawing/2014/main" id="{15161D17-1FE5-84C3-62FD-25A6D51999F4}"/>
                </a:ext>
              </a:extLst>
            </p:cNvPr>
            <p:cNvSpPr>
              <a:spLocks noChangeAspect="1"/>
            </p:cNvSpPr>
            <p:nvPr/>
          </p:nvSpPr>
          <p:spPr>
            <a:xfrm>
              <a:off x="5506353" y="4247390"/>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CC596507-D0C1-3F23-E694-EA3B6CF56037}"/>
                </a:ext>
              </a:extLst>
            </p:cNvPr>
            <p:cNvSpPr>
              <a:spLocks noChangeAspect="1"/>
            </p:cNvSpPr>
            <p:nvPr/>
          </p:nvSpPr>
          <p:spPr>
            <a:xfrm>
              <a:off x="5530341" y="2787403"/>
              <a:ext cx="252000" cy="2520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A42FB758-5DE8-F5BD-F8B8-C3146AD62508}"/>
                </a:ext>
              </a:extLst>
            </p:cNvPr>
            <p:cNvSpPr>
              <a:spLocks noChangeAspect="1"/>
            </p:cNvSpPr>
            <p:nvPr/>
          </p:nvSpPr>
          <p:spPr>
            <a:xfrm>
              <a:off x="7024848" y="2785155"/>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F5BAE4C4-E633-8B2C-CBCD-0E03E0AAB9A0}"/>
                </a:ext>
              </a:extLst>
            </p:cNvPr>
            <p:cNvSpPr>
              <a:spLocks noChangeAspect="1"/>
            </p:cNvSpPr>
            <p:nvPr/>
          </p:nvSpPr>
          <p:spPr>
            <a:xfrm>
              <a:off x="7023704" y="4238698"/>
              <a:ext cx="252000" cy="252000"/>
            </a:xfrm>
            <a:prstGeom prst="ellipse">
              <a:avLst/>
            </a:prstGeom>
            <a:solidFill>
              <a:srgbClr val="FF00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31" name="Straight Connector 30">
              <a:extLst>
                <a:ext uri="{FF2B5EF4-FFF2-40B4-BE49-F238E27FC236}">
                  <a16:creationId xmlns:a16="http://schemas.microsoft.com/office/drawing/2014/main" id="{F52C5563-7439-65C5-95A9-1B70210B3A4A}"/>
                </a:ext>
              </a:extLst>
            </p:cNvPr>
            <p:cNvCxnSpPr>
              <a:cxnSpLocks/>
            </p:cNvCxnSpPr>
            <p:nvPr/>
          </p:nvCxnSpPr>
          <p:spPr>
            <a:xfrm rot="5400000">
              <a:off x="5010446" y="3660803"/>
              <a:ext cx="125999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326ABC63-F8A9-EE35-45B0-A8449746E4FD}"/>
                </a:ext>
              </a:extLst>
            </p:cNvPr>
            <p:cNvCxnSpPr>
              <a:cxnSpLocks/>
            </p:cNvCxnSpPr>
            <p:nvPr/>
          </p:nvCxnSpPr>
          <p:spPr>
            <a:xfrm>
              <a:off x="4246354" y="4405752"/>
              <a:ext cx="1259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4BE116A-E5A5-516F-9EF6-0B56317F9628}"/>
                </a:ext>
              </a:extLst>
            </p:cNvPr>
            <p:cNvCxnSpPr>
              <a:cxnSpLocks/>
            </p:cNvCxnSpPr>
            <p:nvPr/>
          </p:nvCxnSpPr>
          <p:spPr>
            <a:xfrm>
              <a:off x="5782341" y="2911155"/>
              <a:ext cx="1259999"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 name="Footer Placeholder 1">
            <a:extLst>
              <a:ext uri="{FF2B5EF4-FFF2-40B4-BE49-F238E27FC236}">
                <a16:creationId xmlns:a16="http://schemas.microsoft.com/office/drawing/2014/main" id="{A34363EF-3313-964E-FDE7-29EA03D85417}"/>
              </a:ext>
            </a:extLst>
          </p:cNvPr>
          <p:cNvSpPr>
            <a:spLocks noGrp="1"/>
          </p:cNvSpPr>
          <p:nvPr>
            <p:ph type="ftr" sz="quarter" idx="11"/>
          </p:nvPr>
        </p:nvSpPr>
        <p:spPr/>
        <p:txBody>
          <a:bodyPr/>
          <a:lstStyle/>
          <a:p>
            <a:r>
              <a:rPr lang="en-US"/>
              <a:t>Macromolecules, Vol. 22,No. 7, 1989</a:t>
            </a:r>
            <a:endParaRPr lang="en-IN"/>
          </a:p>
        </p:txBody>
      </p:sp>
      <p:sp>
        <p:nvSpPr>
          <p:cNvPr id="4" name="Slide Number Placeholder 3">
            <a:extLst>
              <a:ext uri="{FF2B5EF4-FFF2-40B4-BE49-F238E27FC236}">
                <a16:creationId xmlns:a16="http://schemas.microsoft.com/office/drawing/2014/main" id="{8B188309-5DAD-C1C6-4C67-AE86F13C2610}"/>
              </a:ext>
            </a:extLst>
          </p:cNvPr>
          <p:cNvSpPr>
            <a:spLocks noGrp="1"/>
          </p:cNvSpPr>
          <p:nvPr>
            <p:ph type="sldNum" sz="quarter" idx="12"/>
          </p:nvPr>
        </p:nvSpPr>
        <p:spPr/>
        <p:txBody>
          <a:bodyPr/>
          <a:lstStyle/>
          <a:p>
            <a:fld id="{8AFCDE44-C7E7-48E0-B402-97B4027E079D}" type="slidenum">
              <a:rPr lang="en-IN" smtClean="0"/>
              <a:t>8</a:t>
            </a:fld>
            <a:endParaRPr lang="en-IN"/>
          </a:p>
        </p:txBody>
      </p:sp>
    </p:spTree>
    <p:extLst>
      <p:ext uri="{BB962C8B-B14F-4D97-AF65-F5344CB8AC3E}">
        <p14:creationId xmlns:p14="http://schemas.microsoft.com/office/powerpoint/2010/main" val="296996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53C001C-8767-7163-199B-A0048EA8E426}"/>
            </a:ext>
          </a:extLst>
        </p:cNvPr>
        <p:cNvGrpSpPr/>
        <p:nvPr/>
      </p:nvGrpSpPr>
      <p:grpSpPr>
        <a:xfrm>
          <a:off x="0" y="0"/>
          <a:ext cx="0" cy="0"/>
          <a:chOff x="0" y="0"/>
          <a:chExt cx="0" cy="0"/>
        </a:xfrm>
      </p:grpSpPr>
      <p:grpSp>
        <p:nvGrpSpPr>
          <p:cNvPr id="77" name="Group 76">
            <a:extLst>
              <a:ext uri="{FF2B5EF4-FFF2-40B4-BE49-F238E27FC236}">
                <a16:creationId xmlns:a16="http://schemas.microsoft.com/office/drawing/2014/main" id="{D2C231FE-AE78-AE63-2E68-D0469D837B73}"/>
              </a:ext>
            </a:extLst>
          </p:cNvPr>
          <p:cNvGrpSpPr/>
          <p:nvPr/>
        </p:nvGrpSpPr>
        <p:grpSpPr>
          <a:xfrm>
            <a:off x="855710" y="376871"/>
            <a:ext cx="10515600" cy="584775"/>
            <a:chOff x="905621" y="288255"/>
            <a:chExt cx="10515600" cy="584775"/>
          </a:xfrm>
        </p:grpSpPr>
        <p:cxnSp>
          <p:nvCxnSpPr>
            <p:cNvPr id="78" name="Straight Connector 77">
              <a:extLst>
                <a:ext uri="{FF2B5EF4-FFF2-40B4-BE49-F238E27FC236}">
                  <a16:creationId xmlns:a16="http://schemas.microsoft.com/office/drawing/2014/main" id="{BA18921A-849F-FC93-B9BB-FECAA85A63F8}"/>
                </a:ext>
              </a:extLst>
            </p:cNvPr>
            <p:cNvCxnSpPr/>
            <p:nvPr/>
          </p:nvCxnSpPr>
          <p:spPr>
            <a:xfrm>
              <a:off x="905621" y="871220"/>
              <a:ext cx="1051560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77B3CA85-AD44-D475-F7A1-DBBBCF08FA47}"/>
                </a:ext>
              </a:extLst>
            </p:cNvPr>
            <p:cNvSpPr txBox="1"/>
            <p:nvPr/>
          </p:nvSpPr>
          <p:spPr>
            <a:xfrm>
              <a:off x="923574" y="288255"/>
              <a:ext cx="6096000" cy="584775"/>
            </a:xfrm>
            <a:prstGeom prst="rect">
              <a:avLst/>
            </a:prstGeom>
            <a:noFill/>
            <a:ln>
              <a:noFill/>
            </a:ln>
          </p:spPr>
          <p:txBody>
            <a:bodyPr wrap="square">
              <a:spAutoFit/>
            </a:bodyPr>
            <a:lstStyle/>
            <a:p>
              <a:pPr algn="l"/>
              <a:r>
                <a:rPr lang="en-IN" dirty="0"/>
                <a:t> </a:t>
              </a:r>
              <a:r>
                <a:rPr lang="en-IN" sz="3200" dirty="0">
                  <a:latin typeface="+mj-lt"/>
                </a:rPr>
                <a:t>Monte Carlo Moves: </a:t>
              </a:r>
            </a:p>
          </p:txBody>
        </p:sp>
      </p:grpSp>
      <p:sp>
        <p:nvSpPr>
          <p:cNvPr id="80" name="TextBox 79">
            <a:extLst>
              <a:ext uri="{FF2B5EF4-FFF2-40B4-BE49-F238E27FC236}">
                <a16:creationId xmlns:a16="http://schemas.microsoft.com/office/drawing/2014/main" id="{73D7BC72-48BE-087B-1765-92AB0F8BB161}"/>
              </a:ext>
            </a:extLst>
          </p:cNvPr>
          <p:cNvSpPr txBox="1"/>
          <p:nvPr/>
        </p:nvSpPr>
        <p:spPr>
          <a:xfrm>
            <a:off x="851282" y="1239043"/>
            <a:ext cx="6667716" cy="369332"/>
          </a:xfrm>
          <a:prstGeom prst="rect">
            <a:avLst/>
          </a:prstGeom>
          <a:noFill/>
          <a:ln>
            <a:noFill/>
          </a:ln>
        </p:spPr>
        <p:txBody>
          <a:bodyPr wrap="square" rtlCol="0">
            <a:spAutoFit/>
          </a:bodyPr>
          <a:lstStyle/>
          <a:p>
            <a:pPr marL="285750" indent="-285750" algn="l">
              <a:buFont typeface="Arial" panose="020B0604020202020204" pitchFamily="34" charset="0"/>
              <a:buChar char="•"/>
            </a:pPr>
            <a:r>
              <a:rPr lang="en-IN" u="sng" dirty="0"/>
              <a:t>MOVE</a:t>
            </a:r>
            <a:r>
              <a:rPr lang="en-IN" dirty="0"/>
              <a:t>: B (Terminal bead movement), (YZ-plane)</a:t>
            </a:r>
          </a:p>
        </p:txBody>
      </p:sp>
      <p:grpSp>
        <p:nvGrpSpPr>
          <p:cNvPr id="97" name="Group 96">
            <a:extLst>
              <a:ext uri="{FF2B5EF4-FFF2-40B4-BE49-F238E27FC236}">
                <a16:creationId xmlns:a16="http://schemas.microsoft.com/office/drawing/2014/main" id="{9A8A91DE-88AC-310B-9F36-3004E29AA5E1}"/>
              </a:ext>
            </a:extLst>
          </p:cNvPr>
          <p:cNvGrpSpPr/>
          <p:nvPr/>
        </p:nvGrpSpPr>
        <p:grpSpPr>
          <a:xfrm>
            <a:off x="6969663" y="5437784"/>
            <a:ext cx="5475588" cy="865381"/>
            <a:chOff x="7833420" y="5145916"/>
            <a:chExt cx="5475588" cy="865381"/>
          </a:xfrm>
        </p:grpSpPr>
        <p:grpSp>
          <p:nvGrpSpPr>
            <p:cNvPr id="94" name="Group 93">
              <a:extLst>
                <a:ext uri="{FF2B5EF4-FFF2-40B4-BE49-F238E27FC236}">
                  <a16:creationId xmlns:a16="http://schemas.microsoft.com/office/drawing/2014/main" id="{8D53510C-87D2-79B8-5D25-DD6DBB307B49}"/>
                </a:ext>
              </a:extLst>
            </p:cNvPr>
            <p:cNvGrpSpPr/>
            <p:nvPr/>
          </p:nvGrpSpPr>
          <p:grpSpPr>
            <a:xfrm>
              <a:off x="7833420" y="5145916"/>
              <a:ext cx="5475588" cy="338554"/>
              <a:chOff x="7687018" y="4768494"/>
              <a:chExt cx="5475588" cy="338554"/>
            </a:xfrm>
          </p:grpSpPr>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4ED3B50-D364-049F-70A6-584C518EC0E5}"/>
                      </a:ext>
                    </a:extLst>
                  </p:cNvPr>
                  <p:cNvSpPr txBox="1"/>
                  <p:nvPr/>
                </p:nvSpPr>
                <p:spPr>
                  <a:xfrm>
                    <a:off x="7687018" y="4798895"/>
                    <a:ext cx="2625381" cy="276999"/>
                  </a:xfrm>
                  <a:prstGeom prst="rect">
                    <a:avLst/>
                  </a:prstGeom>
                  <a:noFill/>
                  <a:ln>
                    <a:noFill/>
                  </a:ln>
                </p:spPr>
                <p:txBody>
                  <a:bodyPr wrap="square" rtlCol="0">
                    <a:spAutoFit/>
                  </a:bodyPr>
                  <a:lstStyle/>
                  <a:p>
                    <a:r>
                      <a:rPr lang="en-IN" sz="1200" dirty="0">
                        <a:solidFill>
                          <a:srgbClr val="FF0000"/>
                        </a:solidFill>
                      </a:rPr>
                      <a:t>(</a:t>
                    </a:r>
                    <a14:m>
                      <m:oMath xmlns:m="http://schemas.openxmlformats.org/officeDocument/2006/math">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𝑥</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𝑦</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+1,</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𝑧</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+2)</m:t>
                        </m:r>
                        <m:r>
                          <a:rPr lang="en-IN" sz="1200" b="0" i="1" smtClean="0">
                            <a:solidFill>
                              <a:srgbClr val="FF0000"/>
                            </a:solidFill>
                            <a:latin typeface="Cambria Math" panose="02040503050406030204" pitchFamily="18" charset="0"/>
                          </a:rPr>
                          <m:t>,</m:t>
                        </m:r>
                        <m:r>
                          <m:rPr>
                            <m:nor/>
                          </m:rPr>
                          <a:rPr lang="en-IN" sz="1200" dirty="0">
                            <a:solidFill>
                              <a:srgbClr val="FF0000"/>
                            </a:solidFill>
                          </a:rPr>
                          <m:t>(</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𝑥</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𝑦</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−1,</m:t>
                        </m:r>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𝑧</m:t>
                            </m:r>
                          </m:e>
                          <m:sub>
                            <m:r>
                              <a:rPr lang="en-IN" sz="1200" i="1">
                                <a:solidFill>
                                  <a:srgbClr val="FF0000"/>
                                </a:solidFill>
                                <a:latin typeface="Cambria Math" panose="02040503050406030204" pitchFamily="18" charset="0"/>
                              </a:rPr>
                              <m:t>1</m:t>
                            </m:r>
                          </m:sub>
                        </m:sSub>
                        <m:r>
                          <a:rPr lang="en-IN" sz="1200" i="1">
                            <a:solidFill>
                              <a:srgbClr val="FF0000"/>
                            </a:solidFill>
                            <a:latin typeface="Cambria Math" panose="02040503050406030204" pitchFamily="18" charset="0"/>
                          </a:rPr>
                          <m:t>+2)</m:t>
                        </m:r>
                      </m:oMath>
                    </a14:m>
                    <a:endParaRPr lang="en-IN" sz="1200" dirty="0">
                      <a:latin typeface="+mj-lt"/>
                      <a:cs typeface="Arial" panose="020B0604020202020204" pitchFamily="34" charset="0"/>
                    </a:endParaRPr>
                  </a:p>
                </p:txBody>
              </p:sp>
            </mc:Choice>
            <mc:Fallback xmlns="">
              <p:sp>
                <p:nvSpPr>
                  <p:cNvPr id="91" name="TextBox 90">
                    <a:extLst>
                      <a:ext uri="{FF2B5EF4-FFF2-40B4-BE49-F238E27FC236}">
                        <a16:creationId xmlns:a16="http://schemas.microsoft.com/office/drawing/2014/main" id="{A4ED3B50-D364-049F-70A6-584C518EC0E5}"/>
                      </a:ext>
                    </a:extLst>
                  </p:cNvPr>
                  <p:cNvSpPr txBox="1">
                    <a:spLocks noRot="1" noChangeAspect="1" noMove="1" noResize="1" noEditPoints="1" noAdjustHandles="1" noChangeArrowheads="1" noChangeShapeType="1" noTextEdit="1"/>
                  </p:cNvSpPr>
                  <p:nvPr/>
                </p:nvSpPr>
                <p:spPr>
                  <a:xfrm>
                    <a:off x="7687018" y="4798895"/>
                    <a:ext cx="2625381" cy="276999"/>
                  </a:xfrm>
                  <a:prstGeom prst="rect">
                    <a:avLst/>
                  </a:prstGeom>
                  <a:blipFill>
                    <a:blip r:embed="rId18"/>
                    <a:stretch>
                      <a:fillRect b="-15217"/>
                    </a:stretch>
                  </a:blipFill>
                  <a:ln>
                    <a:noFill/>
                  </a:ln>
                </p:spPr>
                <p:txBody>
                  <a:bodyPr/>
                  <a:lstStyle/>
                  <a:p>
                    <a:r>
                      <a:rPr lang="en-IN">
                        <a:noFill/>
                      </a:rPr>
                      <a:t> </a:t>
                    </a:r>
                  </a:p>
                </p:txBody>
              </p:sp>
            </mc:Fallback>
          </mc:AlternateContent>
          <p:sp>
            <p:nvSpPr>
              <p:cNvPr id="93" name="TextBox 92">
                <a:extLst>
                  <a:ext uri="{FF2B5EF4-FFF2-40B4-BE49-F238E27FC236}">
                    <a16:creationId xmlns:a16="http://schemas.microsoft.com/office/drawing/2014/main" id="{75B0E3B9-D4D8-F985-9531-BE80D8C7F9CF}"/>
                  </a:ext>
                </a:extLst>
              </p:cNvPr>
              <p:cNvSpPr txBox="1"/>
              <p:nvPr/>
            </p:nvSpPr>
            <p:spPr>
              <a:xfrm>
                <a:off x="10133427" y="4768494"/>
                <a:ext cx="3029179" cy="338554"/>
              </a:xfrm>
              <a:prstGeom prst="rect">
                <a:avLst/>
              </a:prstGeom>
              <a:noFill/>
              <a:ln>
                <a:noFill/>
              </a:ln>
            </p:spPr>
            <p:txBody>
              <a:bodyPr wrap="square" rtlCol="0">
                <a:spAutoFit/>
              </a:bodyPr>
              <a:lstStyle/>
              <a:p>
                <a:pPr algn="l"/>
                <a:r>
                  <a:rPr lang="en-IN" sz="1600" dirty="0">
                    <a:latin typeface="+mj-lt"/>
                  </a:rPr>
                  <a:t>- In-plane movements (</a:t>
                </a:r>
                <a:r>
                  <a:rPr lang="en-IN" sz="1600" dirty="0" err="1">
                    <a:latin typeface="+mj-lt"/>
                  </a:rPr>
                  <a:t>yz</a:t>
                </a:r>
                <a:r>
                  <a:rPr lang="en-IN" sz="1600" dirty="0">
                    <a:latin typeface="+mj-lt"/>
                  </a:rPr>
                  <a:t> plane)</a:t>
                </a:r>
              </a:p>
            </p:txBody>
          </p:sp>
        </p:gr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F53ABC31-3DA5-5271-A514-264D5D1063E3}"/>
                    </a:ext>
                  </a:extLst>
                </p:cNvPr>
                <p:cNvSpPr txBox="1"/>
                <p:nvPr/>
              </p:nvSpPr>
              <p:spPr>
                <a:xfrm>
                  <a:off x="7833420" y="5441911"/>
                  <a:ext cx="2625381" cy="307777"/>
                </a:xfrm>
                <a:prstGeom prst="rect">
                  <a:avLst/>
                </a:prstGeom>
                <a:noFill/>
                <a:ln>
                  <a:noFill/>
                </a:ln>
              </p:spPr>
              <p:txBody>
                <a:bodyPr wrap="square" rtlCol="0">
                  <a:spAutoFit/>
                </a:bodyPr>
                <a:lstStyle/>
                <a:p>
                  <a:r>
                    <a:rPr lang="en-IN" sz="1400" dirty="0">
                      <a:solidFill>
                        <a:srgbClr val="7030A0"/>
                      </a:solidFill>
                    </a:rPr>
                    <a:t>(</a:t>
                  </a:r>
                  <a14:m>
                    <m:oMath xmlns:m="http://schemas.openxmlformats.org/officeDocument/2006/math">
                      <m:sSub>
                        <m:sSubPr>
                          <m:ctrlPr>
                            <a:rPr lang="en-IN" sz="1200" i="1" smtClean="0">
                              <a:solidFill>
                                <a:srgbClr val="7030A0"/>
                              </a:solidFill>
                              <a:latin typeface="Cambria Math" panose="02040503050406030204" pitchFamily="18" charset="0"/>
                            </a:rPr>
                          </m:ctrlPr>
                        </m:sSubPr>
                        <m:e>
                          <m:r>
                            <a:rPr lang="en-IN" sz="1200" b="0" i="1" smtClean="0">
                              <a:solidFill>
                                <a:srgbClr val="7030A0"/>
                              </a:solidFill>
                              <a:latin typeface="Cambria Math" panose="02040503050406030204" pitchFamily="18" charset="0"/>
                            </a:rPr>
                            <m:t>𝑥</m:t>
                          </m:r>
                        </m:e>
                        <m:sub>
                          <m:r>
                            <a:rPr lang="en-IN" sz="1200" b="0" i="1" smtClean="0">
                              <a:solidFill>
                                <a:srgbClr val="7030A0"/>
                              </a:solidFill>
                              <a:latin typeface="Cambria Math" panose="02040503050406030204" pitchFamily="18" charset="0"/>
                            </a:rPr>
                            <m:t>1</m:t>
                          </m:r>
                        </m:sub>
                      </m:sSub>
                      <m:r>
                        <a:rPr lang="en-IN" sz="1200" b="0" i="1" smtClean="0">
                          <a:solidFill>
                            <a:srgbClr val="7030A0"/>
                          </a:solidFill>
                          <a:latin typeface="Cambria Math" panose="02040503050406030204" pitchFamily="18" charset="0"/>
                        </a:rPr>
                        <m:t>−1,</m:t>
                      </m:r>
                      <m:sSub>
                        <m:sSubPr>
                          <m:ctrlPr>
                            <a:rPr lang="en-IN" sz="1200" i="1">
                              <a:solidFill>
                                <a:srgbClr val="7030A0"/>
                              </a:solidFill>
                              <a:latin typeface="Cambria Math" panose="02040503050406030204" pitchFamily="18" charset="0"/>
                            </a:rPr>
                          </m:ctrlPr>
                        </m:sSubPr>
                        <m:e>
                          <m:r>
                            <a:rPr lang="en-IN" sz="1200" b="0" i="1" smtClean="0">
                              <a:solidFill>
                                <a:srgbClr val="7030A0"/>
                              </a:solidFill>
                              <a:latin typeface="Cambria Math" panose="02040503050406030204" pitchFamily="18" charset="0"/>
                            </a:rPr>
                            <m:t>𝑦</m:t>
                          </m:r>
                        </m:e>
                        <m:sub>
                          <m:r>
                            <a:rPr lang="en-IN" sz="1200" i="1">
                              <a:solidFill>
                                <a:srgbClr val="7030A0"/>
                              </a:solidFill>
                              <a:latin typeface="Cambria Math" panose="02040503050406030204" pitchFamily="18" charset="0"/>
                            </a:rPr>
                            <m:t>1</m:t>
                          </m:r>
                        </m:sub>
                      </m:sSub>
                      <m:r>
                        <a:rPr lang="en-IN" sz="1200" b="0" i="1" smtClean="0">
                          <a:solidFill>
                            <a:srgbClr val="7030A0"/>
                          </a:solidFill>
                          <a:latin typeface="Cambria Math" panose="02040503050406030204" pitchFamily="18" charset="0"/>
                        </a:rPr>
                        <m:t>,</m:t>
                      </m:r>
                      <m:sSub>
                        <m:sSubPr>
                          <m:ctrlPr>
                            <a:rPr lang="en-IN" sz="1200" i="1">
                              <a:solidFill>
                                <a:srgbClr val="7030A0"/>
                              </a:solidFill>
                              <a:latin typeface="Cambria Math" panose="02040503050406030204" pitchFamily="18" charset="0"/>
                            </a:rPr>
                          </m:ctrlPr>
                        </m:sSubPr>
                        <m:e>
                          <m:r>
                            <a:rPr lang="en-IN" sz="1200" b="0" i="1" smtClean="0">
                              <a:solidFill>
                                <a:srgbClr val="7030A0"/>
                              </a:solidFill>
                              <a:latin typeface="Cambria Math" panose="02040503050406030204" pitchFamily="18" charset="0"/>
                            </a:rPr>
                            <m:t>𝑧</m:t>
                          </m:r>
                        </m:e>
                        <m:sub>
                          <m:r>
                            <a:rPr lang="en-IN" sz="1200" i="1">
                              <a:solidFill>
                                <a:srgbClr val="7030A0"/>
                              </a:solidFill>
                              <a:latin typeface="Cambria Math" panose="02040503050406030204" pitchFamily="18" charset="0"/>
                            </a:rPr>
                            <m:t>1</m:t>
                          </m:r>
                        </m:sub>
                      </m:sSub>
                      <m:r>
                        <a:rPr lang="en-IN" sz="1200" b="0" i="1" smtClean="0">
                          <a:solidFill>
                            <a:srgbClr val="7030A0"/>
                          </a:solidFill>
                          <a:latin typeface="Cambria Math" panose="02040503050406030204" pitchFamily="18" charset="0"/>
                        </a:rPr>
                        <m:t>+2),</m:t>
                      </m:r>
                      <m:sSub>
                        <m:sSubPr>
                          <m:ctrlPr>
                            <a:rPr lang="en-IN" sz="1200" i="1">
                              <a:solidFill>
                                <a:srgbClr val="7030A0"/>
                              </a:solidFill>
                              <a:latin typeface="Cambria Math" panose="02040503050406030204" pitchFamily="18" charset="0"/>
                            </a:rPr>
                          </m:ctrlPr>
                        </m:sSubPr>
                        <m:e>
                          <m:r>
                            <a:rPr lang="en-IN" sz="1200" b="0" i="1" smtClean="0">
                              <a:solidFill>
                                <a:srgbClr val="7030A0"/>
                              </a:solidFill>
                              <a:latin typeface="Cambria Math" panose="02040503050406030204" pitchFamily="18" charset="0"/>
                            </a:rPr>
                            <m:t>(</m:t>
                          </m:r>
                          <m:r>
                            <a:rPr lang="en-IN" sz="1200" i="1">
                              <a:solidFill>
                                <a:srgbClr val="7030A0"/>
                              </a:solidFill>
                              <a:latin typeface="Cambria Math" panose="02040503050406030204" pitchFamily="18" charset="0"/>
                            </a:rPr>
                            <m:t>𝑥</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+1,</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𝑦</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m:t>
                      </m:r>
                      <m:sSub>
                        <m:sSubPr>
                          <m:ctrlPr>
                            <a:rPr lang="en-IN" sz="1200" i="1">
                              <a:solidFill>
                                <a:srgbClr val="7030A0"/>
                              </a:solidFill>
                              <a:latin typeface="Cambria Math" panose="02040503050406030204" pitchFamily="18" charset="0"/>
                            </a:rPr>
                          </m:ctrlPr>
                        </m:sSubPr>
                        <m:e>
                          <m:r>
                            <a:rPr lang="en-IN" sz="1200" i="1">
                              <a:solidFill>
                                <a:srgbClr val="7030A0"/>
                              </a:solidFill>
                              <a:latin typeface="Cambria Math" panose="02040503050406030204" pitchFamily="18" charset="0"/>
                            </a:rPr>
                            <m:t>𝑧</m:t>
                          </m:r>
                        </m:e>
                        <m:sub>
                          <m:r>
                            <a:rPr lang="en-IN" sz="1200" i="1">
                              <a:solidFill>
                                <a:srgbClr val="7030A0"/>
                              </a:solidFill>
                              <a:latin typeface="Cambria Math" panose="02040503050406030204" pitchFamily="18" charset="0"/>
                            </a:rPr>
                            <m:t>1</m:t>
                          </m:r>
                        </m:sub>
                      </m:sSub>
                      <m:r>
                        <a:rPr lang="en-IN" sz="1200" i="1">
                          <a:solidFill>
                            <a:srgbClr val="7030A0"/>
                          </a:solidFill>
                          <a:latin typeface="Cambria Math" panose="02040503050406030204" pitchFamily="18" charset="0"/>
                        </a:rPr>
                        <m:t>+2)</m:t>
                      </m:r>
                      <m:r>
                        <a:rPr lang="en-IN" sz="1200" b="0" i="1" smtClean="0">
                          <a:solidFill>
                            <a:srgbClr val="7030A0"/>
                          </a:solidFill>
                          <a:latin typeface="Cambria Math" panose="02040503050406030204" pitchFamily="18" charset="0"/>
                        </a:rPr>
                        <m:t> </m:t>
                      </m:r>
                    </m:oMath>
                  </a14:m>
                  <a:endParaRPr lang="en-IN" sz="1200" dirty="0">
                    <a:solidFill>
                      <a:srgbClr val="7030A0"/>
                    </a:solidFill>
                  </a:endParaRPr>
                </a:p>
              </p:txBody>
            </p:sp>
          </mc:Choice>
          <mc:Fallback xmlns="">
            <p:sp>
              <p:nvSpPr>
                <p:cNvPr id="95" name="TextBox 94">
                  <a:extLst>
                    <a:ext uri="{FF2B5EF4-FFF2-40B4-BE49-F238E27FC236}">
                      <a16:creationId xmlns:a16="http://schemas.microsoft.com/office/drawing/2014/main" id="{F53ABC31-3DA5-5271-A514-264D5D1063E3}"/>
                    </a:ext>
                  </a:extLst>
                </p:cNvPr>
                <p:cNvSpPr txBox="1">
                  <a:spLocks noRot="1" noChangeAspect="1" noMove="1" noResize="1" noEditPoints="1" noAdjustHandles="1" noChangeArrowheads="1" noChangeShapeType="1" noTextEdit="1"/>
                </p:cNvSpPr>
                <p:nvPr/>
              </p:nvSpPr>
              <p:spPr>
                <a:xfrm>
                  <a:off x="7833420" y="5441911"/>
                  <a:ext cx="2625381" cy="307777"/>
                </a:xfrm>
                <a:prstGeom prst="rect">
                  <a:avLst/>
                </a:prstGeom>
                <a:blipFill>
                  <a:blip r:embed="rId19"/>
                  <a:stretch>
                    <a:fillRect l="-696" t="-4000" b="-20000"/>
                  </a:stretch>
                </a:blipFill>
                <a:ln>
                  <a:noFill/>
                </a:ln>
              </p:spPr>
              <p:txBody>
                <a:bodyPr/>
                <a:lstStyle/>
                <a:p>
                  <a:r>
                    <a:rPr lang="en-IN">
                      <a:noFill/>
                    </a:rPr>
                    <a:t> </a:t>
                  </a:r>
                </a:p>
              </p:txBody>
            </p:sp>
          </mc:Fallback>
        </mc:AlternateContent>
        <p:sp>
          <p:nvSpPr>
            <p:cNvPr id="96" name="TextBox 95">
              <a:extLst>
                <a:ext uri="{FF2B5EF4-FFF2-40B4-BE49-F238E27FC236}">
                  <a16:creationId xmlns:a16="http://schemas.microsoft.com/office/drawing/2014/main" id="{D737FC8E-99F9-8B2E-FBC9-E7B430F748C3}"/>
                </a:ext>
              </a:extLst>
            </p:cNvPr>
            <p:cNvSpPr txBox="1"/>
            <p:nvPr/>
          </p:nvSpPr>
          <p:spPr>
            <a:xfrm>
              <a:off x="10267905" y="5426522"/>
              <a:ext cx="2413590" cy="584775"/>
            </a:xfrm>
            <a:prstGeom prst="rect">
              <a:avLst/>
            </a:prstGeom>
            <a:noFill/>
            <a:ln>
              <a:noFill/>
            </a:ln>
          </p:spPr>
          <p:txBody>
            <a:bodyPr wrap="square" rtlCol="0">
              <a:spAutoFit/>
            </a:bodyPr>
            <a:lstStyle/>
            <a:p>
              <a:pPr algn="l"/>
              <a:r>
                <a:rPr lang="en-IN" sz="1600" dirty="0">
                  <a:latin typeface="+mj-lt"/>
                </a:rPr>
                <a:t>- Out-of-plane movements(</a:t>
              </a:r>
              <a:r>
                <a:rPr lang="en-IN" sz="1600" dirty="0" err="1">
                  <a:latin typeface="+mj-lt"/>
                </a:rPr>
                <a:t>xz</a:t>
              </a:r>
              <a:r>
                <a:rPr lang="en-IN" sz="1600" dirty="0">
                  <a:latin typeface="+mj-lt"/>
                </a:rPr>
                <a:t> plane)</a:t>
              </a:r>
            </a:p>
          </p:txBody>
        </p:sp>
      </p:grpSp>
      <p:grpSp>
        <p:nvGrpSpPr>
          <p:cNvPr id="33" name="Group 32">
            <a:extLst>
              <a:ext uri="{FF2B5EF4-FFF2-40B4-BE49-F238E27FC236}">
                <a16:creationId xmlns:a16="http://schemas.microsoft.com/office/drawing/2014/main" id="{B5A63D0A-0C44-D90B-C164-EB4D1AD06349}"/>
              </a:ext>
            </a:extLst>
          </p:cNvPr>
          <p:cNvGrpSpPr/>
          <p:nvPr/>
        </p:nvGrpSpPr>
        <p:grpSpPr>
          <a:xfrm>
            <a:off x="2012107" y="1951639"/>
            <a:ext cx="6392220" cy="3921418"/>
            <a:chOff x="1942341" y="1656378"/>
            <a:chExt cx="6392220" cy="3921418"/>
          </a:xfrm>
        </p:grpSpPr>
        <p:cxnSp>
          <p:nvCxnSpPr>
            <p:cNvPr id="57" name="Straight Connector 56">
              <a:extLst>
                <a:ext uri="{FF2B5EF4-FFF2-40B4-BE49-F238E27FC236}">
                  <a16:creationId xmlns:a16="http://schemas.microsoft.com/office/drawing/2014/main" id="{8AD99FEA-ADA8-6D2B-6CA0-46D2D5B354F1}"/>
                </a:ext>
              </a:extLst>
            </p:cNvPr>
            <p:cNvCxnSpPr>
              <a:cxnSpLocks noChangeAspect="1"/>
            </p:cNvCxnSpPr>
            <p:nvPr/>
          </p:nvCxnSpPr>
          <p:spPr>
            <a:xfrm>
              <a:off x="2690063" y="3561144"/>
              <a:ext cx="1260000" cy="19"/>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049A69D-3768-299B-5132-07DCCB6EA243}"/>
                </a:ext>
              </a:extLst>
            </p:cNvPr>
            <p:cNvSpPr>
              <a:spLocks noChangeAspect="1"/>
            </p:cNvSpPr>
            <p:nvPr/>
          </p:nvSpPr>
          <p:spPr>
            <a:xfrm>
              <a:off x="5424810" y="1957165"/>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Oval 58">
              <a:extLst>
                <a:ext uri="{FF2B5EF4-FFF2-40B4-BE49-F238E27FC236}">
                  <a16:creationId xmlns:a16="http://schemas.microsoft.com/office/drawing/2014/main" id="{3E4BA4AD-903B-EB7E-599A-F0274146A9BA}"/>
                </a:ext>
              </a:extLst>
            </p:cNvPr>
            <p:cNvSpPr>
              <a:spLocks noChangeAspect="1"/>
            </p:cNvSpPr>
            <p:nvPr/>
          </p:nvSpPr>
          <p:spPr>
            <a:xfrm>
              <a:off x="2442609" y="3462918"/>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5141153-5B4B-D1DB-061C-DD493D7B5DF7}"/>
                    </a:ext>
                  </a:extLst>
                </p:cNvPr>
                <p:cNvSpPr txBox="1"/>
                <p:nvPr/>
              </p:nvSpPr>
              <p:spPr>
                <a:xfrm>
                  <a:off x="6477759" y="3308543"/>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0" name="TextBox 59">
                  <a:extLst>
                    <a:ext uri="{FF2B5EF4-FFF2-40B4-BE49-F238E27FC236}">
                      <a16:creationId xmlns:a16="http://schemas.microsoft.com/office/drawing/2014/main" id="{E5141153-5B4B-D1DB-061C-DD493D7B5DF7}"/>
                    </a:ext>
                  </a:extLst>
                </p:cNvPr>
                <p:cNvSpPr txBox="1">
                  <a:spLocks noRot="1" noChangeAspect="1" noMove="1" noResize="1" noEditPoints="1" noAdjustHandles="1" noChangeArrowheads="1" noChangeShapeType="1" noTextEdit="1"/>
                </p:cNvSpPr>
                <p:nvPr/>
              </p:nvSpPr>
              <p:spPr>
                <a:xfrm>
                  <a:off x="6477759" y="3308543"/>
                  <a:ext cx="718344" cy="297679"/>
                </a:xfrm>
                <a:prstGeom prst="rect">
                  <a:avLst/>
                </a:prstGeom>
                <a:blipFill>
                  <a:blip r:embed="rId20"/>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B169A5B-9DF9-0F7C-7C8D-AC180A7CD972}"/>
                    </a:ext>
                  </a:extLst>
                </p:cNvPr>
                <p:cNvSpPr txBox="1"/>
                <p:nvPr/>
              </p:nvSpPr>
              <p:spPr>
                <a:xfrm>
                  <a:off x="4958082" y="3272722"/>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3</m:t>
                            </m:r>
                          </m:e>
                        </m:d>
                      </m:oMath>
                    </m:oMathPara>
                  </a14:m>
                  <a:endParaRPr lang="en-IN" sz="1050" dirty="0"/>
                </a:p>
              </p:txBody>
            </p:sp>
          </mc:Choice>
          <mc:Fallback xmlns="">
            <p:sp>
              <p:nvSpPr>
                <p:cNvPr id="61" name="TextBox 60">
                  <a:extLst>
                    <a:ext uri="{FF2B5EF4-FFF2-40B4-BE49-F238E27FC236}">
                      <a16:creationId xmlns:a16="http://schemas.microsoft.com/office/drawing/2014/main" id="{EB169A5B-9DF9-0F7C-7C8D-AC180A7CD972}"/>
                    </a:ext>
                  </a:extLst>
                </p:cNvPr>
                <p:cNvSpPr txBox="1">
                  <a:spLocks noRot="1" noChangeAspect="1" noMove="1" noResize="1" noEditPoints="1" noAdjustHandles="1" noChangeArrowheads="1" noChangeShapeType="1" noTextEdit="1"/>
                </p:cNvSpPr>
                <p:nvPr/>
              </p:nvSpPr>
              <p:spPr>
                <a:xfrm>
                  <a:off x="4958082" y="3272722"/>
                  <a:ext cx="718344" cy="297679"/>
                </a:xfrm>
                <a:prstGeom prst="rect">
                  <a:avLst/>
                </a:prstGeom>
                <a:blipFill>
                  <a:blip r:embed="rId21"/>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B7EF625-7366-1739-B520-D5975C33648C}"/>
                    </a:ext>
                  </a:extLst>
                </p:cNvPr>
                <p:cNvSpPr txBox="1"/>
                <p:nvPr/>
              </p:nvSpPr>
              <p:spPr>
                <a:xfrm>
                  <a:off x="3518130" y="3271793"/>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2</m:t>
                            </m:r>
                          </m:e>
                        </m:d>
                      </m:oMath>
                    </m:oMathPara>
                  </a14:m>
                  <a:endParaRPr lang="en-IN" sz="1050" dirty="0"/>
                </a:p>
              </p:txBody>
            </p:sp>
          </mc:Choice>
          <mc:Fallback xmlns="">
            <p:sp>
              <p:nvSpPr>
                <p:cNvPr id="62" name="TextBox 61">
                  <a:extLst>
                    <a:ext uri="{FF2B5EF4-FFF2-40B4-BE49-F238E27FC236}">
                      <a16:creationId xmlns:a16="http://schemas.microsoft.com/office/drawing/2014/main" id="{6B7EF625-7366-1739-B520-D5975C33648C}"/>
                    </a:ext>
                  </a:extLst>
                </p:cNvPr>
                <p:cNvSpPr txBox="1">
                  <a:spLocks noRot="1" noChangeAspect="1" noMove="1" noResize="1" noEditPoints="1" noAdjustHandles="1" noChangeArrowheads="1" noChangeShapeType="1" noTextEdit="1"/>
                </p:cNvSpPr>
                <p:nvPr/>
              </p:nvSpPr>
              <p:spPr>
                <a:xfrm>
                  <a:off x="3518130" y="3271793"/>
                  <a:ext cx="718344" cy="297679"/>
                </a:xfrm>
                <a:prstGeom prst="rect">
                  <a:avLst/>
                </a:prstGeom>
                <a:blipFill>
                  <a:blip r:embed="rId22"/>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863203C-241C-12C9-EEE1-7AFABFE4EE3D}"/>
                    </a:ext>
                  </a:extLst>
                </p:cNvPr>
                <p:cNvSpPr txBox="1"/>
                <p:nvPr/>
              </p:nvSpPr>
              <p:spPr>
                <a:xfrm>
                  <a:off x="2004399" y="3281413"/>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1</m:t>
                            </m:r>
                          </m:e>
                        </m:d>
                      </m:oMath>
                    </m:oMathPara>
                  </a14:m>
                  <a:endParaRPr lang="en-IN" sz="1050" dirty="0"/>
                </a:p>
              </p:txBody>
            </p:sp>
          </mc:Choice>
          <mc:Fallback xmlns="">
            <p:sp>
              <p:nvSpPr>
                <p:cNvPr id="63" name="TextBox 62">
                  <a:extLst>
                    <a:ext uri="{FF2B5EF4-FFF2-40B4-BE49-F238E27FC236}">
                      <a16:creationId xmlns:a16="http://schemas.microsoft.com/office/drawing/2014/main" id="{F863203C-241C-12C9-EEE1-7AFABFE4EE3D}"/>
                    </a:ext>
                  </a:extLst>
                </p:cNvPr>
                <p:cNvSpPr txBox="1">
                  <a:spLocks noRot="1" noChangeAspect="1" noMove="1" noResize="1" noEditPoints="1" noAdjustHandles="1" noChangeArrowheads="1" noChangeShapeType="1" noTextEdit="1"/>
                </p:cNvSpPr>
                <p:nvPr/>
              </p:nvSpPr>
              <p:spPr>
                <a:xfrm>
                  <a:off x="2004399" y="3281413"/>
                  <a:ext cx="718344" cy="297679"/>
                </a:xfrm>
                <a:prstGeom prst="rect">
                  <a:avLst/>
                </a:prstGeom>
                <a:blipFill>
                  <a:blip r:embed="rId23"/>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1B6721B-EDD0-C025-328C-5D3D6C9ED993}"/>
                    </a:ext>
                  </a:extLst>
                </p:cNvPr>
                <p:cNvSpPr txBox="1"/>
                <p:nvPr/>
              </p:nvSpPr>
              <p:spPr>
                <a:xfrm>
                  <a:off x="4937399" y="2108347"/>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4" name="TextBox 63">
                  <a:extLst>
                    <a:ext uri="{FF2B5EF4-FFF2-40B4-BE49-F238E27FC236}">
                      <a16:creationId xmlns:a16="http://schemas.microsoft.com/office/drawing/2014/main" id="{61B6721B-EDD0-C025-328C-5D3D6C9ED993}"/>
                    </a:ext>
                  </a:extLst>
                </p:cNvPr>
                <p:cNvSpPr txBox="1">
                  <a:spLocks noRot="1" noChangeAspect="1" noMove="1" noResize="1" noEditPoints="1" noAdjustHandles="1" noChangeArrowheads="1" noChangeShapeType="1" noTextEdit="1"/>
                </p:cNvSpPr>
                <p:nvPr/>
              </p:nvSpPr>
              <p:spPr>
                <a:xfrm>
                  <a:off x="4937399" y="2108347"/>
                  <a:ext cx="718344" cy="297679"/>
                </a:xfrm>
                <a:prstGeom prst="rect">
                  <a:avLst/>
                </a:prstGeom>
                <a:blipFill>
                  <a:blip r:embed="rId24"/>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13CC88C6-71E7-EC35-F19C-636C247C1BBC}"/>
                    </a:ext>
                  </a:extLst>
                </p:cNvPr>
                <p:cNvSpPr txBox="1"/>
                <p:nvPr/>
              </p:nvSpPr>
              <p:spPr>
                <a:xfrm>
                  <a:off x="6322291" y="2590791"/>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5" name="TextBox 64">
                  <a:extLst>
                    <a:ext uri="{FF2B5EF4-FFF2-40B4-BE49-F238E27FC236}">
                      <a16:creationId xmlns:a16="http://schemas.microsoft.com/office/drawing/2014/main" id="{13CC88C6-71E7-EC35-F19C-636C247C1BBC}"/>
                    </a:ext>
                  </a:extLst>
                </p:cNvPr>
                <p:cNvSpPr txBox="1">
                  <a:spLocks noRot="1" noChangeAspect="1" noMove="1" noResize="1" noEditPoints="1" noAdjustHandles="1" noChangeArrowheads="1" noChangeShapeType="1" noTextEdit="1"/>
                </p:cNvSpPr>
                <p:nvPr/>
              </p:nvSpPr>
              <p:spPr>
                <a:xfrm>
                  <a:off x="6322291" y="2590791"/>
                  <a:ext cx="718344" cy="297679"/>
                </a:xfrm>
                <a:prstGeom prst="rect">
                  <a:avLst/>
                </a:prstGeom>
                <a:blipFill>
                  <a:blip r:embed="rId25"/>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CD5857D-9F0D-042C-BD92-A35831E7210B}"/>
                    </a:ext>
                  </a:extLst>
                </p:cNvPr>
                <p:cNvSpPr txBox="1"/>
                <p:nvPr/>
              </p:nvSpPr>
              <p:spPr>
                <a:xfrm>
                  <a:off x="4984311" y="4756673"/>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6" name="TextBox 65">
                  <a:extLst>
                    <a:ext uri="{FF2B5EF4-FFF2-40B4-BE49-F238E27FC236}">
                      <a16:creationId xmlns:a16="http://schemas.microsoft.com/office/drawing/2014/main" id="{9CD5857D-9F0D-042C-BD92-A35831E7210B}"/>
                    </a:ext>
                  </a:extLst>
                </p:cNvPr>
                <p:cNvSpPr txBox="1">
                  <a:spLocks noRot="1" noChangeAspect="1" noMove="1" noResize="1" noEditPoints="1" noAdjustHandles="1" noChangeArrowheads="1" noChangeShapeType="1" noTextEdit="1"/>
                </p:cNvSpPr>
                <p:nvPr/>
              </p:nvSpPr>
              <p:spPr>
                <a:xfrm>
                  <a:off x="4984311" y="4756673"/>
                  <a:ext cx="718344" cy="297679"/>
                </a:xfrm>
                <a:prstGeom prst="rect">
                  <a:avLst/>
                </a:prstGeom>
                <a:blipFill>
                  <a:blip r:embed="rId26"/>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D261ED6-A4EE-3FB6-69DA-562FC8EEF37E}"/>
                    </a:ext>
                  </a:extLst>
                </p:cNvPr>
                <p:cNvSpPr txBox="1"/>
                <p:nvPr/>
              </p:nvSpPr>
              <p:spPr>
                <a:xfrm>
                  <a:off x="4083562" y="4308045"/>
                  <a:ext cx="718344" cy="297679"/>
                </a:xfrm>
                <a:prstGeom prst="rect">
                  <a:avLst/>
                </a:prstGeom>
                <a:noFill/>
                <a:ln>
                  <a:noFill/>
                </a:ln>
              </p:spPr>
              <p:txBody>
                <a:bodyPr wrap="square" rtlCol="0">
                  <a:spAutoFit/>
                </a:bodyPr>
                <a:lstStyle/>
                <a:p>
                  <a:pPr algn="l"/>
                  <a14:m>
                    <m:oMathPara xmlns:m="http://schemas.openxmlformats.org/officeDocument/2006/math">
                      <m:oMathParaPr>
                        <m:jc m:val="centerGroup"/>
                      </m:oMathParaPr>
                      <m:oMath xmlns:m="http://schemas.openxmlformats.org/officeDocument/2006/math">
                        <m:d>
                          <m:dPr>
                            <m:ctrlPr>
                              <a:rPr lang="en-IN" sz="1050" i="1" smtClean="0">
                                <a:latin typeface="Cambria Math" panose="02040503050406030204" pitchFamily="18" charset="0"/>
                              </a:rPr>
                            </m:ctrlPr>
                          </m:dPr>
                          <m:e>
                            <m:r>
                              <a:rPr lang="en-IN" sz="1050" b="0" i="1" smtClean="0">
                                <a:latin typeface="Cambria Math" panose="02040503050406030204" pitchFamily="18" charset="0"/>
                              </a:rPr>
                              <m:t>4′</m:t>
                            </m:r>
                          </m:e>
                        </m:d>
                      </m:oMath>
                    </m:oMathPara>
                  </a14:m>
                  <a:endParaRPr lang="en-IN" sz="1050" dirty="0"/>
                </a:p>
              </p:txBody>
            </p:sp>
          </mc:Choice>
          <mc:Fallback xmlns="">
            <p:sp>
              <p:nvSpPr>
                <p:cNvPr id="67" name="TextBox 66">
                  <a:extLst>
                    <a:ext uri="{FF2B5EF4-FFF2-40B4-BE49-F238E27FC236}">
                      <a16:creationId xmlns:a16="http://schemas.microsoft.com/office/drawing/2014/main" id="{AD261ED6-A4EE-3FB6-69DA-562FC8EEF37E}"/>
                    </a:ext>
                  </a:extLst>
                </p:cNvPr>
                <p:cNvSpPr txBox="1">
                  <a:spLocks noRot="1" noChangeAspect="1" noMove="1" noResize="1" noEditPoints="1" noAdjustHandles="1" noChangeArrowheads="1" noChangeShapeType="1" noTextEdit="1"/>
                </p:cNvSpPr>
                <p:nvPr/>
              </p:nvSpPr>
              <p:spPr>
                <a:xfrm>
                  <a:off x="4083562" y="4308045"/>
                  <a:ext cx="718344" cy="297679"/>
                </a:xfrm>
                <a:prstGeom prst="rect">
                  <a:avLst/>
                </a:prstGeom>
                <a:blipFill>
                  <a:blip r:embed="rId27"/>
                  <a:stretch>
                    <a:fillRect/>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12E62F5-1C71-2FB9-50DD-80C3C37E7D6A}"/>
                    </a:ext>
                  </a:extLst>
                </p:cNvPr>
                <p:cNvSpPr txBox="1"/>
                <p:nvPr/>
              </p:nvSpPr>
              <p:spPr>
                <a:xfrm>
                  <a:off x="1942341" y="3793623"/>
                  <a:ext cx="1168855" cy="360823"/>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m:t>
                      </m:r>
                    </m:oMath>
                  </a14:m>
                  <a:endParaRPr lang="en-IN" sz="1400" dirty="0"/>
                </a:p>
              </p:txBody>
            </p:sp>
          </mc:Choice>
          <mc:Fallback xmlns="">
            <p:sp>
              <p:nvSpPr>
                <p:cNvPr id="68" name="TextBox 67">
                  <a:extLst>
                    <a:ext uri="{FF2B5EF4-FFF2-40B4-BE49-F238E27FC236}">
                      <a16:creationId xmlns:a16="http://schemas.microsoft.com/office/drawing/2014/main" id="{812E62F5-1C71-2FB9-50DD-80C3C37E7D6A}"/>
                    </a:ext>
                  </a:extLst>
                </p:cNvPr>
                <p:cNvSpPr txBox="1">
                  <a:spLocks noRot="1" noChangeAspect="1" noMove="1" noResize="1" noEditPoints="1" noAdjustHandles="1" noChangeArrowheads="1" noChangeShapeType="1" noTextEdit="1"/>
                </p:cNvSpPr>
                <p:nvPr/>
              </p:nvSpPr>
              <p:spPr>
                <a:xfrm>
                  <a:off x="1942341" y="3793623"/>
                  <a:ext cx="1168855" cy="360823"/>
                </a:xfrm>
                <a:prstGeom prst="rect">
                  <a:avLst/>
                </a:prstGeom>
                <a:blipFill>
                  <a:blip r:embed="rId28"/>
                  <a:stretch>
                    <a:fillRect l="-1563" t="-3390" b="-169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D94FC5A-F10E-25AE-1915-4FAFB4FECF65}"/>
                    </a:ext>
                  </a:extLst>
                </p:cNvPr>
                <p:cNvSpPr txBox="1"/>
                <p:nvPr/>
              </p:nvSpPr>
              <p:spPr>
                <a:xfrm>
                  <a:off x="3310352" y="3769817"/>
                  <a:ext cx="1460632" cy="360823"/>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+1)</m:t>
                      </m:r>
                    </m:oMath>
                  </a14:m>
                  <a:endParaRPr lang="en-IN" sz="1400" dirty="0"/>
                </a:p>
              </p:txBody>
            </p:sp>
          </mc:Choice>
          <mc:Fallback xmlns="">
            <p:sp>
              <p:nvSpPr>
                <p:cNvPr id="69" name="TextBox 68">
                  <a:extLst>
                    <a:ext uri="{FF2B5EF4-FFF2-40B4-BE49-F238E27FC236}">
                      <a16:creationId xmlns:a16="http://schemas.microsoft.com/office/drawing/2014/main" id="{0D94FC5A-F10E-25AE-1915-4FAFB4FECF65}"/>
                    </a:ext>
                  </a:extLst>
                </p:cNvPr>
                <p:cNvSpPr txBox="1">
                  <a:spLocks noRot="1" noChangeAspect="1" noMove="1" noResize="1" noEditPoints="1" noAdjustHandles="1" noChangeArrowheads="1" noChangeShapeType="1" noTextEdit="1"/>
                </p:cNvSpPr>
                <p:nvPr/>
              </p:nvSpPr>
              <p:spPr>
                <a:xfrm>
                  <a:off x="3310352" y="3769817"/>
                  <a:ext cx="1460632" cy="360823"/>
                </a:xfrm>
                <a:prstGeom prst="rect">
                  <a:avLst/>
                </a:prstGeom>
                <a:blipFill>
                  <a:blip r:embed="rId29"/>
                  <a:stretch>
                    <a:fillRect l="-1250" t="-3390" b="-169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6DFFBF4E-75DB-735C-B8A7-B1AFBBBC915E}"/>
                    </a:ext>
                  </a:extLst>
                </p:cNvPr>
                <p:cNvSpPr txBox="1"/>
                <p:nvPr/>
              </p:nvSpPr>
              <p:spPr>
                <a:xfrm>
                  <a:off x="5118896" y="3731274"/>
                  <a:ext cx="1619116" cy="360823"/>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+2)</m:t>
                      </m:r>
                    </m:oMath>
                  </a14:m>
                  <a:endParaRPr lang="en-IN" sz="1400" dirty="0"/>
                </a:p>
              </p:txBody>
            </p:sp>
          </mc:Choice>
          <mc:Fallback xmlns="">
            <p:sp>
              <p:nvSpPr>
                <p:cNvPr id="70" name="TextBox 69">
                  <a:extLst>
                    <a:ext uri="{FF2B5EF4-FFF2-40B4-BE49-F238E27FC236}">
                      <a16:creationId xmlns:a16="http://schemas.microsoft.com/office/drawing/2014/main" id="{6DFFBF4E-75DB-735C-B8A7-B1AFBBBC915E}"/>
                    </a:ext>
                  </a:extLst>
                </p:cNvPr>
                <p:cNvSpPr txBox="1">
                  <a:spLocks noRot="1" noChangeAspect="1" noMove="1" noResize="1" noEditPoints="1" noAdjustHandles="1" noChangeArrowheads="1" noChangeShapeType="1" noTextEdit="1"/>
                </p:cNvSpPr>
                <p:nvPr/>
              </p:nvSpPr>
              <p:spPr>
                <a:xfrm>
                  <a:off x="5118896" y="3731274"/>
                  <a:ext cx="1619116" cy="360823"/>
                </a:xfrm>
                <a:prstGeom prst="rect">
                  <a:avLst/>
                </a:prstGeom>
                <a:blipFill>
                  <a:blip r:embed="rId30"/>
                  <a:stretch>
                    <a:fillRect l="-1128" t="-3390" b="-169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9E88024-F340-DD7E-562E-3EA23C8C1144}"/>
                    </a:ext>
                  </a:extLst>
                </p:cNvPr>
                <p:cNvSpPr txBox="1"/>
                <p:nvPr/>
              </p:nvSpPr>
              <p:spPr>
                <a:xfrm>
                  <a:off x="6715444" y="3725197"/>
                  <a:ext cx="1619117" cy="360823"/>
                </a:xfrm>
                <a:prstGeom prst="rect">
                  <a:avLst/>
                </a:prstGeom>
                <a:noFill/>
                <a:ln>
                  <a:noFill/>
                </a:ln>
              </p:spPr>
              <p:txBody>
                <a:bodyPr wrap="square" rtlCol="0">
                  <a:spAutoFit/>
                </a:bodyPr>
                <a:lstStyle/>
                <a:p>
                  <a:r>
                    <a:rPr lang="en-IN" sz="1400" dirty="0"/>
                    <a:t>(</a:t>
                  </a:r>
                  <a14:m>
                    <m:oMath xmlns:m="http://schemas.openxmlformats.org/officeDocument/2006/math">
                      <m:sSub>
                        <m:sSubPr>
                          <m:ctrlPr>
                            <a:rPr lang="en-IN" sz="1400" i="1" smtClean="0">
                              <a:latin typeface="Cambria Math" panose="02040503050406030204" pitchFamily="18" charset="0"/>
                            </a:rPr>
                          </m:ctrlPr>
                        </m:sSubPr>
                        <m:e>
                          <m:r>
                            <a:rPr lang="en-IN" sz="1400" b="0" i="1" smtClean="0">
                              <a:latin typeface="Cambria Math" panose="02040503050406030204" pitchFamily="18" charset="0"/>
                            </a:rPr>
                            <m:t>𝑥</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𝑦</m:t>
                          </m:r>
                        </m:e>
                        <m:sub>
                          <m:r>
                            <a:rPr lang="en-IN" sz="1400" i="1">
                              <a:latin typeface="Cambria Math" panose="02040503050406030204" pitchFamily="18" charset="0"/>
                            </a:rPr>
                            <m:t>1</m:t>
                          </m:r>
                        </m:sub>
                      </m:sSub>
                      <m:r>
                        <a:rPr lang="en-IN" sz="1400" b="0" i="1" smtClean="0">
                          <a:latin typeface="Cambria Math" panose="02040503050406030204" pitchFamily="18" charset="0"/>
                        </a:rPr>
                        <m:t>,</m:t>
                      </m:r>
                      <m:sSub>
                        <m:sSubPr>
                          <m:ctrlPr>
                            <a:rPr lang="en-IN" sz="1400" i="1">
                              <a:latin typeface="Cambria Math" panose="02040503050406030204" pitchFamily="18" charset="0"/>
                            </a:rPr>
                          </m:ctrlPr>
                        </m:sSubPr>
                        <m:e>
                          <m:r>
                            <a:rPr lang="en-IN" sz="1400" b="0" i="1" smtClean="0">
                              <a:latin typeface="Cambria Math" panose="02040503050406030204" pitchFamily="18" charset="0"/>
                            </a:rPr>
                            <m:t>𝑧</m:t>
                          </m:r>
                        </m:e>
                        <m:sub>
                          <m:r>
                            <a:rPr lang="en-IN" sz="1400" i="1">
                              <a:latin typeface="Cambria Math" panose="02040503050406030204" pitchFamily="18" charset="0"/>
                            </a:rPr>
                            <m:t>1</m:t>
                          </m:r>
                        </m:sub>
                      </m:sSub>
                      <m:r>
                        <a:rPr lang="en-IN" sz="1400" b="0" i="1" smtClean="0">
                          <a:latin typeface="Cambria Math" panose="02040503050406030204" pitchFamily="18" charset="0"/>
                        </a:rPr>
                        <m:t>+3)</m:t>
                      </m:r>
                    </m:oMath>
                  </a14:m>
                  <a:endParaRPr lang="en-IN" sz="1400" dirty="0"/>
                </a:p>
              </p:txBody>
            </p:sp>
          </mc:Choice>
          <mc:Fallback xmlns="">
            <p:sp>
              <p:nvSpPr>
                <p:cNvPr id="71" name="TextBox 70">
                  <a:extLst>
                    <a:ext uri="{FF2B5EF4-FFF2-40B4-BE49-F238E27FC236}">
                      <a16:creationId xmlns:a16="http://schemas.microsoft.com/office/drawing/2014/main" id="{E9E88024-F340-DD7E-562E-3EA23C8C1144}"/>
                    </a:ext>
                  </a:extLst>
                </p:cNvPr>
                <p:cNvSpPr txBox="1">
                  <a:spLocks noRot="1" noChangeAspect="1" noMove="1" noResize="1" noEditPoints="1" noAdjustHandles="1" noChangeArrowheads="1" noChangeShapeType="1" noTextEdit="1"/>
                </p:cNvSpPr>
                <p:nvPr/>
              </p:nvSpPr>
              <p:spPr>
                <a:xfrm>
                  <a:off x="6715444" y="3725197"/>
                  <a:ext cx="1619117" cy="360823"/>
                </a:xfrm>
                <a:prstGeom prst="rect">
                  <a:avLst/>
                </a:prstGeom>
                <a:blipFill>
                  <a:blip r:embed="rId31"/>
                  <a:stretch>
                    <a:fillRect l="-1128" t="-3390" b="-1695"/>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F1F3B21C-B360-3860-692F-E4E4B74470A7}"/>
                    </a:ext>
                  </a:extLst>
                </p:cNvPr>
                <p:cNvSpPr txBox="1"/>
                <p:nvPr/>
              </p:nvSpPr>
              <p:spPr>
                <a:xfrm>
                  <a:off x="6430831" y="2045617"/>
                  <a:ext cx="1810322" cy="360823"/>
                </a:xfrm>
                <a:prstGeom prst="rect">
                  <a:avLst/>
                </a:prstGeom>
                <a:noFill/>
                <a:ln>
                  <a:noFill/>
                </a:ln>
              </p:spPr>
              <p:txBody>
                <a:bodyPr wrap="square" rtlCol="0">
                  <a:spAutoFit/>
                </a:bodyPr>
                <a:lstStyle/>
                <a:p>
                  <a:r>
                    <a:rPr lang="en-IN" sz="1400" dirty="0">
                      <a:solidFill>
                        <a:srgbClr val="7030A0"/>
                      </a:solidFill>
                    </a:rPr>
                    <a:t>(</a:t>
                  </a:r>
                  <a14:m>
                    <m:oMath xmlns:m="http://schemas.openxmlformats.org/officeDocument/2006/math">
                      <m:sSub>
                        <m:sSubPr>
                          <m:ctrlPr>
                            <a:rPr lang="en-IN" sz="1400" i="1" smtClean="0">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𝑥</m:t>
                          </m:r>
                        </m:e>
                        <m:sub>
                          <m:r>
                            <a:rPr lang="en-IN" sz="1400" b="0" i="1" smtClean="0">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−1,</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𝑦</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𝑧</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+2)</m:t>
                      </m:r>
                    </m:oMath>
                  </a14:m>
                  <a:endParaRPr lang="en-IN" sz="1400" dirty="0">
                    <a:solidFill>
                      <a:srgbClr val="7030A0"/>
                    </a:solidFill>
                  </a:endParaRPr>
                </a:p>
              </p:txBody>
            </p:sp>
          </mc:Choice>
          <mc:Fallback xmlns="">
            <p:sp>
              <p:nvSpPr>
                <p:cNvPr id="72" name="TextBox 71">
                  <a:extLst>
                    <a:ext uri="{FF2B5EF4-FFF2-40B4-BE49-F238E27FC236}">
                      <a16:creationId xmlns:a16="http://schemas.microsoft.com/office/drawing/2014/main" id="{F1F3B21C-B360-3860-692F-E4E4B74470A7}"/>
                    </a:ext>
                  </a:extLst>
                </p:cNvPr>
                <p:cNvSpPr txBox="1">
                  <a:spLocks noRot="1" noChangeAspect="1" noMove="1" noResize="1" noEditPoints="1" noAdjustHandles="1" noChangeArrowheads="1" noChangeShapeType="1" noTextEdit="1"/>
                </p:cNvSpPr>
                <p:nvPr/>
              </p:nvSpPr>
              <p:spPr>
                <a:xfrm>
                  <a:off x="6430831" y="2045617"/>
                  <a:ext cx="1810322" cy="360823"/>
                </a:xfrm>
                <a:prstGeom prst="rect">
                  <a:avLst/>
                </a:prstGeom>
                <a:blipFill>
                  <a:blip r:embed="rId32"/>
                  <a:stretch>
                    <a:fillRect l="-1010" t="-3390" b="-339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AA57FAC8-F60C-606D-3022-FAD7AB841651}"/>
                    </a:ext>
                  </a:extLst>
                </p:cNvPr>
                <p:cNvSpPr txBox="1"/>
                <p:nvPr/>
              </p:nvSpPr>
              <p:spPr>
                <a:xfrm>
                  <a:off x="4895254" y="5216973"/>
                  <a:ext cx="1762331" cy="360823"/>
                </a:xfrm>
                <a:prstGeom prst="rect">
                  <a:avLst/>
                </a:prstGeom>
                <a:noFill/>
                <a:ln>
                  <a:noFill/>
                </a:ln>
              </p:spPr>
              <p:txBody>
                <a:bodyPr wrap="square" rtlCol="0">
                  <a:spAutoFit/>
                </a:bodyPr>
                <a:lstStyle/>
                <a:p>
                  <a:r>
                    <a:rPr lang="en-IN" sz="1400" dirty="0">
                      <a:solidFill>
                        <a:srgbClr val="FF0000"/>
                      </a:solidFill>
                    </a:rPr>
                    <a:t>(</a:t>
                  </a:r>
                  <a14:m>
                    <m:oMath xmlns:m="http://schemas.openxmlformats.org/officeDocument/2006/math">
                      <m:sSub>
                        <m:sSubPr>
                          <m:ctrlPr>
                            <a:rPr lang="en-IN" sz="1400" i="1" smtClean="0">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𝑥</m:t>
                          </m:r>
                        </m:e>
                        <m:sub>
                          <m:r>
                            <a:rPr lang="en-IN" sz="1400" b="0" i="1" smtClean="0">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𝑦</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−1,</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𝑧</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+2)</m:t>
                      </m:r>
                    </m:oMath>
                  </a14:m>
                  <a:endParaRPr lang="en-IN" sz="1400" dirty="0">
                    <a:solidFill>
                      <a:srgbClr val="FF0000"/>
                    </a:solidFill>
                  </a:endParaRPr>
                </a:p>
              </p:txBody>
            </p:sp>
          </mc:Choice>
          <mc:Fallback xmlns="">
            <p:sp>
              <p:nvSpPr>
                <p:cNvPr id="73" name="TextBox 72">
                  <a:extLst>
                    <a:ext uri="{FF2B5EF4-FFF2-40B4-BE49-F238E27FC236}">
                      <a16:creationId xmlns:a16="http://schemas.microsoft.com/office/drawing/2014/main" id="{AA57FAC8-F60C-606D-3022-FAD7AB841651}"/>
                    </a:ext>
                  </a:extLst>
                </p:cNvPr>
                <p:cNvSpPr txBox="1">
                  <a:spLocks noRot="1" noChangeAspect="1" noMove="1" noResize="1" noEditPoints="1" noAdjustHandles="1" noChangeArrowheads="1" noChangeShapeType="1" noTextEdit="1"/>
                </p:cNvSpPr>
                <p:nvPr/>
              </p:nvSpPr>
              <p:spPr>
                <a:xfrm>
                  <a:off x="4895254" y="5216973"/>
                  <a:ext cx="1762331" cy="360823"/>
                </a:xfrm>
                <a:prstGeom prst="rect">
                  <a:avLst/>
                </a:prstGeom>
                <a:blipFill>
                  <a:blip r:embed="rId33"/>
                  <a:stretch>
                    <a:fillRect l="-1034" t="-3390" b="-339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0F98E9F-D450-4B14-0685-0B4B130FC38C}"/>
                    </a:ext>
                  </a:extLst>
                </p:cNvPr>
                <p:cNvSpPr txBox="1"/>
                <p:nvPr/>
              </p:nvSpPr>
              <p:spPr>
                <a:xfrm>
                  <a:off x="3379431" y="4789971"/>
                  <a:ext cx="1842102" cy="360823"/>
                </a:xfrm>
                <a:prstGeom prst="rect">
                  <a:avLst/>
                </a:prstGeom>
                <a:noFill/>
                <a:ln>
                  <a:noFill/>
                </a:ln>
              </p:spPr>
              <p:txBody>
                <a:bodyPr wrap="square" rtlCol="0">
                  <a:spAutoFit/>
                </a:bodyPr>
                <a:lstStyle/>
                <a:p>
                  <a:r>
                    <a:rPr lang="en-IN" sz="1400" dirty="0">
                      <a:solidFill>
                        <a:srgbClr val="7030A0"/>
                      </a:solidFill>
                    </a:rPr>
                    <a:t>(</a:t>
                  </a:r>
                  <a14:m>
                    <m:oMath xmlns:m="http://schemas.openxmlformats.org/officeDocument/2006/math">
                      <m:sSub>
                        <m:sSubPr>
                          <m:ctrlPr>
                            <a:rPr lang="en-IN" sz="1400" i="1" smtClean="0">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𝑥</m:t>
                          </m:r>
                        </m:e>
                        <m:sub>
                          <m:r>
                            <a:rPr lang="en-IN" sz="1400" b="0" i="1" smtClean="0">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+1,</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𝑦</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m:t>
                      </m:r>
                      <m:sSub>
                        <m:sSubPr>
                          <m:ctrlPr>
                            <a:rPr lang="en-IN" sz="1400" i="1">
                              <a:solidFill>
                                <a:srgbClr val="7030A0"/>
                              </a:solidFill>
                              <a:latin typeface="Cambria Math" panose="02040503050406030204" pitchFamily="18" charset="0"/>
                            </a:rPr>
                          </m:ctrlPr>
                        </m:sSubPr>
                        <m:e>
                          <m:r>
                            <a:rPr lang="en-IN" sz="1400" b="0" i="1" smtClean="0">
                              <a:solidFill>
                                <a:srgbClr val="7030A0"/>
                              </a:solidFill>
                              <a:latin typeface="Cambria Math" panose="02040503050406030204" pitchFamily="18" charset="0"/>
                            </a:rPr>
                            <m:t>𝑧</m:t>
                          </m:r>
                        </m:e>
                        <m:sub>
                          <m:r>
                            <a:rPr lang="en-IN" sz="1400" i="1">
                              <a:solidFill>
                                <a:srgbClr val="7030A0"/>
                              </a:solidFill>
                              <a:latin typeface="Cambria Math" panose="02040503050406030204" pitchFamily="18" charset="0"/>
                            </a:rPr>
                            <m:t>1</m:t>
                          </m:r>
                        </m:sub>
                      </m:sSub>
                      <m:r>
                        <a:rPr lang="en-IN" sz="1400" b="0" i="1" smtClean="0">
                          <a:solidFill>
                            <a:srgbClr val="7030A0"/>
                          </a:solidFill>
                          <a:latin typeface="Cambria Math" panose="02040503050406030204" pitchFamily="18" charset="0"/>
                        </a:rPr>
                        <m:t>+2)</m:t>
                      </m:r>
                    </m:oMath>
                  </a14:m>
                  <a:endParaRPr lang="en-IN" sz="1400" dirty="0">
                    <a:solidFill>
                      <a:srgbClr val="7030A0"/>
                    </a:solidFill>
                  </a:endParaRPr>
                </a:p>
              </p:txBody>
            </p:sp>
          </mc:Choice>
          <mc:Fallback xmlns="">
            <p:sp>
              <p:nvSpPr>
                <p:cNvPr id="74" name="TextBox 73">
                  <a:extLst>
                    <a:ext uri="{FF2B5EF4-FFF2-40B4-BE49-F238E27FC236}">
                      <a16:creationId xmlns:a16="http://schemas.microsoft.com/office/drawing/2014/main" id="{C0F98E9F-D450-4B14-0685-0B4B130FC38C}"/>
                    </a:ext>
                  </a:extLst>
                </p:cNvPr>
                <p:cNvSpPr txBox="1">
                  <a:spLocks noRot="1" noChangeAspect="1" noMove="1" noResize="1" noEditPoints="1" noAdjustHandles="1" noChangeArrowheads="1" noChangeShapeType="1" noTextEdit="1"/>
                </p:cNvSpPr>
                <p:nvPr/>
              </p:nvSpPr>
              <p:spPr>
                <a:xfrm>
                  <a:off x="3379431" y="4789971"/>
                  <a:ext cx="1842102" cy="360823"/>
                </a:xfrm>
                <a:prstGeom prst="rect">
                  <a:avLst/>
                </a:prstGeom>
                <a:blipFill>
                  <a:blip r:embed="rId34"/>
                  <a:stretch>
                    <a:fillRect l="-993" t="-3390" b="-3390"/>
                  </a:stretch>
                </a:blipFill>
                <a:ln>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71C65F2-B7A5-D240-BC7B-61DA94F4CE71}"/>
                    </a:ext>
                  </a:extLst>
                </p:cNvPr>
                <p:cNvSpPr txBox="1"/>
                <p:nvPr/>
              </p:nvSpPr>
              <p:spPr>
                <a:xfrm>
                  <a:off x="4684656" y="1656378"/>
                  <a:ext cx="1810318" cy="360823"/>
                </a:xfrm>
                <a:prstGeom prst="rect">
                  <a:avLst/>
                </a:prstGeom>
                <a:noFill/>
                <a:ln>
                  <a:noFill/>
                </a:ln>
              </p:spPr>
              <p:txBody>
                <a:bodyPr wrap="square" rtlCol="0">
                  <a:spAutoFit/>
                </a:bodyPr>
                <a:lstStyle/>
                <a:p>
                  <a:r>
                    <a:rPr lang="en-IN" sz="1400" dirty="0">
                      <a:solidFill>
                        <a:srgbClr val="FF0000"/>
                      </a:solidFill>
                    </a:rPr>
                    <a:t>(</a:t>
                  </a:r>
                  <a14:m>
                    <m:oMath xmlns:m="http://schemas.openxmlformats.org/officeDocument/2006/math">
                      <m:sSub>
                        <m:sSubPr>
                          <m:ctrlPr>
                            <a:rPr lang="en-IN" sz="1400" i="1" smtClean="0">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𝑥</m:t>
                          </m:r>
                        </m:e>
                        <m:sub>
                          <m:r>
                            <a:rPr lang="en-IN" sz="1400" b="0" i="1" smtClean="0">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𝑦</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+1,</m:t>
                      </m:r>
                      <m:sSub>
                        <m:sSubPr>
                          <m:ctrlPr>
                            <a:rPr lang="en-IN" sz="1400" i="1">
                              <a:solidFill>
                                <a:srgbClr val="FF0000"/>
                              </a:solidFill>
                              <a:latin typeface="Cambria Math" panose="02040503050406030204" pitchFamily="18" charset="0"/>
                            </a:rPr>
                          </m:ctrlPr>
                        </m:sSubPr>
                        <m:e>
                          <m:r>
                            <a:rPr lang="en-IN" sz="1400" b="0" i="1" smtClean="0">
                              <a:solidFill>
                                <a:srgbClr val="FF0000"/>
                              </a:solidFill>
                              <a:latin typeface="Cambria Math" panose="02040503050406030204" pitchFamily="18" charset="0"/>
                            </a:rPr>
                            <m:t>𝑧</m:t>
                          </m:r>
                        </m:e>
                        <m:sub>
                          <m:r>
                            <a:rPr lang="en-IN" sz="1400" i="1">
                              <a:solidFill>
                                <a:srgbClr val="FF0000"/>
                              </a:solidFill>
                              <a:latin typeface="Cambria Math" panose="02040503050406030204" pitchFamily="18" charset="0"/>
                            </a:rPr>
                            <m:t>1</m:t>
                          </m:r>
                        </m:sub>
                      </m:sSub>
                      <m:r>
                        <a:rPr lang="en-IN" sz="1400" b="0" i="1" smtClean="0">
                          <a:solidFill>
                            <a:srgbClr val="FF0000"/>
                          </a:solidFill>
                          <a:latin typeface="Cambria Math" panose="02040503050406030204" pitchFamily="18" charset="0"/>
                        </a:rPr>
                        <m:t>+2)</m:t>
                      </m:r>
                    </m:oMath>
                  </a14:m>
                  <a:endParaRPr lang="en-IN" sz="1400" dirty="0">
                    <a:solidFill>
                      <a:srgbClr val="FF0000"/>
                    </a:solidFill>
                  </a:endParaRPr>
                </a:p>
              </p:txBody>
            </p:sp>
          </mc:Choice>
          <mc:Fallback xmlns="">
            <p:sp>
              <p:nvSpPr>
                <p:cNvPr id="75" name="TextBox 74">
                  <a:extLst>
                    <a:ext uri="{FF2B5EF4-FFF2-40B4-BE49-F238E27FC236}">
                      <a16:creationId xmlns:a16="http://schemas.microsoft.com/office/drawing/2014/main" id="{D71C65F2-B7A5-D240-BC7B-61DA94F4CE71}"/>
                    </a:ext>
                  </a:extLst>
                </p:cNvPr>
                <p:cNvSpPr txBox="1">
                  <a:spLocks noRot="1" noChangeAspect="1" noMove="1" noResize="1" noEditPoints="1" noAdjustHandles="1" noChangeArrowheads="1" noChangeShapeType="1" noTextEdit="1"/>
                </p:cNvSpPr>
                <p:nvPr/>
              </p:nvSpPr>
              <p:spPr>
                <a:xfrm>
                  <a:off x="4684656" y="1656378"/>
                  <a:ext cx="1810318" cy="360823"/>
                </a:xfrm>
                <a:prstGeom prst="rect">
                  <a:avLst/>
                </a:prstGeom>
                <a:blipFill>
                  <a:blip r:embed="rId35"/>
                  <a:stretch>
                    <a:fillRect l="-1010" t="-3390" b="-3390"/>
                  </a:stretch>
                </a:blipFill>
                <a:ln>
                  <a:noFill/>
                </a:ln>
              </p:spPr>
              <p:txBody>
                <a:bodyPr/>
                <a:lstStyle/>
                <a:p>
                  <a:r>
                    <a:rPr lang="en-IN">
                      <a:noFill/>
                    </a:rPr>
                    <a:t> </a:t>
                  </a:r>
                </a:p>
              </p:txBody>
            </p:sp>
          </mc:Fallback>
        </mc:AlternateContent>
        <p:sp>
          <p:nvSpPr>
            <p:cNvPr id="3" name="Oval 2">
              <a:extLst>
                <a:ext uri="{FF2B5EF4-FFF2-40B4-BE49-F238E27FC236}">
                  <a16:creationId xmlns:a16="http://schemas.microsoft.com/office/drawing/2014/main" id="{C3E17329-46B5-6AF7-CF8A-728B434A1E7A}"/>
                </a:ext>
              </a:extLst>
            </p:cNvPr>
            <p:cNvSpPr>
              <a:spLocks noChangeAspect="1"/>
            </p:cNvSpPr>
            <p:nvPr/>
          </p:nvSpPr>
          <p:spPr>
            <a:xfrm>
              <a:off x="3935682" y="3430174"/>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3E8BAE4-F42F-F4F9-37B4-2573F2FB118B}"/>
                </a:ext>
              </a:extLst>
            </p:cNvPr>
            <p:cNvSpPr>
              <a:spLocks noChangeAspect="1"/>
            </p:cNvSpPr>
            <p:nvPr/>
          </p:nvSpPr>
          <p:spPr>
            <a:xfrm>
              <a:off x="5417517" y="3446336"/>
              <a:ext cx="252000" cy="25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3E664325-BB5B-AF2F-D6D6-A58591A06E65}"/>
                </a:ext>
              </a:extLst>
            </p:cNvPr>
            <p:cNvSpPr>
              <a:spLocks noChangeAspect="1"/>
            </p:cNvSpPr>
            <p:nvPr/>
          </p:nvSpPr>
          <p:spPr>
            <a:xfrm>
              <a:off x="6944103" y="3424780"/>
              <a:ext cx="252000" cy="252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AD2D44D4-6BBF-602B-2867-4097AD47367A}"/>
                </a:ext>
              </a:extLst>
            </p:cNvPr>
            <p:cNvSpPr>
              <a:spLocks noChangeAspect="1"/>
            </p:cNvSpPr>
            <p:nvPr/>
          </p:nvSpPr>
          <p:spPr>
            <a:xfrm>
              <a:off x="5417497" y="4924887"/>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Oval 11">
              <a:extLst>
                <a:ext uri="{FF2B5EF4-FFF2-40B4-BE49-F238E27FC236}">
                  <a16:creationId xmlns:a16="http://schemas.microsoft.com/office/drawing/2014/main" id="{A3326E7D-3896-3E7D-D3BC-A506682C1B0A}"/>
                </a:ext>
              </a:extLst>
            </p:cNvPr>
            <p:cNvSpPr>
              <a:spLocks noChangeAspect="1"/>
            </p:cNvSpPr>
            <p:nvPr/>
          </p:nvSpPr>
          <p:spPr>
            <a:xfrm>
              <a:off x="4340382" y="4516542"/>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a:extLst>
                <a:ext uri="{FF2B5EF4-FFF2-40B4-BE49-F238E27FC236}">
                  <a16:creationId xmlns:a16="http://schemas.microsoft.com/office/drawing/2014/main" id="{6B1E2536-E18C-071D-200F-D3256A17066D}"/>
                </a:ext>
              </a:extLst>
            </p:cNvPr>
            <p:cNvSpPr>
              <a:spLocks noChangeAspect="1"/>
            </p:cNvSpPr>
            <p:nvPr/>
          </p:nvSpPr>
          <p:spPr>
            <a:xfrm>
              <a:off x="6463444" y="2365691"/>
              <a:ext cx="252000" cy="25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4" name="Straight Connector 13">
              <a:extLst>
                <a:ext uri="{FF2B5EF4-FFF2-40B4-BE49-F238E27FC236}">
                  <a16:creationId xmlns:a16="http://schemas.microsoft.com/office/drawing/2014/main" id="{08EF6F1B-C71B-991A-C123-3DF2CE2540CB}"/>
                </a:ext>
              </a:extLst>
            </p:cNvPr>
            <p:cNvCxnSpPr>
              <a:cxnSpLocks noChangeAspect="1"/>
            </p:cNvCxnSpPr>
            <p:nvPr/>
          </p:nvCxnSpPr>
          <p:spPr>
            <a:xfrm>
              <a:off x="4176054" y="3571490"/>
              <a:ext cx="1260000" cy="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84A919-66CB-681B-C9CD-63FB552B6CF6}"/>
                </a:ext>
              </a:extLst>
            </p:cNvPr>
            <p:cNvCxnSpPr>
              <a:cxnSpLocks noChangeAspect="1"/>
            </p:cNvCxnSpPr>
            <p:nvPr/>
          </p:nvCxnSpPr>
          <p:spPr>
            <a:xfrm>
              <a:off x="5676810" y="3566455"/>
              <a:ext cx="1260000" cy="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1F4764A-6ADD-9B57-A9E0-75D314D08D85}"/>
                </a:ext>
              </a:extLst>
            </p:cNvPr>
            <p:cNvCxnSpPr>
              <a:cxnSpLocks noChangeAspect="1"/>
            </p:cNvCxnSpPr>
            <p:nvPr/>
          </p:nvCxnSpPr>
          <p:spPr>
            <a:xfrm rot="5400000">
              <a:off x="4913507" y="2828612"/>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74B29D8A-11CC-8624-FFC7-001AA7AA31CF}"/>
                </a:ext>
              </a:extLst>
            </p:cNvPr>
            <p:cNvCxnSpPr>
              <a:cxnSpLocks noChangeAspect="1"/>
            </p:cNvCxnSpPr>
            <p:nvPr/>
          </p:nvCxnSpPr>
          <p:spPr>
            <a:xfrm rot="8100000">
              <a:off x="5419490" y="3048364"/>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19F2E173-FD82-DB58-A2F8-22E9C1D23915}"/>
                </a:ext>
              </a:extLst>
            </p:cNvPr>
            <p:cNvCxnSpPr>
              <a:cxnSpLocks noChangeAspect="1"/>
            </p:cNvCxnSpPr>
            <p:nvPr/>
          </p:nvCxnSpPr>
          <p:spPr>
            <a:xfrm rot="5400000">
              <a:off x="4904168" y="4312367"/>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8968E675-A117-329E-ECDB-4EA85AD943AE}"/>
                </a:ext>
              </a:extLst>
            </p:cNvPr>
            <p:cNvCxnSpPr>
              <a:cxnSpLocks noChangeAspect="1"/>
            </p:cNvCxnSpPr>
            <p:nvPr/>
          </p:nvCxnSpPr>
          <p:spPr>
            <a:xfrm rot="8100000">
              <a:off x="4360570" y="4116119"/>
              <a:ext cx="1260000" cy="19"/>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0" name="Group 109">
            <a:extLst>
              <a:ext uri="{FF2B5EF4-FFF2-40B4-BE49-F238E27FC236}">
                <a16:creationId xmlns:a16="http://schemas.microsoft.com/office/drawing/2014/main" id="{2341911E-924B-2125-8937-49AB5402FF81}"/>
              </a:ext>
            </a:extLst>
          </p:cNvPr>
          <p:cNvGrpSpPr/>
          <p:nvPr/>
        </p:nvGrpSpPr>
        <p:grpSpPr>
          <a:xfrm>
            <a:off x="9278700" y="1014709"/>
            <a:ext cx="2913300" cy="2573559"/>
            <a:chOff x="9075500" y="883001"/>
            <a:chExt cx="2913300" cy="2573559"/>
          </a:xfrm>
        </p:grpSpPr>
        <p:sp>
          <p:nvSpPr>
            <p:cNvPr id="105" name="Parallelogram 104">
              <a:extLst>
                <a:ext uri="{FF2B5EF4-FFF2-40B4-BE49-F238E27FC236}">
                  <a16:creationId xmlns:a16="http://schemas.microsoft.com/office/drawing/2014/main" id="{8874770A-1F20-5717-D671-B4860F72E8F7}"/>
                </a:ext>
              </a:extLst>
            </p:cNvPr>
            <p:cNvSpPr/>
            <p:nvPr/>
          </p:nvSpPr>
          <p:spPr>
            <a:xfrm>
              <a:off x="9595043" y="2330132"/>
              <a:ext cx="1290599" cy="380664"/>
            </a:xfrm>
            <a:prstGeom prst="parallelogram">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6" name="Straight Arrow Connector 85">
              <a:extLst>
                <a:ext uri="{FF2B5EF4-FFF2-40B4-BE49-F238E27FC236}">
                  <a16:creationId xmlns:a16="http://schemas.microsoft.com/office/drawing/2014/main" id="{67595289-7D1C-2737-EB71-AE3C730F0853}"/>
                </a:ext>
              </a:extLst>
            </p:cNvPr>
            <p:cNvCxnSpPr/>
            <p:nvPr/>
          </p:nvCxnSpPr>
          <p:spPr>
            <a:xfrm>
              <a:off x="10038961" y="2338625"/>
              <a:ext cx="1116000" cy="0"/>
            </a:xfrm>
            <a:prstGeom prst="straightConnector1">
              <a:avLst/>
            </a:prstGeom>
            <a:ln w="25400">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a:extLst>
                <a:ext uri="{FF2B5EF4-FFF2-40B4-BE49-F238E27FC236}">
                  <a16:creationId xmlns:a16="http://schemas.microsoft.com/office/drawing/2014/main" id="{0DF64CB8-06FA-7EE9-14ED-D5D0D9BEE2C7}"/>
                </a:ext>
              </a:extLst>
            </p:cNvPr>
            <p:cNvCxnSpPr>
              <a:cxnSpLocks/>
            </p:cNvCxnSpPr>
            <p:nvPr/>
          </p:nvCxnSpPr>
          <p:spPr>
            <a:xfrm rot="16200000">
              <a:off x="9481081" y="1780746"/>
              <a:ext cx="1115759" cy="0"/>
            </a:xfrm>
            <a:prstGeom prst="straightConnector1">
              <a:avLst/>
            </a:prstGeom>
            <a:ln w="25400">
              <a:solidFill>
                <a:srgbClr val="00B050"/>
              </a:solidFill>
              <a:tailEnd type="triangle"/>
            </a:ln>
          </p:spPr>
          <p:style>
            <a:lnRef idx="2">
              <a:schemeClr val="dk1"/>
            </a:lnRef>
            <a:fillRef idx="0">
              <a:schemeClr val="dk1"/>
            </a:fillRef>
            <a:effectRef idx="1">
              <a:schemeClr val="dk1"/>
            </a:effectRef>
            <a:fontRef idx="minor">
              <a:schemeClr val="tx1"/>
            </a:fontRef>
          </p:style>
        </p:cxnSp>
        <p:sp>
          <p:nvSpPr>
            <p:cNvPr id="88" name="TextBox 87">
              <a:extLst>
                <a:ext uri="{FF2B5EF4-FFF2-40B4-BE49-F238E27FC236}">
                  <a16:creationId xmlns:a16="http://schemas.microsoft.com/office/drawing/2014/main" id="{C63255F4-57DA-2C97-8FC1-A717D9FACECC}"/>
                </a:ext>
              </a:extLst>
            </p:cNvPr>
            <p:cNvSpPr txBox="1"/>
            <p:nvPr/>
          </p:nvSpPr>
          <p:spPr>
            <a:xfrm>
              <a:off x="11142121" y="2234052"/>
              <a:ext cx="188938" cy="226576"/>
            </a:xfrm>
            <a:prstGeom prst="rect">
              <a:avLst/>
            </a:prstGeom>
            <a:noFill/>
            <a:ln>
              <a:noFill/>
            </a:ln>
          </p:spPr>
          <p:txBody>
            <a:bodyPr wrap="square" rtlCol="0">
              <a:spAutoFit/>
            </a:bodyPr>
            <a:lstStyle/>
            <a:p>
              <a:pPr algn="l"/>
              <a:r>
                <a:rPr lang="en-IN" sz="2000" b="1" dirty="0"/>
                <a:t>z</a:t>
              </a:r>
            </a:p>
          </p:txBody>
        </p:sp>
        <p:sp>
          <p:nvSpPr>
            <p:cNvPr id="89" name="TextBox 88">
              <a:extLst>
                <a:ext uri="{FF2B5EF4-FFF2-40B4-BE49-F238E27FC236}">
                  <a16:creationId xmlns:a16="http://schemas.microsoft.com/office/drawing/2014/main" id="{D469E213-D84C-A79E-9216-4F4726472B68}"/>
                </a:ext>
              </a:extLst>
            </p:cNvPr>
            <p:cNvSpPr txBox="1"/>
            <p:nvPr/>
          </p:nvSpPr>
          <p:spPr>
            <a:xfrm>
              <a:off x="9944490" y="883001"/>
              <a:ext cx="188938" cy="226576"/>
            </a:xfrm>
            <a:prstGeom prst="rect">
              <a:avLst/>
            </a:prstGeom>
            <a:noFill/>
            <a:ln>
              <a:noFill/>
            </a:ln>
          </p:spPr>
          <p:txBody>
            <a:bodyPr wrap="square" rtlCol="0">
              <a:spAutoFit/>
            </a:bodyPr>
            <a:lstStyle/>
            <a:p>
              <a:pPr algn="l"/>
              <a:r>
                <a:rPr lang="en-IN" sz="2000" b="1" dirty="0"/>
                <a:t>y</a:t>
              </a:r>
            </a:p>
          </p:txBody>
        </p:sp>
        <p:sp>
          <p:nvSpPr>
            <p:cNvPr id="90" name="TextBox 89">
              <a:extLst>
                <a:ext uri="{FF2B5EF4-FFF2-40B4-BE49-F238E27FC236}">
                  <a16:creationId xmlns:a16="http://schemas.microsoft.com/office/drawing/2014/main" id="{C3E0B615-88CA-9D5A-4E1F-B9B0A45F4062}"/>
                </a:ext>
              </a:extLst>
            </p:cNvPr>
            <p:cNvSpPr txBox="1"/>
            <p:nvPr/>
          </p:nvSpPr>
          <p:spPr>
            <a:xfrm>
              <a:off x="9271778" y="3056450"/>
              <a:ext cx="188938" cy="400110"/>
            </a:xfrm>
            <a:prstGeom prst="rect">
              <a:avLst/>
            </a:prstGeom>
            <a:noFill/>
            <a:ln>
              <a:noFill/>
            </a:ln>
          </p:spPr>
          <p:txBody>
            <a:bodyPr wrap="square" rtlCol="0">
              <a:spAutoFit/>
            </a:bodyPr>
            <a:lstStyle/>
            <a:p>
              <a:pPr algn="l"/>
              <a:r>
                <a:rPr lang="en-IN" sz="2000" b="1" dirty="0"/>
                <a:t>x</a:t>
              </a:r>
            </a:p>
          </p:txBody>
        </p:sp>
        <p:sp>
          <p:nvSpPr>
            <p:cNvPr id="83" name="Rectangle 82">
              <a:extLst>
                <a:ext uri="{FF2B5EF4-FFF2-40B4-BE49-F238E27FC236}">
                  <a16:creationId xmlns:a16="http://schemas.microsoft.com/office/drawing/2014/main" id="{9EB186A9-6465-C21F-6B27-D14908DC6465}"/>
                </a:ext>
              </a:extLst>
            </p:cNvPr>
            <p:cNvSpPr/>
            <p:nvPr/>
          </p:nvSpPr>
          <p:spPr>
            <a:xfrm>
              <a:off x="10038959" y="1476789"/>
              <a:ext cx="846683" cy="86183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TextBox 83">
              <a:extLst>
                <a:ext uri="{FF2B5EF4-FFF2-40B4-BE49-F238E27FC236}">
                  <a16:creationId xmlns:a16="http://schemas.microsoft.com/office/drawing/2014/main" id="{3E245FC3-48E3-346A-E064-CF2DCA9F1F0F}"/>
                </a:ext>
              </a:extLst>
            </p:cNvPr>
            <p:cNvSpPr txBox="1"/>
            <p:nvPr/>
          </p:nvSpPr>
          <p:spPr>
            <a:xfrm>
              <a:off x="10885643" y="1240295"/>
              <a:ext cx="1103157" cy="285205"/>
            </a:xfrm>
            <a:prstGeom prst="rect">
              <a:avLst/>
            </a:prstGeom>
            <a:noFill/>
            <a:ln>
              <a:noFill/>
            </a:ln>
          </p:spPr>
          <p:txBody>
            <a:bodyPr wrap="square" rtlCol="0">
              <a:spAutoFit/>
            </a:bodyPr>
            <a:lstStyle/>
            <a:p>
              <a:pPr algn="l"/>
              <a:r>
                <a:rPr lang="en-IN" sz="1200" dirty="0"/>
                <a:t>(YZ-plane)</a:t>
              </a:r>
            </a:p>
          </p:txBody>
        </p:sp>
        <p:cxnSp>
          <p:nvCxnSpPr>
            <p:cNvPr id="37" name="Straight Arrow Connector 36">
              <a:extLst>
                <a:ext uri="{FF2B5EF4-FFF2-40B4-BE49-F238E27FC236}">
                  <a16:creationId xmlns:a16="http://schemas.microsoft.com/office/drawing/2014/main" id="{163F9B7A-6EBE-F68C-AB89-3D49DC9552E6}"/>
                </a:ext>
              </a:extLst>
            </p:cNvPr>
            <p:cNvCxnSpPr>
              <a:cxnSpLocks/>
            </p:cNvCxnSpPr>
            <p:nvPr/>
          </p:nvCxnSpPr>
          <p:spPr>
            <a:xfrm flipH="1">
              <a:off x="9419969" y="2335470"/>
              <a:ext cx="608565" cy="834471"/>
            </a:xfrm>
            <a:prstGeom prst="straightConnector1">
              <a:avLst/>
            </a:prstGeom>
            <a:ln w="25400">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06" name="Isosceles Triangle 105">
              <a:extLst>
                <a:ext uri="{FF2B5EF4-FFF2-40B4-BE49-F238E27FC236}">
                  <a16:creationId xmlns:a16="http://schemas.microsoft.com/office/drawing/2014/main" id="{67DA207B-FD77-3EEF-A22C-D492C3CBAA6A}"/>
                </a:ext>
              </a:extLst>
            </p:cNvPr>
            <p:cNvSpPr/>
            <p:nvPr/>
          </p:nvSpPr>
          <p:spPr>
            <a:xfrm rot="18435514">
              <a:off x="9102570" y="1960590"/>
              <a:ext cx="761948" cy="816088"/>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1149DE90-D333-1422-BED2-8344864A169F}"/>
                </a:ext>
              </a:extLst>
            </p:cNvPr>
            <p:cNvSpPr txBox="1"/>
            <p:nvPr/>
          </p:nvSpPr>
          <p:spPr>
            <a:xfrm>
              <a:off x="10819731" y="2743449"/>
              <a:ext cx="1103157" cy="285205"/>
            </a:xfrm>
            <a:prstGeom prst="rect">
              <a:avLst/>
            </a:prstGeom>
            <a:noFill/>
            <a:ln>
              <a:noFill/>
            </a:ln>
          </p:spPr>
          <p:txBody>
            <a:bodyPr wrap="square" rtlCol="0">
              <a:spAutoFit/>
            </a:bodyPr>
            <a:lstStyle/>
            <a:p>
              <a:pPr algn="l"/>
              <a:r>
                <a:rPr lang="en-IN" sz="1200" dirty="0"/>
                <a:t>(</a:t>
              </a:r>
              <a:r>
                <a:rPr lang="en-IN" sz="1200" dirty="0" err="1"/>
                <a:t>xZ</a:t>
              </a:r>
              <a:r>
                <a:rPr lang="en-IN" sz="1200" dirty="0"/>
                <a:t>-plane)</a:t>
              </a:r>
            </a:p>
          </p:txBody>
        </p:sp>
      </p:grpSp>
      <p:sp>
        <p:nvSpPr>
          <p:cNvPr id="2" name="Footer Placeholder 1">
            <a:extLst>
              <a:ext uri="{FF2B5EF4-FFF2-40B4-BE49-F238E27FC236}">
                <a16:creationId xmlns:a16="http://schemas.microsoft.com/office/drawing/2014/main" id="{84952EF0-929E-1D50-0C94-4B32CBA24616}"/>
              </a:ext>
            </a:extLst>
          </p:cNvPr>
          <p:cNvSpPr>
            <a:spLocks noGrp="1"/>
          </p:cNvSpPr>
          <p:nvPr>
            <p:ph type="ftr" sz="quarter" idx="11"/>
          </p:nvPr>
        </p:nvSpPr>
        <p:spPr/>
        <p:txBody>
          <a:bodyPr/>
          <a:lstStyle/>
          <a:p>
            <a:r>
              <a:rPr lang="en-US"/>
              <a:t>Macromolecules, Vol. 22,No. 7, 1989</a:t>
            </a:r>
            <a:endParaRPr lang="en-IN"/>
          </a:p>
        </p:txBody>
      </p:sp>
      <p:sp>
        <p:nvSpPr>
          <p:cNvPr id="4" name="Slide Number Placeholder 3">
            <a:extLst>
              <a:ext uri="{FF2B5EF4-FFF2-40B4-BE49-F238E27FC236}">
                <a16:creationId xmlns:a16="http://schemas.microsoft.com/office/drawing/2014/main" id="{7403F2E5-6510-6187-3489-5F02C7D7FAA5}"/>
              </a:ext>
            </a:extLst>
          </p:cNvPr>
          <p:cNvSpPr>
            <a:spLocks noGrp="1"/>
          </p:cNvSpPr>
          <p:nvPr>
            <p:ph type="sldNum" sz="quarter" idx="12"/>
          </p:nvPr>
        </p:nvSpPr>
        <p:spPr/>
        <p:txBody>
          <a:bodyPr/>
          <a:lstStyle/>
          <a:p>
            <a:fld id="{8AFCDE44-C7E7-48E0-B402-97B4027E079D}" type="slidenum">
              <a:rPr lang="en-IN" smtClean="0"/>
              <a:t>9</a:t>
            </a:fld>
            <a:endParaRPr lang="en-IN"/>
          </a:p>
        </p:txBody>
      </p:sp>
    </p:spTree>
    <p:extLst>
      <p:ext uri="{BB962C8B-B14F-4D97-AF65-F5344CB8AC3E}">
        <p14:creationId xmlns:p14="http://schemas.microsoft.com/office/powerpoint/2010/main" val="3845757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dk1"/>
        </a:lnRef>
        <a:fillRef idx="0">
          <a:schemeClr val="dk1"/>
        </a:fillRef>
        <a:effectRef idx="1">
          <a:schemeClr val="dk1"/>
        </a:effectRef>
        <a:fontRef idx="minor">
          <a:schemeClr val="tx1"/>
        </a:fontRef>
      </a:style>
    </a:lnDef>
    <a:txDef>
      <a:spPr>
        <a:noFill/>
        <a:ln>
          <a:noFill/>
        </a:ln>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4083</TotalTime>
  <Words>2805</Words>
  <Application>Microsoft Office PowerPoint</Application>
  <PresentationFormat>Widescreen</PresentationFormat>
  <Paragraphs>441</Paragraphs>
  <Slides>28</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DengXian</vt:lpstr>
      <vt:lpstr>Arial</vt:lpstr>
      <vt:lpstr>Calibri</vt:lpstr>
      <vt:lpstr>Calibri Light</vt:lpstr>
      <vt:lpstr>Cambria Math</vt:lpstr>
      <vt:lpstr>Courier New</vt:lpstr>
      <vt:lpstr>fkGroteskNeue</vt:lpstr>
      <vt:lpstr>KaTeX_Main</vt:lpstr>
      <vt:lpstr>Times</vt:lpstr>
      <vt:lpstr>Times New Roman</vt:lpstr>
      <vt:lpstr>Wingdings</vt:lpstr>
      <vt:lpstr>Office Theme</vt:lpstr>
      <vt:lpstr>PowerPoint Presentation</vt:lpstr>
      <vt:lpstr>PowerPoint Presentation</vt:lpstr>
      <vt:lpstr>PowerPoint Presentation</vt:lpstr>
      <vt:lpstr>OBJECTIVES: </vt:lpstr>
      <vt:lpstr>Associative polymer: </vt:lpstr>
      <vt:lpstr>MODEL:  </vt:lpstr>
      <vt:lpstr>Key energy components in the simulation :  </vt:lpstr>
      <vt:lpstr>PowerPoint Presentation</vt:lpstr>
      <vt:lpstr>PowerPoint Presentation</vt:lpstr>
      <vt:lpstr>PowerPoint Presentation</vt:lpstr>
      <vt:lpstr>TYPES OF SYSTEMS: </vt:lpstr>
      <vt:lpstr>Algorithm for initial configuration of chains: </vt:lpstr>
      <vt:lpstr>Algorithm: </vt:lpstr>
      <vt:lpstr>Moves Handling: </vt:lpstr>
      <vt:lpstr>Energy calculations: </vt:lpstr>
      <vt:lpstr>Flow diagram: </vt:lpstr>
      <vt:lpstr>Long- Term Vision: </vt:lpstr>
      <vt:lpstr>PowerPoint Presentation</vt:lpstr>
      <vt:lpstr>PowerPoint Presentation</vt:lpstr>
      <vt:lpstr>RESULTS AND DISCUSSION:  </vt:lpstr>
      <vt:lpstr>RESULTS AND DISCUSSION:  </vt:lpstr>
      <vt:lpstr>PowerPoint Presentation</vt:lpstr>
      <vt:lpstr>SIMULATION: </vt:lpstr>
      <vt:lpstr>SIMULATION: </vt:lpstr>
      <vt:lpstr>SIMULATION: </vt:lpstr>
      <vt:lpstr>SIMULATION: </vt:lpstr>
      <vt:lpstr>MODEL:  </vt:lpstr>
      <vt:lpstr>SIMULATION: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koushik sai</dc:creator>
  <cp:lastModifiedBy>koushik sai</cp:lastModifiedBy>
  <cp:revision>11</cp:revision>
  <dcterms:created xsi:type="dcterms:W3CDTF">2025-05-06T11:05:48Z</dcterms:created>
  <dcterms:modified xsi:type="dcterms:W3CDTF">2025-07-11T05:29:35Z</dcterms:modified>
</cp:coreProperties>
</file>