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0080625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F54BF34-974F-4E4E-A46E-8231420C6C5A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766" y="-1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062083"/>
            <a:ext cx="8568531" cy="4386662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6617911"/>
            <a:ext cx="7560469" cy="3042080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17" indent="0" algn="ctr">
              <a:buNone/>
              <a:defRPr sz="2205"/>
            </a:lvl2pPr>
            <a:lvl3pPr marL="1008035" indent="0" algn="ctr">
              <a:buNone/>
              <a:defRPr sz="1984"/>
            </a:lvl3pPr>
            <a:lvl4pPr marL="1512052" indent="0" algn="ctr">
              <a:buNone/>
              <a:defRPr sz="1764"/>
            </a:lvl4pPr>
            <a:lvl5pPr marL="2016069" indent="0" algn="ctr">
              <a:buNone/>
              <a:defRPr sz="1764"/>
            </a:lvl5pPr>
            <a:lvl6pPr marL="2520086" indent="0" algn="ctr">
              <a:buNone/>
              <a:defRPr sz="1764"/>
            </a:lvl6pPr>
            <a:lvl7pPr marL="3024104" indent="0" algn="ctr">
              <a:buNone/>
              <a:defRPr sz="1764"/>
            </a:lvl7pPr>
            <a:lvl8pPr marL="3528121" indent="0" algn="ctr">
              <a:buNone/>
              <a:defRPr sz="1764"/>
            </a:lvl8pPr>
            <a:lvl9pPr marL="4032138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E1B7-5B12-4C59-9FCA-A47F4291AEE8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2555-584A-4E86-A845-13FD37167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44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E1B7-5B12-4C59-9FCA-A47F4291AEE8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2555-584A-4E86-A845-13FD37167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76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670833"/>
            <a:ext cx="2173635" cy="106779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670833"/>
            <a:ext cx="6394896" cy="106779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E1B7-5B12-4C59-9FCA-A47F4291AEE8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2555-584A-4E86-A845-13FD37167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77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E1B7-5B12-4C59-9FCA-A47F4291AEE8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2555-584A-4E86-A845-13FD37167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74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3141251"/>
            <a:ext cx="8694539" cy="524124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8432079"/>
            <a:ext cx="8694539" cy="275624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17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03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20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06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0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1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12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13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E1B7-5B12-4C59-9FCA-A47F4291AEE8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2555-584A-4E86-A845-13FD37167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52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3354163"/>
            <a:ext cx="4284266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3354163"/>
            <a:ext cx="4284266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E1B7-5B12-4C59-9FCA-A47F4291AEE8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2555-584A-4E86-A845-13FD37167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93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670836"/>
            <a:ext cx="8694539" cy="24354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3088748"/>
            <a:ext cx="4264576" cy="1513748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4602496"/>
            <a:ext cx="4264576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3088748"/>
            <a:ext cx="4285579" cy="1513748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4602496"/>
            <a:ext cx="4285579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E1B7-5B12-4C59-9FCA-A47F4291AEE8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2555-584A-4E86-A845-13FD37167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7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E1B7-5B12-4C59-9FCA-A47F4291AEE8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2555-584A-4E86-A845-13FD37167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03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E1B7-5B12-4C59-9FCA-A47F4291AEE8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2555-584A-4E86-A845-13FD37167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20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839999"/>
            <a:ext cx="3251264" cy="2939997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814168"/>
            <a:ext cx="5103316" cy="895415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3779996"/>
            <a:ext cx="3251264" cy="7002911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E1B7-5B12-4C59-9FCA-A47F4291AEE8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2555-584A-4E86-A845-13FD37167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69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839999"/>
            <a:ext cx="3251264" cy="2939997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814168"/>
            <a:ext cx="5103316" cy="8954158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17" indent="0">
              <a:buNone/>
              <a:defRPr sz="3087"/>
            </a:lvl2pPr>
            <a:lvl3pPr marL="1008035" indent="0">
              <a:buNone/>
              <a:defRPr sz="2646"/>
            </a:lvl3pPr>
            <a:lvl4pPr marL="1512052" indent="0">
              <a:buNone/>
              <a:defRPr sz="2205"/>
            </a:lvl4pPr>
            <a:lvl5pPr marL="2016069" indent="0">
              <a:buNone/>
              <a:defRPr sz="2205"/>
            </a:lvl5pPr>
            <a:lvl6pPr marL="2520086" indent="0">
              <a:buNone/>
              <a:defRPr sz="2205"/>
            </a:lvl6pPr>
            <a:lvl7pPr marL="3024104" indent="0">
              <a:buNone/>
              <a:defRPr sz="2205"/>
            </a:lvl7pPr>
            <a:lvl8pPr marL="3528121" indent="0">
              <a:buNone/>
              <a:defRPr sz="2205"/>
            </a:lvl8pPr>
            <a:lvl9pPr marL="4032138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3779996"/>
            <a:ext cx="3251264" cy="7002911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E1B7-5B12-4C59-9FCA-A47F4291AEE8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2555-584A-4E86-A845-13FD37167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32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670836"/>
            <a:ext cx="8694539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3354163"/>
            <a:ext cx="8694539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11678325"/>
            <a:ext cx="2268141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9E1B7-5B12-4C59-9FCA-A47F4291AEE8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11678325"/>
            <a:ext cx="3402211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11678325"/>
            <a:ext cx="2268141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E2555-584A-4E86-A845-13FD37167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74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08035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9" indent="-252009" algn="l" defTabSz="1008035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26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0267AB53-08CF-A306-244C-E003A447E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09" y="38441"/>
            <a:ext cx="161645" cy="32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009" tIns="40004" rIns="80009" bIns="40004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1575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AB28681-4F1E-BC01-D997-F125E0F97D9D}"/>
              </a:ext>
            </a:extLst>
          </p:cNvPr>
          <p:cNvGrpSpPr/>
          <p:nvPr/>
        </p:nvGrpSpPr>
        <p:grpSpPr>
          <a:xfrm>
            <a:off x="4213775" y="1829000"/>
            <a:ext cx="1540510" cy="394589"/>
            <a:chOff x="4027187" y="828380"/>
            <a:chExt cx="1540510" cy="39458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6607DC-B158-7768-C7C2-71B458ECA714}"/>
                </a:ext>
              </a:extLst>
            </p:cNvPr>
            <p:cNvSpPr txBox="1"/>
            <p:nvPr/>
          </p:nvSpPr>
          <p:spPr>
            <a:xfrm>
              <a:off x="4027187" y="828380"/>
              <a:ext cx="15405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start</a:t>
              </a:r>
              <a:endParaRPr lang="en-IN" sz="1600" dirty="0"/>
            </a:p>
          </p:txBody>
        </p:sp>
        <p:sp>
          <p:nvSpPr>
            <p:cNvPr id="37" name="Flowchart: Terminator 36">
              <a:extLst>
                <a:ext uri="{FF2B5EF4-FFF2-40B4-BE49-F238E27FC236}">
                  <a16:creationId xmlns:a16="http://schemas.microsoft.com/office/drawing/2014/main" id="{81E2B861-023D-4229-718D-FCA7129F8D1F}"/>
                </a:ext>
              </a:extLst>
            </p:cNvPr>
            <p:cNvSpPr/>
            <p:nvPr/>
          </p:nvSpPr>
          <p:spPr>
            <a:xfrm>
              <a:off x="4200180" y="828380"/>
              <a:ext cx="1143980" cy="394589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93E139E-5E38-8096-2D75-EC21A46C1F43}"/>
              </a:ext>
            </a:extLst>
          </p:cNvPr>
          <p:cNvGrpSpPr/>
          <p:nvPr/>
        </p:nvGrpSpPr>
        <p:grpSpPr>
          <a:xfrm>
            <a:off x="4077987" y="7874856"/>
            <a:ext cx="1540510" cy="463089"/>
            <a:chOff x="4200180" y="10892308"/>
            <a:chExt cx="1540510" cy="46308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1E65E00-D30F-D8C7-9C62-EF60540B2397}"/>
                </a:ext>
              </a:extLst>
            </p:cNvPr>
            <p:cNvSpPr txBox="1"/>
            <p:nvPr/>
          </p:nvSpPr>
          <p:spPr>
            <a:xfrm>
              <a:off x="4200180" y="10939187"/>
              <a:ext cx="1540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end</a:t>
              </a:r>
              <a:endParaRPr lang="en-IN" dirty="0"/>
            </a:p>
          </p:txBody>
        </p:sp>
        <p:sp>
          <p:nvSpPr>
            <p:cNvPr id="39" name="Flowchart: Terminator 38">
              <a:extLst>
                <a:ext uri="{FF2B5EF4-FFF2-40B4-BE49-F238E27FC236}">
                  <a16:creationId xmlns:a16="http://schemas.microsoft.com/office/drawing/2014/main" id="{BD3F7395-120A-9790-338E-8A3853848172}"/>
                </a:ext>
              </a:extLst>
            </p:cNvPr>
            <p:cNvSpPr/>
            <p:nvPr/>
          </p:nvSpPr>
          <p:spPr>
            <a:xfrm>
              <a:off x="4409440" y="10892308"/>
              <a:ext cx="1127777" cy="463089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8535735-0C6C-6F9E-373A-F5647115E30C}"/>
              </a:ext>
            </a:extLst>
          </p:cNvPr>
          <p:cNvGrpSpPr/>
          <p:nvPr/>
        </p:nvGrpSpPr>
        <p:grpSpPr>
          <a:xfrm>
            <a:off x="3295230" y="4197240"/>
            <a:ext cx="3313586" cy="433824"/>
            <a:chOff x="3192658" y="3299151"/>
            <a:chExt cx="3313586" cy="43382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ED5B85-BF15-A86A-0EF1-308AC646CEEA}"/>
                </a:ext>
              </a:extLst>
            </p:cNvPr>
            <p:cNvSpPr txBox="1"/>
            <p:nvPr/>
          </p:nvSpPr>
          <p:spPr>
            <a:xfrm>
              <a:off x="3192658" y="3355637"/>
              <a:ext cx="33135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Create chains.csv file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AE58E02-483A-39D0-774E-1F0960B1CECD}"/>
                </a:ext>
              </a:extLst>
            </p:cNvPr>
            <p:cNvSpPr/>
            <p:nvPr/>
          </p:nvSpPr>
          <p:spPr>
            <a:xfrm>
              <a:off x="3211056" y="3299151"/>
              <a:ext cx="3207858" cy="4338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6F23E5-2E69-33CA-A865-22A59E84FAF1}"/>
              </a:ext>
            </a:extLst>
          </p:cNvPr>
          <p:cNvGrpSpPr/>
          <p:nvPr/>
        </p:nvGrpSpPr>
        <p:grpSpPr>
          <a:xfrm>
            <a:off x="3265486" y="5203140"/>
            <a:ext cx="3272377" cy="587011"/>
            <a:chOff x="3265486" y="5203140"/>
            <a:chExt cx="3272377" cy="5870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7D1D90-4F66-ACFF-7145-97A2456A81DE}"/>
                </a:ext>
              </a:extLst>
            </p:cNvPr>
            <p:cNvSpPr/>
            <p:nvPr/>
          </p:nvSpPr>
          <p:spPr>
            <a:xfrm>
              <a:off x="3884039" y="5237441"/>
              <a:ext cx="964203" cy="27404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B0B0253-FFE8-2D7C-EA6E-9F9E6924A02E}"/>
                </a:ext>
              </a:extLst>
            </p:cNvPr>
            <p:cNvSpPr txBox="1"/>
            <p:nvPr/>
          </p:nvSpPr>
          <p:spPr>
            <a:xfrm>
              <a:off x="3265486" y="5203140"/>
              <a:ext cx="3272377" cy="5847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Call randomize() to organize chains randomly on </a:t>
              </a:r>
              <a:r>
                <a:rPr lang="en-US" sz="1600" dirty="0" err="1"/>
                <a:t>xy</a:t>
              </a:r>
              <a:r>
                <a:rPr lang="en-US" sz="1600" dirty="0"/>
                <a:t> plane</a:t>
              </a:r>
              <a:endParaRPr lang="en-IN" sz="16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A7403EB-33C8-9F7F-6AA1-EF12B9AFEC97}"/>
                </a:ext>
              </a:extLst>
            </p:cNvPr>
            <p:cNvSpPr/>
            <p:nvPr/>
          </p:nvSpPr>
          <p:spPr>
            <a:xfrm>
              <a:off x="3279388" y="5237441"/>
              <a:ext cx="3258475" cy="5527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B9AB40A-9567-0841-ECE7-8EE8971B561B}"/>
              </a:ext>
            </a:extLst>
          </p:cNvPr>
          <p:cNvGrpSpPr/>
          <p:nvPr/>
        </p:nvGrpSpPr>
        <p:grpSpPr>
          <a:xfrm>
            <a:off x="3483202" y="7132820"/>
            <a:ext cx="2794000" cy="338555"/>
            <a:chOff x="3643312" y="8270050"/>
            <a:chExt cx="2794000" cy="33855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9C608A-E981-0602-B021-EAA551B3F35A}"/>
                </a:ext>
              </a:extLst>
            </p:cNvPr>
            <p:cNvSpPr txBox="1"/>
            <p:nvPr/>
          </p:nvSpPr>
          <p:spPr>
            <a:xfrm>
              <a:off x="3643312" y="8270050"/>
              <a:ext cx="279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Close chains.csv file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DB9161A-5BE3-2477-C2F8-6699F4319C97}"/>
                </a:ext>
              </a:extLst>
            </p:cNvPr>
            <p:cNvSpPr/>
            <p:nvPr/>
          </p:nvSpPr>
          <p:spPr>
            <a:xfrm>
              <a:off x="3743703" y="8270051"/>
              <a:ext cx="2583336" cy="3385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BC98E5-E9EF-F1A3-E7C8-DC2B9B77C52E}"/>
              </a:ext>
            </a:extLst>
          </p:cNvPr>
          <p:cNvCxnSpPr>
            <a:cxnSpLocks/>
            <a:stCxn id="37" idx="2"/>
            <a:endCxn id="20" idx="0"/>
          </p:cNvCxnSpPr>
          <p:nvPr/>
        </p:nvCxnSpPr>
        <p:spPr>
          <a:xfrm flipH="1">
            <a:off x="4952023" y="2223589"/>
            <a:ext cx="6735" cy="747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CC0076-401E-9340-FD68-60C5E428CD13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4952023" y="3555394"/>
            <a:ext cx="0" cy="698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454F09-C78A-8D33-50DC-77C406AEFDE3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 flipH="1">
            <a:off x="4908626" y="4631064"/>
            <a:ext cx="8931" cy="606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9C80A7-0BCB-8A43-4A02-A10BECC063FC}"/>
              </a:ext>
            </a:extLst>
          </p:cNvPr>
          <p:cNvCxnSpPr>
            <a:cxnSpLocks/>
            <a:stCxn id="44" idx="2"/>
            <a:endCxn id="2" idx="0"/>
          </p:cNvCxnSpPr>
          <p:nvPr/>
        </p:nvCxnSpPr>
        <p:spPr>
          <a:xfrm flipH="1">
            <a:off x="4888125" y="5790151"/>
            <a:ext cx="20501" cy="455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9BA4616-53DF-529D-BF65-A1FB8305349D}"/>
              </a:ext>
            </a:extLst>
          </p:cNvPr>
          <p:cNvCxnSpPr>
            <a:cxnSpLocks/>
            <a:stCxn id="2" idx="4"/>
            <a:endCxn id="47" idx="0"/>
          </p:cNvCxnSpPr>
          <p:nvPr/>
        </p:nvCxnSpPr>
        <p:spPr>
          <a:xfrm flipH="1">
            <a:off x="4875261" y="6763732"/>
            <a:ext cx="12864" cy="369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4A45041-B9EB-0455-5041-3743C2A3E5CB}"/>
              </a:ext>
            </a:extLst>
          </p:cNvPr>
          <p:cNvCxnSpPr>
            <a:stCxn id="47" idx="2"/>
            <a:endCxn id="27" idx="0"/>
          </p:cNvCxnSpPr>
          <p:nvPr/>
        </p:nvCxnSpPr>
        <p:spPr>
          <a:xfrm flipH="1">
            <a:off x="4848242" y="7471375"/>
            <a:ext cx="27019" cy="450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2B51684-8B53-FFDC-8D46-9C1BC100DB04}"/>
              </a:ext>
            </a:extLst>
          </p:cNvPr>
          <p:cNvGrpSpPr/>
          <p:nvPr/>
        </p:nvGrpSpPr>
        <p:grpSpPr>
          <a:xfrm>
            <a:off x="3204128" y="2970618"/>
            <a:ext cx="3495790" cy="614370"/>
            <a:chOff x="2951544" y="1774865"/>
            <a:chExt cx="3495790" cy="61437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D7742E-C451-1EAC-0707-8A846DAB1487}"/>
                </a:ext>
              </a:extLst>
            </p:cNvPr>
            <p:cNvSpPr txBox="1"/>
            <p:nvPr/>
          </p:nvSpPr>
          <p:spPr>
            <a:xfrm>
              <a:off x="2951544" y="1774866"/>
              <a:ext cx="34957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Initialize chain and</a:t>
              </a:r>
            </a:p>
            <a:p>
              <a:pPr algn="ctr"/>
              <a:r>
                <a:rPr lang="en-US" sz="1600" dirty="0"/>
                <a:t> bead index (</a:t>
              </a:r>
              <a:r>
                <a:rPr lang="en-US" sz="1600" dirty="0" err="1"/>
                <a:t>i,j</a:t>
              </a:r>
              <a:r>
                <a:rPr lang="en-US" sz="1600" dirty="0"/>
                <a:t>)</a:t>
              </a:r>
              <a:endParaRPr lang="en-IN" sz="16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D7D93AC-5C32-C8E3-069D-00ECC3FDBDC5}"/>
                </a:ext>
              </a:extLst>
            </p:cNvPr>
            <p:cNvSpPr/>
            <p:nvPr/>
          </p:nvSpPr>
          <p:spPr>
            <a:xfrm>
              <a:off x="3631455" y="1774865"/>
              <a:ext cx="2202186" cy="6143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CBB0CE8D-DB3A-D1A2-8F51-C2E3E9D87203}"/>
              </a:ext>
            </a:extLst>
          </p:cNvPr>
          <p:cNvSpPr txBox="1"/>
          <p:nvPr/>
        </p:nvSpPr>
        <p:spPr>
          <a:xfrm>
            <a:off x="-1" y="200018"/>
            <a:ext cx="10080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/>
              <a:t>Flow diagram for lattice chain initiation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F24D08-F703-298A-D77E-27471983FE18}"/>
              </a:ext>
            </a:extLst>
          </p:cNvPr>
          <p:cNvGrpSpPr/>
          <p:nvPr/>
        </p:nvGrpSpPr>
        <p:grpSpPr>
          <a:xfrm>
            <a:off x="3491467" y="6245487"/>
            <a:ext cx="2794000" cy="584775"/>
            <a:chOff x="3467355" y="7902503"/>
            <a:chExt cx="2794000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ED9A4A2-A136-3EAA-96BF-686FB8A5E60B}"/>
                </a:ext>
              </a:extLst>
            </p:cNvPr>
            <p:cNvSpPr txBox="1"/>
            <p:nvPr/>
          </p:nvSpPr>
          <p:spPr>
            <a:xfrm>
              <a:off x="3467355" y="7902503"/>
              <a:ext cx="2794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write bead coordinates to chains.csv file</a:t>
              </a:r>
            </a:p>
          </p:txBody>
        </p:sp>
        <p:sp>
          <p:nvSpPr>
            <p:cNvPr id="2" name="Parallelogram 1">
              <a:extLst>
                <a:ext uri="{FF2B5EF4-FFF2-40B4-BE49-F238E27FC236}">
                  <a16:creationId xmlns:a16="http://schemas.microsoft.com/office/drawing/2014/main" id="{39F2BEBC-ABF6-1659-445C-E5FA5D4C2E71}"/>
                </a:ext>
              </a:extLst>
            </p:cNvPr>
            <p:cNvSpPr/>
            <p:nvPr/>
          </p:nvSpPr>
          <p:spPr>
            <a:xfrm>
              <a:off x="3572345" y="7902503"/>
              <a:ext cx="2583336" cy="518245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F62480-1FB5-AEA1-CDE4-65666373F76B}"/>
              </a:ext>
            </a:extLst>
          </p:cNvPr>
          <p:cNvGrpSpPr/>
          <p:nvPr/>
        </p:nvGrpSpPr>
        <p:grpSpPr>
          <a:xfrm>
            <a:off x="187911" y="1228622"/>
            <a:ext cx="2420990" cy="1609675"/>
            <a:chOff x="6807200" y="1259614"/>
            <a:chExt cx="3151916" cy="159534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217151-5812-A03F-5E6F-3108EFF241D4}"/>
                </a:ext>
              </a:extLst>
            </p:cNvPr>
            <p:cNvSpPr/>
            <p:nvPr/>
          </p:nvSpPr>
          <p:spPr>
            <a:xfrm>
              <a:off x="6807200" y="1259614"/>
              <a:ext cx="3142071" cy="15953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D8C675B1-0F86-F4C2-A77A-C46A1DEBAB55}"/>
                    </a:ext>
                  </a:extLst>
                </p:cNvPr>
                <p:cNvSpPr txBox="1"/>
                <p:nvPr/>
              </p:nvSpPr>
              <p:spPr>
                <a:xfrm>
                  <a:off x="6817045" y="1288094"/>
                  <a:ext cx="3142071" cy="15668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u="sng" dirty="0"/>
                    <a:t>Note</a:t>
                  </a:r>
                  <a:r>
                    <a:rPr lang="en-IN" sz="1600" dirty="0"/>
                    <a:t>:</a:t>
                  </a:r>
                </a:p>
                <a:p>
                  <a:r>
                    <a:rPr lang="en-IN" sz="1600" dirty="0"/>
                    <a:t>A cubic lattice model of dimensions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600">
                              <a:latin typeface="Cambria Math" panose="02040503050406030204" pitchFamily="18" charset="0"/>
                            </a:rPr>
                            <m:t> 7×7×20</m:t>
                          </m:r>
                        </m:e>
                      </m:d>
                    </m:oMath>
                  </a14:m>
                  <a:r>
                    <a:rPr lang="en-IN" sz="1600" dirty="0"/>
                    <a:t> consisting 36 polymer chains each of containing 20 beads</a:t>
                  </a:r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D8C675B1-0F86-F4C2-A77A-C46A1DEBAB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7045" y="1288094"/>
                  <a:ext cx="3142071" cy="1566866"/>
                </a:xfrm>
                <a:prstGeom prst="rect">
                  <a:avLst/>
                </a:prstGeom>
                <a:blipFill>
                  <a:blip r:embed="rId2"/>
                  <a:stretch>
                    <a:fillRect l="-1263" t="-1154" b="-307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C3C462-D29D-8622-A55F-0B638302EBCC}"/>
              </a:ext>
            </a:extLst>
          </p:cNvPr>
          <p:cNvGrpSpPr/>
          <p:nvPr/>
        </p:nvGrpSpPr>
        <p:grpSpPr>
          <a:xfrm>
            <a:off x="273305" y="10520530"/>
            <a:ext cx="4958451" cy="850836"/>
            <a:chOff x="6993488" y="5592543"/>
            <a:chExt cx="2930822" cy="85083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2F9F01C-9009-90DC-C20F-215B5B683FD0}"/>
                </a:ext>
              </a:extLst>
            </p:cNvPr>
            <p:cNvSpPr/>
            <p:nvPr/>
          </p:nvSpPr>
          <p:spPr>
            <a:xfrm>
              <a:off x="7299931" y="5689986"/>
              <a:ext cx="606131" cy="1812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5AF69A-B3F4-B412-93BD-651E0EE6348F}"/>
                </a:ext>
              </a:extLst>
            </p:cNvPr>
            <p:cNvSpPr/>
            <p:nvPr/>
          </p:nvSpPr>
          <p:spPr>
            <a:xfrm>
              <a:off x="6993488" y="5592544"/>
              <a:ext cx="2912513" cy="8508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9E6E8D7-8339-3BC9-C6D1-436319C27268}"/>
                    </a:ext>
                  </a:extLst>
                </p:cNvPr>
                <p:cNvSpPr txBox="1"/>
                <p:nvPr/>
              </p:nvSpPr>
              <p:spPr>
                <a:xfrm>
                  <a:off x="7011798" y="5592543"/>
                  <a:ext cx="291251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a14:m>
                  <a:r>
                    <a:rPr lang="en-US" sz="1600" dirty="0"/>
                    <a:t>  randomize()- uses randomness to assign each chain a unique (</a:t>
                  </a:r>
                  <a:r>
                    <a:rPr lang="en-US" sz="1600" dirty="0" err="1"/>
                    <a:t>x,y</a:t>
                  </a:r>
                  <a:r>
                    <a:rPr lang="en-US" sz="1600" dirty="0"/>
                    <a:t>) position and stacks its bead vertically, updating the coordinates for all beads of each chain.</a:t>
                  </a:r>
                  <a:endParaRPr lang="en-IN" sz="16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9E6E8D7-8339-3BC9-C6D1-436319C272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1798" y="5592543"/>
                  <a:ext cx="2912512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743" t="-2206" b="-882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0593F6-5F10-63C9-9923-6246EE4E894D}"/>
                  </a:ext>
                </a:extLst>
              </p:cNvPr>
              <p:cNvSpPr txBox="1"/>
              <p:nvPr/>
            </p:nvSpPr>
            <p:spPr>
              <a:xfrm>
                <a:off x="6475971" y="5157404"/>
                <a:ext cx="265690" cy="267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0593F6-5F10-63C9-9923-6246EE4E8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971" y="5157404"/>
                <a:ext cx="265690" cy="267304"/>
              </a:xfrm>
              <a:prstGeom prst="rect">
                <a:avLst/>
              </a:prstGeom>
              <a:blipFill>
                <a:blip r:embed="rId4"/>
                <a:stretch>
                  <a:fillRect r="-6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25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844</TotalTime>
  <Words>100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koushik sai</dc:creator>
  <cp:lastModifiedBy>koushik sai</cp:lastModifiedBy>
  <cp:revision>18</cp:revision>
  <dcterms:created xsi:type="dcterms:W3CDTF">2025-06-20T12:29:16Z</dcterms:created>
  <dcterms:modified xsi:type="dcterms:W3CDTF">2025-06-29T05:59:07Z</dcterms:modified>
</cp:coreProperties>
</file>