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63" r:id="rId3"/>
    <p:sldId id="257" r:id="rId4"/>
    <p:sldId id="258" r:id="rId5"/>
    <p:sldId id="260" r:id="rId6"/>
    <p:sldId id="259" r:id="rId7"/>
    <p:sldId id="256" r:id="rId8"/>
    <p:sldId id="261" r:id="rId9"/>
  </p:sldIdLst>
  <p:sldSz cx="11112500" cy="18018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BD2"/>
    <a:srgbClr val="8E7A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9" autoAdjust="0"/>
    <p:restoredTop sz="94660"/>
  </p:normalViewPr>
  <p:slideViewPr>
    <p:cSldViewPr snapToGrid="0">
      <p:cViewPr>
        <p:scale>
          <a:sx n="50" d="100"/>
          <a:sy n="50" d="100"/>
        </p:scale>
        <p:origin x="2357" y="-10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ushik sai" userId="9e0dfd8a632373fc" providerId="LiveId" clId="{9D892917-702A-431D-812B-0224A3D28DAD}"/>
    <pc:docChg chg="undo custSel modSld modMainMaster">
      <pc:chgData name="koushik sai" userId="9e0dfd8a632373fc" providerId="LiveId" clId="{9D892917-702A-431D-812B-0224A3D28DAD}" dt="2025-07-05T09:24:09.580" v="580" actId="20577"/>
      <pc:docMkLst>
        <pc:docMk/>
      </pc:docMkLst>
      <pc:sldChg chg="addSp delSp modSp mod">
        <pc:chgData name="koushik sai" userId="9e0dfd8a632373fc" providerId="LiveId" clId="{9D892917-702A-431D-812B-0224A3D28DAD}" dt="2025-07-04T05:26:57.071" v="333"/>
        <pc:sldMkLst>
          <pc:docMk/>
          <pc:sldMk cId="1058718209" sldId="256"/>
        </pc:sldMkLst>
        <pc:spChg chg="mod">
          <ac:chgData name="koushik sai" userId="9e0dfd8a632373fc" providerId="LiveId" clId="{9D892917-702A-431D-812B-0224A3D28DAD}" dt="2025-07-04T05:24:58.977" v="307"/>
          <ac:spMkLst>
            <pc:docMk/>
            <pc:sldMk cId="1058718209" sldId="256"/>
            <ac:spMk id="2" creationId="{265F9BE7-D6FA-62A8-C58D-26F79403B645}"/>
          </ac:spMkLst>
        </pc:spChg>
        <pc:spChg chg="add mod">
          <ac:chgData name="koushik sai" userId="9e0dfd8a632373fc" providerId="LiveId" clId="{9D892917-702A-431D-812B-0224A3D28DAD}" dt="2025-07-04T05:26:57.071" v="333"/>
          <ac:spMkLst>
            <pc:docMk/>
            <pc:sldMk cId="1058718209" sldId="256"/>
            <ac:spMk id="3" creationId="{F5EEF28E-1750-B6BD-8713-DCCEA6E0E15E}"/>
          </ac:spMkLst>
        </pc:spChg>
        <pc:spChg chg="mod">
          <ac:chgData name="koushik sai" userId="9e0dfd8a632373fc" providerId="LiveId" clId="{9D892917-702A-431D-812B-0224A3D28DAD}" dt="2025-07-04T05:24:58.977" v="307"/>
          <ac:spMkLst>
            <pc:docMk/>
            <pc:sldMk cId="1058718209" sldId="256"/>
            <ac:spMk id="32" creationId="{DD463187-A97D-6B9B-9BD1-4D0FCB764645}"/>
          </ac:spMkLst>
        </pc:spChg>
        <pc:spChg chg="mod">
          <ac:chgData name="koushik sai" userId="9e0dfd8a632373fc" providerId="LiveId" clId="{9D892917-702A-431D-812B-0224A3D28DAD}" dt="2025-07-04T05:24:58.977" v="307"/>
          <ac:spMkLst>
            <pc:docMk/>
            <pc:sldMk cId="1058718209" sldId="256"/>
            <ac:spMk id="37" creationId="{F8FE783C-D6FA-83F2-DBF8-7C3B0AAB7557}"/>
          </ac:spMkLst>
        </pc:spChg>
        <pc:spChg chg="mod">
          <ac:chgData name="koushik sai" userId="9e0dfd8a632373fc" providerId="LiveId" clId="{9D892917-702A-431D-812B-0224A3D28DAD}" dt="2025-07-04T05:24:58.977" v="307"/>
          <ac:spMkLst>
            <pc:docMk/>
            <pc:sldMk cId="1058718209" sldId="256"/>
            <ac:spMk id="51" creationId="{C22E60C8-7526-0445-D708-5BEFFDD7545B}"/>
          </ac:spMkLst>
        </pc:spChg>
        <pc:spChg chg="mod">
          <ac:chgData name="koushik sai" userId="9e0dfd8a632373fc" providerId="LiveId" clId="{9D892917-702A-431D-812B-0224A3D28DAD}" dt="2025-07-04T05:24:58.977" v="307"/>
          <ac:spMkLst>
            <pc:docMk/>
            <pc:sldMk cId="1058718209" sldId="256"/>
            <ac:spMk id="52" creationId="{C34D3ACC-A9F6-403A-B03A-6296688900F8}"/>
          </ac:spMkLst>
        </pc:spChg>
        <pc:spChg chg="del">
          <ac:chgData name="koushik sai" userId="9e0dfd8a632373fc" providerId="LiveId" clId="{9D892917-702A-431D-812B-0224A3D28DAD}" dt="2025-07-04T05:26:56.510" v="332" actId="478"/>
          <ac:spMkLst>
            <pc:docMk/>
            <pc:sldMk cId="1058718209" sldId="256"/>
            <ac:spMk id="54" creationId="{48543B98-A9CD-9E00-9516-62557440DDA2}"/>
          </ac:spMkLst>
        </pc:spChg>
        <pc:spChg chg="mod">
          <ac:chgData name="koushik sai" userId="9e0dfd8a632373fc" providerId="LiveId" clId="{9D892917-702A-431D-812B-0224A3D28DAD}" dt="2025-07-04T05:24:58.977" v="307"/>
          <ac:spMkLst>
            <pc:docMk/>
            <pc:sldMk cId="1058718209" sldId="256"/>
            <ac:spMk id="58" creationId="{3406628D-013F-CAB4-7B6E-E32E1459E904}"/>
          </ac:spMkLst>
        </pc:spChg>
        <pc:spChg chg="mod">
          <ac:chgData name="koushik sai" userId="9e0dfd8a632373fc" providerId="LiveId" clId="{9D892917-702A-431D-812B-0224A3D28DAD}" dt="2025-07-04T05:24:58.977" v="307"/>
          <ac:spMkLst>
            <pc:docMk/>
            <pc:sldMk cId="1058718209" sldId="256"/>
            <ac:spMk id="59" creationId="{61A5FD52-BFB8-B95D-CB9A-EDEC7A165E28}"/>
          </ac:spMkLst>
        </pc:spChg>
        <pc:spChg chg="mod">
          <ac:chgData name="koushik sai" userId="9e0dfd8a632373fc" providerId="LiveId" clId="{9D892917-702A-431D-812B-0224A3D28DAD}" dt="2025-07-04T05:24:58.977" v="307"/>
          <ac:spMkLst>
            <pc:docMk/>
            <pc:sldMk cId="1058718209" sldId="256"/>
            <ac:spMk id="105" creationId="{91F89984-D39B-E7F6-7B4B-9EAE442A34C4}"/>
          </ac:spMkLst>
        </pc:spChg>
        <pc:spChg chg="mod">
          <ac:chgData name="koushik sai" userId="9e0dfd8a632373fc" providerId="LiveId" clId="{9D892917-702A-431D-812B-0224A3D28DAD}" dt="2025-07-04T05:24:58.977" v="307"/>
          <ac:spMkLst>
            <pc:docMk/>
            <pc:sldMk cId="1058718209" sldId="256"/>
            <ac:spMk id="110" creationId="{3AE69E48-58C4-75FC-D677-6C583B0BA62B}"/>
          </ac:spMkLst>
        </pc:spChg>
        <pc:spChg chg="mod">
          <ac:chgData name="koushik sai" userId="9e0dfd8a632373fc" providerId="LiveId" clId="{9D892917-702A-431D-812B-0224A3D28DAD}" dt="2025-07-04T05:24:58.977" v="307"/>
          <ac:spMkLst>
            <pc:docMk/>
            <pc:sldMk cId="1058718209" sldId="256"/>
            <ac:spMk id="122" creationId="{89644BBE-494B-429B-25EB-4C33CC3D161D}"/>
          </ac:spMkLst>
        </pc:spChg>
      </pc:sldChg>
      <pc:sldChg chg="addSp delSp modSp mod">
        <pc:chgData name="koushik sai" userId="9e0dfd8a632373fc" providerId="LiveId" clId="{9D892917-702A-431D-812B-0224A3D28DAD}" dt="2025-07-04T07:25:05.730" v="571" actId="14100"/>
        <pc:sldMkLst>
          <pc:docMk/>
          <pc:sldMk cId="1047233933" sldId="257"/>
        </pc:sldMkLst>
        <pc:spChg chg="add mod">
          <ac:chgData name="koushik sai" userId="9e0dfd8a632373fc" providerId="LiveId" clId="{9D892917-702A-431D-812B-0224A3D28DAD}" dt="2025-07-04T05:26:42.153" v="325"/>
          <ac:spMkLst>
            <pc:docMk/>
            <pc:sldMk cId="1047233933" sldId="257"/>
            <ac:spMk id="2" creationId="{8845BB67-96DB-DFC3-2B74-19F32B52E509}"/>
          </ac:spMkLst>
        </pc:spChg>
        <pc:spChg chg="mod">
          <ac:chgData name="koushik sai" userId="9e0dfd8a632373fc" providerId="LiveId" clId="{9D892917-702A-431D-812B-0224A3D28DAD}" dt="2025-07-04T07:18:17.223" v="470" actId="164"/>
          <ac:spMkLst>
            <pc:docMk/>
            <pc:sldMk cId="1047233933" sldId="257"/>
            <ac:spMk id="4" creationId="{C4CA3664-0356-C27D-E448-47203AD925ED}"/>
          </ac:spMkLst>
        </pc:spChg>
        <pc:spChg chg="del">
          <ac:chgData name="koushik sai" userId="9e0dfd8a632373fc" providerId="LiveId" clId="{9D892917-702A-431D-812B-0224A3D28DAD}" dt="2025-07-04T05:28:14.502" v="340" actId="478"/>
          <ac:spMkLst>
            <pc:docMk/>
            <pc:sldMk cId="1047233933" sldId="257"/>
            <ac:spMk id="6" creationId="{8DC8D525-16FA-9495-AA9D-41BC8BDE9665}"/>
          </ac:spMkLst>
        </pc:spChg>
        <pc:spChg chg="mod topLvl">
          <ac:chgData name="koushik sai" userId="9e0dfd8a632373fc" providerId="LiveId" clId="{9D892917-702A-431D-812B-0224A3D28DAD}" dt="2025-07-04T07:18:17.223" v="470" actId="164"/>
          <ac:spMkLst>
            <pc:docMk/>
            <pc:sldMk cId="1047233933" sldId="257"/>
            <ac:spMk id="14" creationId="{A45794CC-9A36-14FE-379F-115FA48EC5A4}"/>
          </ac:spMkLst>
        </pc:spChg>
        <pc:spChg chg="mod topLvl">
          <ac:chgData name="koushik sai" userId="9e0dfd8a632373fc" providerId="LiveId" clId="{9D892917-702A-431D-812B-0224A3D28DAD}" dt="2025-07-04T07:18:30.202" v="473" actId="165"/>
          <ac:spMkLst>
            <pc:docMk/>
            <pc:sldMk cId="1047233933" sldId="257"/>
            <ac:spMk id="20" creationId="{1C99F9CB-97D6-94C3-404C-E3BC95B6ECDA}"/>
          </ac:spMkLst>
        </pc:spChg>
        <pc:spChg chg="mod">
          <ac:chgData name="koushik sai" userId="9e0dfd8a632373fc" providerId="LiveId" clId="{9D892917-702A-431D-812B-0224A3D28DAD}" dt="2025-07-04T07:18:17.223" v="470" actId="164"/>
          <ac:spMkLst>
            <pc:docMk/>
            <pc:sldMk cId="1047233933" sldId="257"/>
            <ac:spMk id="21" creationId="{DFD09BDE-38EB-D16E-840A-9EA38992DC7B}"/>
          </ac:spMkLst>
        </pc:spChg>
        <pc:spChg chg="mod topLvl">
          <ac:chgData name="koushik sai" userId="9e0dfd8a632373fc" providerId="LiveId" clId="{9D892917-702A-431D-812B-0224A3D28DAD}" dt="2025-07-04T07:18:30.202" v="473" actId="165"/>
          <ac:spMkLst>
            <pc:docMk/>
            <pc:sldMk cId="1047233933" sldId="257"/>
            <ac:spMk id="28" creationId="{67BADAB4-BD91-9AF7-BD2B-723A97F657F5}"/>
          </ac:spMkLst>
        </pc:spChg>
        <pc:spChg chg="del">
          <ac:chgData name="koushik sai" userId="9e0dfd8a632373fc" providerId="LiveId" clId="{9D892917-702A-431D-812B-0224A3D28DAD}" dt="2025-07-04T05:28:14.502" v="340" actId="478"/>
          <ac:spMkLst>
            <pc:docMk/>
            <pc:sldMk cId="1047233933" sldId="257"/>
            <ac:spMk id="33" creationId="{1C7BA290-0625-A666-29B7-B422B53D8F5B}"/>
          </ac:spMkLst>
        </pc:spChg>
        <pc:spChg chg="mod">
          <ac:chgData name="koushik sai" userId="9e0dfd8a632373fc" providerId="LiveId" clId="{9D892917-702A-431D-812B-0224A3D28DAD}" dt="2025-07-04T05:24:58.977" v="307"/>
          <ac:spMkLst>
            <pc:docMk/>
            <pc:sldMk cId="1047233933" sldId="257"/>
            <ac:spMk id="34" creationId="{EAC7EC28-706A-9733-47C5-CF927386B084}"/>
          </ac:spMkLst>
        </pc:spChg>
        <pc:spChg chg="mod">
          <ac:chgData name="koushik sai" userId="9e0dfd8a632373fc" providerId="LiveId" clId="{9D892917-702A-431D-812B-0224A3D28DAD}" dt="2025-07-04T07:25:00.568" v="570" actId="14100"/>
          <ac:spMkLst>
            <pc:docMk/>
            <pc:sldMk cId="1047233933" sldId="257"/>
            <ac:spMk id="44" creationId="{74D61A09-3FC2-013D-F7AF-3D7FE413E769}"/>
          </ac:spMkLst>
        </pc:spChg>
        <pc:spChg chg="mod">
          <ac:chgData name="koushik sai" userId="9e0dfd8a632373fc" providerId="LiveId" clId="{9D892917-702A-431D-812B-0224A3D28DAD}" dt="2025-07-04T07:25:05.730" v="571" actId="14100"/>
          <ac:spMkLst>
            <pc:docMk/>
            <pc:sldMk cId="1047233933" sldId="257"/>
            <ac:spMk id="45" creationId="{F9D06FCC-6714-DCDD-2C7D-E8C36B51D569}"/>
          </ac:spMkLst>
        </pc:spChg>
        <pc:spChg chg="mod">
          <ac:chgData name="koushik sai" userId="9e0dfd8a632373fc" providerId="LiveId" clId="{9D892917-702A-431D-812B-0224A3D28DAD}" dt="2025-07-04T07:24:22.775" v="554" actId="14100"/>
          <ac:spMkLst>
            <pc:docMk/>
            <pc:sldMk cId="1047233933" sldId="257"/>
            <ac:spMk id="46" creationId="{FE9ABF58-39AA-EA9F-02BD-74BA1253B6FF}"/>
          </ac:spMkLst>
        </pc:spChg>
        <pc:spChg chg="mod">
          <ac:chgData name="koushik sai" userId="9e0dfd8a632373fc" providerId="LiveId" clId="{9D892917-702A-431D-812B-0224A3D28DAD}" dt="2025-07-04T07:24:29.913" v="555" actId="14100"/>
          <ac:spMkLst>
            <pc:docMk/>
            <pc:sldMk cId="1047233933" sldId="257"/>
            <ac:spMk id="47" creationId="{84E55073-865D-1281-16D1-DFEACBF51729}"/>
          </ac:spMkLst>
        </pc:spChg>
        <pc:spChg chg="mod">
          <ac:chgData name="koushik sai" userId="9e0dfd8a632373fc" providerId="LiveId" clId="{9D892917-702A-431D-812B-0224A3D28DAD}" dt="2025-07-04T07:24:05.586" v="553" actId="20577"/>
          <ac:spMkLst>
            <pc:docMk/>
            <pc:sldMk cId="1047233933" sldId="257"/>
            <ac:spMk id="50" creationId="{D39488C3-CB08-EAE5-652E-7404E84F7AF4}"/>
          </ac:spMkLst>
        </pc:spChg>
        <pc:spChg chg="mod">
          <ac:chgData name="koushik sai" userId="9e0dfd8a632373fc" providerId="LiveId" clId="{9D892917-702A-431D-812B-0224A3D28DAD}" dt="2025-07-04T05:24:58.977" v="307"/>
          <ac:spMkLst>
            <pc:docMk/>
            <pc:sldMk cId="1047233933" sldId="257"/>
            <ac:spMk id="51" creationId="{B4C74386-3096-D23A-E1B2-C2BC63C47219}"/>
          </ac:spMkLst>
        </pc:spChg>
        <pc:spChg chg="del mod">
          <ac:chgData name="koushik sai" userId="9e0dfd8a632373fc" providerId="LiveId" clId="{9D892917-702A-431D-812B-0224A3D28DAD}" dt="2025-07-04T05:26:41.653" v="324" actId="478"/>
          <ac:spMkLst>
            <pc:docMk/>
            <pc:sldMk cId="1047233933" sldId="257"/>
            <ac:spMk id="52" creationId="{2477C17D-AD7C-A220-2BF2-DBBDFC10E7C0}"/>
          </ac:spMkLst>
        </pc:spChg>
        <pc:spChg chg="mod">
          <ac:chgData name="koushik sai" userId="9e0dfd8a632373fc" providerId="LiveId" clId="{9D892917-702A-431D-812B-0224A3D28DAD}" dt="2025-07-04T07:18:17.223" v="470" actId="164"/>
          <ac:spMkLst>
            <pc:docMk/>
            <pc:sldMk cId="1047233933" sldId="257"/>
            <ac:spMk id="53" creationId="{6B94D831-344B-DF82-A64A-340E1EAD3367}"/>
          </ac:spMkLst>
        </pc:spChg>
        <pc:spChg chg="mod">
          <ac:chgData name="koushik sai" userId="9e0dfd8a632373fc" providerId="LiveId" clId="{9D892917-702A-431D-812B-0224A3D28DAD}" dt="2025-07-04T05:24:58.977" v="307"/>
          <ac:spMkLst>
            <pc:docMk/>
            <pc:sldMk cId="1047233933" sldId="257"/>
            <ac:spMk id="59" creationId="{14AF0E18-D001-FD29-D222-A905C12FF251}"/>
          </ac:spMkLst>
        </pc:spChg>
        <pc:spChg chg="mod">
          <ac:chgData name="koushik sai" userId="9e0dfd8a632373fc" providerId="LiveId" clId="{9D892917-702A-431D-812B-0224A3D28DAD}" dt="2025-07-04T05:24:58.977" v="307"/>
          <ac:spMkLst>
            <pc:docMk/>
            <pc:sldMk cId="1047233933" sldId="257"/>
            <ac:spMk id="61" creationId="{6237296A-0AB2-B6F4-4D13-6485F7C1E72B}"/>
          </ac:spMkLst>
        </pc:spChg>
        <pc:spChg chg="mod">
          <ac:chgData name="koushik sai" userId="9e0dfd8a632373fc" providerId="LiveId" clId="{9D892917-702A-431D-812B-0224A3D28DAD}" dt="2025-07-04T05:24:58.977" v="307"/>
          <ac:spMkLst>
            <pc:docMk/>
            <pc:sldMk cId="1047233933" sldId="257"/>
            <ac:spMk id="65" creationId="{32C60061-0F80-436B-7456-02D6E8136A55}"/>
          </ac:spMkLst>
        </pc:spChg>
        <pc:spChg chg="mod">
          <ac:chgData name="koushik sai" userId="9e0dfd8a632373fc" providerId="LiveId" clId="{9D892917-702A-431D-812B-0224A3D28DAD}" dt="2025-07-04T07:18:17.223" v="470" actId="164"/>
          <ac:spMkLst>
            <pc:docMk/>
            <pc:sldMk cId="1047233933" sldId="257"/>
            <ac:spMk id="69" creationId="{C4B7E830-725C-98EC-AF14-DAB101E6EF87}"/>
          </ac:spMkLst>
        </pc:spChg>
        <pc:spChg chg="mod topLvl">
          <ac:chgData name="koushik sai" userId="9e0dfd8a632373fc" providerId="LiveId" clId="{9D892917-702A-431D-812B-0224A3D28DAD}" dt="2025-07-04T07:18:30.202" v="473" actId="165"/>
          <ac:spMkLst>
            <pc:docMk/>
            <pc:sldMk cId="1047233933" sldId="257"/>
            <ac:spMk id="70" creationId="{E025CA4C-9643-4F04-F525-29FCDD10B52F}"/>
          </ac:spMkLst>
        </pc:spChg>
        <pc:spChg chg="mod">
          <ac:chgData name="koushik sai" userId="9e0dfd8a632373fc" providerId="LiveId" clId="{9D892917-702A-431D-812B-0224A3D28DAD}" dt="2025-07-04T07:18:30.202" v="473" actId="165"/>
          <ac:spMkLst>
            <pc:docMk/>
            <pc:sldMk cId="1047233933" sldId="257"/>
            <ac:spMk id="71" creationId="{82811DE0-B3D6-1C31-C976-73BE08E8D99D}"/>
          </ac:spMkLst>
        </pc:spChg>
        <pc:spChg chg="mod">
          <ac:chgData name="koushik sai" userId="9e0dfd8a632373fc" providerId="LiveId" clId="{9D892917-702A-431D-812B-0224A3D28DAD}" dt="2025-07-04T05:28:35.191" v="343" actId="165"/>
          <ac:spMkLst>
            <pc:docMk/>
            <pc:sldMk cId="1047233933" sldId="257"/>
            <ac:spMk id="74" creationId="{2B343F2B-4BC3-5D15-1E59-A95B27FA288B}"/>
          </ac:spMkLst>
        </pc:spChg>
        <pc:spChg chg="mod">
          <ac:chgData name="koushik sai" userId="9e0dfd8a632373fc" providerId="LiveId" clId="{9D892917-702A-431D-812B-0224A3D28DAD}" dt="2025-07-04T07:18:30.202" v="473" actId="165"/>
          <ac:spMkLst>
            <pc:docMk/>
            <pc:sldMk cId="1047233933" sldId="257"/>
            <ac:spMk id="75" creationId="{774859BB-2603-A075-48DB-D470B8CF4B45}"/>
          </ac:spMkLst>
        </pc:spChg>
        <pc:spChg chg="mod">
          <ac:chgData name="koushik sai" userId="9e0dfd8a632373fc" providerId="LiveId" clId="{9D892917-702A-431D-812B-0224A3D28DAD}" dt="2025-07-04T05:28:35.191" v="343" actId="165"/>
          <ac:spMkLst>
            <pc:docMk/>
            <pc:sldMk cId="1047233933" sldId="257"/>
            <ac:spMk id="78" creationId="{8B0DD3D9-FE26-6EBF-8504-D0EFF9797308}"/>
          </ac:spMkLst>
        </pc:spChg>
        <pc:spChg chg="mod">
          <ac:chgData name="koushik sai" userId="9e0dfd8a632373fc" providerId="LiveId" clId="{9D892917-702A-431D-812B-0224A3D28DAD}" dt="2025-07-04T05:28:35.191" v="343" actId="165"/>
          <ac:spMkLst>
            <pc:docMk/>
            <pc:sldMk cId="1047233933" sldId="257"/>
            <ac:spMk id="79" creationId="{B41C8325-777C-2F21-FDA5-AF3879D17F44}"/>
          </ac:spMkLst>
        </pc:spChg>
        <pc:spChg chg="mod">
          <ac:chgData name="koushik sai" userId="9e0dfd8a632373fc" providerId="LiveId" clId="{9D892917-702A-431D-812B-0224A3D28DAD}" dt="2025-07-04T07:18:30.202" v="473" actId="165"/>
          <ac:spMkLst>
            <pc:docMk/>
            <pc:sldMk cId="1047233933" sldId="257"/>
            <ac:spMk id="80" creationId="{B574DB58-0F0A-369C-0009-8EB579713626}"/>
          </ac:spMkLst>
        </pc:spChg>
        <pc:spChg chg="mod">
          <ac:chgData name="koushik sai" userId="9e0dfd8a632373fc" providerId="LiveId" clId="{9D892917-702A-431D-812B-0224A3D28DAD}" dt="2025-07-04T07:18:30.202" v="473" actId="165"/>
          <ac:spMkLst>
            <pc:docMk/>
            <pc:sldMk cId="1047233933" sldId="257"/>
            <ac:spMk id="82" creationId="{E797F350-3E41-7775-E79B-D95C3E377348}"/>
          </ac:spMkLst>
        </pc:spChg>
        <pc:spChg chg="mod">
          <ac:chgData name="koushik sai" userId="9e0dfd8a632373fc" providerId="LiveId" clId="{9D892917-702A-431D-812B-0224A3D28DAD}" dt="2025-07-04T05:29:46.839" v="374" actId="20577"/>
          <ac:spMkLst>
            <pc:docMk/>
            <pc:sldMk cId="1047233933" sldId="257"/>
            <ac:spMk id="83" creationId="{17B0AE9E-3377-D952-44E0-92EAD8195CA2}"/>
          </ac:spMkLst>
        </pc:spChg>
        <pc:spChg chg="mod">
          <ac:chgData name="koushik sai" userId="9e0dfd8a632373fc" providerId="LiveId" clId="{9D892917-702A-431D-812B-0224A3D28DAD}" dt="2025-07-04T07:18:30.202" v="473" actId="165"/>
          <ac:spMkLst>
            <pc:docMk/>
            <pc:sldMk cId="1047233933" sldId="257"/>
            <ac:spMk id="84" creationId="{2F4E7D23-8AE9-0D73-253B-B52F51A4ED07}"/>
          </ac:spMkLst>
        </pc:spChg>
        <pc:grpChg chg="mod">
          <ac:chgData name="koushik sai" userId="9e0dfd8a632373fc" providerId="LiveId" clId="{9D892917-702A-431D-812B-0224A3D28DAD}" dt="2025-07-04T05:28:29.281" v="342" actId="1076"/>
          <ac:grpSpMkLst>
            <pc:docMk/>
            <pc:sldMk cId="1047233933" sldId="257"/>
            <ac:grpSpMk id="3" creationId="{577CF28D-6109-701A-C216-36EBCFFF2CC1}"/>
          </ac:grpSpMkLst>
        </pc:grpChg>
        <pc:grpChg chg="mod">
          <ac:chgData name="koushik sai" userId="9e0dfd8a632373fc" providerId="LiveId" clId="{9D892917-702A-431D-812B-0224A3D28DAD}" dt="2025-07-04T07:18:17.223" v="470" actId="164"/>
          <ac:grpSpMkLst>
            <pc:docMk/>
            <pc:sldMk cId="1047233933" sldId="257"/>
            <ac:grpSpMk id="9" creationId="{4CE29B6B-6CE8-59F6-E566-0593282FE782}"/>
          </ac:grpSpMkLst>
        </pc:grpChg>
        <pc:grpChg chg="del">
          <ac:chgData name="koushik sai" userId="9e0dfd8a632373fc" providerId="LiveId" clId="{9D892917-702A-431D-812B-0224A3D28DAD}" dt="2025-07-04T05:28:17.787" v="341" actId="478"/>
          <ac:grpSpMkLst>
            <pc:docMk/>
            <pc:sldMk cId="1047233933" sldId="257"/>
            <ac:grpSpMk id="29" creationId="{241C6780-42E1-D338-13E8-9A93335BA640}"/>
          </ac:grpSpMkLst>
        </pc:grpChg>
        <pc:grpChg chg="del">
          <ac:chgData name="koushik sai" userId="9e0dfd8a632373fc" providerId="LiveId" clId="{9D892917-702A-431D-812B-0224A3D28DAD}" dt="2025-07-04T05:28:14.502" v="340" actId="478"/>
          <ac:grpSpMkLst>
            <pc:docMk/>
            <pc:sldMk cId="1047233933" sldId="257"/>
            <ac:grpSpMk id="32" creationId="{8D442DED-B076-8A92-6DA3-9CEB42D2746B}"/>
          </ac:grpSpMkLst>
        </pc:grpChg>
        <pc:grpChg chg="del">
          <ac:chgData name="koushik sai" userId="9e0dfd8a632373fc" providerId="LiveId" clId="{9D892917-702A-431D-812B-0224A3D28DAD}" dt="2025-07-04T05:28:14.502" v="340" actId="478"/>
          <ac:grpSpMkLst>
            <pc:docMk/>
            <pc:sldMk cId="1047233933" sldId="257"/>
            <ac:grpSpMk id="48" creationId="{0192EF27-8C54-3DDB-D19F-CD4E363B3A83}"/>
          </ac:grpSpMkLst>
        </pc:grpChg>
        <pc:grpChg chg="del">
          <ac:chgData name="koushik sai" userId="9e0dfd8a632373fc" providerId="LiveId" clId="{9D892917-702A-431D-812B-0224A3D28DAD}" dt="2025-07-04T05:28:14.502" v="340" actId="478"/>
          <ac:grpSpMkLst>
            <pc:docMk/>
            <pc:sldMk cId="1047233933" sldId="257"/>
            <ac:grpSpMk id="57" creationId="{B9048EAC-2B5B-54E8-951F-6BE6DD9502D8}"/>
          </ac:grpSpMkLst>
        </pc:grpChg>
        <pc:grpChg chg="add mod">
          <ac:chgData name="koushik sai" userId="9e0dfd8a632373fc" providerId="LiveId" clId="{9D892917-702A-431D-812B-0224A3D28DAD}" dt="2025-07-04T07:18:26.988" v="472" actId="1076"/>
          <ac:grpSpMkLst>
            <pc:docMk/>
            <pc:sldMk cId="1047233933" sldId="257"/>
            <ac:grpSpMk id="86" creationId="{3C3ACC70-1DB0-1A4E-D869-3107770C2437}"/>
          </ac:grpSpMkLst>
        </pc:grpChg>
        <pc:cxnChg chg="mod">
          <ac:chgData name="koushik sai" userId="9e0dfd8a632373fc" providerId="LiveId" clId="{9D892917-702A-431D-812B-0224A3D28DAD}" dt="2025-07-04T07:25:00.568" v="570" actId="14100"/>
          <ac:cxnSpMkLst>
            <pc:docMk/>
            <pc:sldMk cId="1047233933" sldId="257"/>
            <ac:cxnSpMk id="11" creationId="{74B96032-C3AC-2C00-1E08-3DEDDBB0F954}"/>
          </ac:cxnSpMkLst>
        </pc:cxnChg>
        <pc:cxnChg chg="mod">
          <ac:chgData name="koushik sai" userId="9e0dfd8a632373fc" providerId="LiveId" clId="{9D892917-702A-431D-812B-0224A3D28DAD}" dt="2025-07-04T07:25:05.730" v="571" actId="14100"/>
          <ac:cxnSpMkLst>
            <pc:docMk/>
            <pc:sldMk cId="1047233933" sldId="257"/>
            <ac:cxnSpMk id="12" creationId="{C8ABB919-3E6E-F069-387C-4A5776DB4212}"/>
          </ac:cxnSpMkLst>
        </pc:cxnChg>
        <pc:cxnChg chg="mod">
          <ac:chgData name="koushik sai" userId="9e0dfd8a632373fc" providerId="LiveId" clId="{9D892917-702A-431D-812B-0224A3D28DAD}" dt="2025-07-04T07:24:29.913" v="555" actId="14100"/>
          <ac:cxnSpMkLst>
            <pc:docMk/>
            <pc:sldMk cId="1047233933" sldId="257"/>
            <ac:cxnSpMk id="15" creationId="{5EB66F35-C2B2-C140-AAE5-190D67957F9B}"/>
          </ac:cxnSpMkLst>
        </pc:cxnChg>
        <pc:cxnChg chg="mod">
          <ac:chgData name="koushik sai" userId="9e0dfd8a632373fc" providerId="LiveId" clId="{9D892917-702A-431D-812B-0224A3D28DAD}" dt="2025-07-04T07:24:29.913" v="555" actId="14100"/>
          <ac:cxnSpMkLst>
            <pc:docMk/>
            <pc:sldMk cId="1047233933" sldId="257"/>
            <ac:cxnSpMk id="16" creationId="{276F1DD0-BCDA-6095-1015-F2F60BD0162F}"/>
          </ac:cxnSpMkLst>
        </pc:cxnChg>
        <pc:cxnChg chg="del mod">
          <ac:chgData name="koushik sai" userId="9e0dfd8a632373fc" providerId="LiveId" clId="{9D892917-702A-431D-812B-0224A3D28DAD}" dt="2025-07-04T05:28:14.502" v="340" actId="478"/>
          <ac:cxnSpMkLst>
            <pc:docMk/>
            <pc:sldMk cId="1047233933" sldId="257"/>
            <ac:cxnSpMk id="49" creationId="{509E4F31-D1B5-72D6-0C59-F7199E7F7310}"/>
          </ac:cxnSpMkLst>
        </pc:cxnChg>
        <pc:cxnChg chg="del mod">
          <ac:chgData name="koushik sai" userId="9e0dfd8a632373fc" providerId="LiveId" clId="{9D892917-702A-431D-812B-0224A3D28DAD}" dt="2025-07-04T05:28:14.502" v="340" actId="478"/>
          <ac:cxnSpMkLst>
            <pc:docMk/>
            <pc:sldMk cId="1047233933" sldId="257"/>
            <ac:cxnSpMk id="54" creationId="{44E4D778-2C3C-B368-AF91-8AD9E3A73BF8}"/>
          </ac:cxnSpMkLst>
        </pc:cxnChg>
        <pc:cxnChg chg="del mod">
          <ac:chgData name="koushik sai" userId="9e0dfd8a632373fc" providerId="LiveId" clId="{9D892917-702A-431D-812B-0224A3D28DAD}" dt="2025-07-04T05:28:14.502" v="340" actId="478"/>
          <ac:cxnSpMkLst>
            <pc:docMk/>
            <pc:sldMk cId="1047233933" sldId="257"/>
            <ac:cxnSpMk id="55" creationId="{4F13BBF7-FF4A-6DEB-4830-BC2BBDDB31CE}"/>
          </ac:cxnSpMkLst>
        </pc:cxnChg>
        <pc:cxnChg chg="del mod">
          <ac:chgData name="koushik sai" userId="9e0dfd8a632373fc" providerId="LiveId" clId="{9D892917-702A-431D-812B-0224A3D28DAD}" dt="2025-07-04T05:28:14.502" v="340" actId="478"/>
          <ac:cxnSpMkLst>
            <pc:docMk/>
            <pc:sldMk cId="1047233933" sldId="257"/>
            <ac:cxnSpMk id="56" creationId="{C9E876D0-9F75-6579-86A1-326A68059085}"/>
          </ac:cxnSpMkLst>
        </pc:cxnChg>
      </pc:sldChg>
      <pc:sldChg chg="addSp delSp modSp mod">
        <pc:chgData name="koushik sai" userId="9e0dfd8a632373fc" providerId="LiveId" clId="{9D892917-702A-431D-812B-0224A3D28DAD}" dt="2025-07-04T07:13:14.562" v="469" actId="20577"/>
        <pc:sldMkLst>
          <pc:docMk/>
          <pc:sldMk cId="290835224" sldId="258"/>
        </pc:sldMkLst>
        <pc:spChg chg="add mod">
          <ac:chgData name="koushik sai" userId="9e0dfd8a632373fc" providerId="LiveId" clId="{9D892917-702A-431D-812B-0224A3D28DAD}" dt="2025-07-04T05:26:45.882" v="327"/>
          <ac:spMkLst>
            <pc:docMk/>
            <pc:sldMk cId="290835224" sldId="258"/>
            <ac:spMk id="2" creationId="{346AE211-85ED-23D6-EE71-BEEA93A7D09A}"/>
          </ac:spMkLst>
        </pc:spChg>
        <pc:spChg chg="mod topLvl">
          <ac:chgData name="koushik sai" userId="9e0dfd8a632373fc" providerId="LiveId" clId="{9D892917-702A-431D-812B-0224A3D28DAD}" dt="2025-07-04T07:12:28.596" v="441" actId="165"/>
          <ac:spMkLst>
            <pc:docMk/>
            <pc:sldMk cId="290835224" sldId="258"/>
            <ac:spMk id="4" creationId="{8F23395A-D40E-D86F-E2B5-6DF1C075775A}"/>
          </ac:spMkLst>
        </pc:spChg>
        <pc:spChg chg="mod topLvl">
          <ac:chgData name="koushik sai" userId="9e0dfd8a632373fc" providerId="LiveId" clId="{9D892917-702A-431D-812B-0224A3D28DAD}" dt="2025-07-04T07:12:28.596" v="441" actId="165"/>
          <ac:spMkLst>
            <pc:docMk/>
            <pc:sldMk cId="290835224" sldId="258"/>
            <ac:spMk id="10" creationId="{0F3B6445-88F0-7A2F-F00D-746F698A1E09}"/>
          </ac:spMkLst>
        </pc:spChg>
        <pc:spChg chg="mod">
          <ac:chgData name="koushik sai" userId="9e0dfd8a632373fc" providerId="LiveId" clId="{9D892917-702A-431D-812B-0224A3D28DAD}" dt="2025-07-04T07:11:49.318" v="435" actId="164"/>
          <ac:spMkLst>
            <pc:docMk/>
            <pc:sldMk cId="290835224" sldId="258"/>
            <ac:spMk id="19" creationId="{A065FAF4-1083-EC49-31D3-602C93B43741}"/>
          </ac:spMkLst>
        </pc:spChg>
        <pc:spChg chg="mod">
          <ac:chgData name="koushik sai" userId="9e0dfd8a632373fc" providerId="LiveId" clId="{9D892917-702A-431D-812B-0224A3D28DAD}" dt="2025-07-04T07:11:49.318" v="435" actId="164"/>
          <ac:spMkLst>
            <pc:docMk/>
            <pc:sldMk cId="290835224" sldId="258"/>
            <ac:spMk id="20" creationId="{DE8F016E-17FA-C592-AE0B-38A4F1AD1ED9}"/>
          </ac:spMkLst>
        </pc:spChg>
        <pc:spChg chg="mod">
          <ac:chgData name="koushik sai" userId="9e0dfd8a632373fc" providerId="LiveId" clId="{9D892917-702A-431D-812B-0224A3D28DAD}" dt="2025-07-04T07:12:10.148" v="438" actId="1076"/>
          <ac:spMkLst>
            <pc:docMk/>
            <pc:sldMk cId="290835224" sldId="258"/>
            <ac:spMk id="29" creationId="{CEA2F46F-04F3-202A-3A29-81B35A509056}"/>
          </ac:spMkLst>
        </pc:spChg>
        <pc:spChg chg="del">
          <ac:chgData name="koushik sai" userId="9e0dfd8a632373fc" providerId="LiveId" clId="{9D892917-702A-431D-812B-0224A3D28DAD}" dt="2025-07-04T07:11:13.022" v="432" actId="478"/>
          <ac:spMkLst>
            <pc:docMk/>
            <pc:sldMk cId="290835224" sldId="258"/>
            <ac:spMk id="31" creationId="{B1F983CD-E3A8-9CFB-7BB3-12ADBE3C8838}"/>
          </ac:spMkLst>
        </pc:spChg>
        <pc:spChg chg="del">
          <ac:chgData name="koushik sai" userId="9e0dfd8a632373fc" providerId="LiveId" clId="{9D892917-702A-431D-812B-0224A3D28DAD}" dt="2025-07-04T07:11:13.022" v="432" actId="478"/>
          <ac:spMkLst>
            <pc:docMk/>
            <pc:sldMk cId="290835224" sldId="258"/>
            <ac:spMk id="35" creationId="{2B4AF966-D9FF-20C3-E77C-A076D2EAA88C}"/>
          </ac:spMkLst>
        </pc:spChg>
        <pc:spChg chg="mod">
          <ac:chgData name="koushik sai" userId="9e0dfd8a632373fc" providerId="LiveId" clId="{9D892917-702A-431D-812B-0224A3D28DAD}" dt="2025-07-04T07:12:17.050" v="439" actId="165"/>
          <ac:spMkLst>
            <pc:docMk/>
            <pc:sldMk cId="290835224" sldId="258"/>
            <ac:spMk id="37" creationId="{CFF0EB50-DD30-2317-58D2-1E3FBFC6786A}"/>
          </ac:spMkLst>
        </pc:spChg>
        <pc:spChg chg="mod">
          <ac:chgData name="koushik sai" userId="9e0dfd8a632373fc" providerId="LiveId" clId="{9D892917-702A-431D-812B-0224A3D28DAD}" dt="2025-07-04T07:12:17.050" v="439" actId="165"/>
          <ac:spMkLst>
            <pc:docMk/>
            <pc:sldMk cId="290835224" sldId="258"/>
            <ac:spMk id="38" creationId="{60D12653-14B3-7A49-1629-70FAB59124F0}"/>
          </ac:spMkLst>
        </pc:spChg>
        <pc:spChg chg="mod">
          <ac:chgData name="koushik sai" userId="9e0dfd8a632373fc" providerId="LiveId" clId="{9D892917-702A-431D-812B-0224A3D28DAD}" dt="2025-07-04T07:12:17.050" v="439" actId="165"/>
          <ac:spMkLst>
            <pc:docMk/>
            <pc:sldMk cId="290835224" sldId="258"/>
            <ac:spMk id="40" creationId="{AF61B4BB-6974-45B1-EEAE-2631EA3FF31C}"/>
          </ac:spMkLst>
        </pc:spChg>
        <pc:spChg chg="mod">
          <ac:chgData name="koushik sai" userId="9e0dfd8a632373fc" providerId="LiveId" clId="{9D892917-702A-431D-812B-0224A3D28DAD}" dt="2025-07-04T05:24:58.977" v="307"/>
          <ac:spMkLst>
            <pc:docMk/>
            <pc:sldMk cId="290835224" sldId="258"/>
            <ac:spMk id="42" creationId="{6268B075-FFE1-B48C-ACC5-9C0516F39963}"/>
          </ac:spMkLst>
        </pc:spChg>
        <pc:spChg chg="mod">
          <ac:chgData name="koushik sai" userId="9e0dfd8a632373fc" providerId="LiveId" clId="{9D892917-702A-431D-812B-0224A3D28DAD}" dt="2025-07-04T05:24:58.977" v="307"/>
          <ac:spMkLst>
            <pc:docMk/>
            <pc:sldMk cId="290835224" sldId="258"/>
            <ac:spMk id="44" creationId="{A468F98B-7EDB-8917-8B41-57E725DB9876}"/>
          </ac:spMkLst>
        </pc:spChg>
        <pc:spChg chg="mod">
          <ac:chgData name="koushik sai" userId="9e0dfd8a632373fc" providerId="LiveId" clId="{9D892917-702A-431D-812B-0224A3D28DAD}" dt="2025-07-04T07:12:17.050" v="439" actId="165"/>
          <ac:spMkLst>
            <pc:docMk/>
            <pc:sldMk cId="290835224" sldId="258"/>
            <ac:spMk id="55" creationId="{78FD1E02-8F7A-ADA9-2C34-DBE0ED4EB585}"/>
          </ac:spMkLst>
        </pc:spChg>
        <pc:spChg chg="del">
          <ac:chgData name="koushik sai" userId="9e0dfd8a632373fc" providerId="LiveId" clId="{9D892917-702A-431D-812B-0224A3D28DAD}" dt="2025-07-04T05:26:45.403" v="326" actId="478"/>
          <ac:spMkLst>
            <pc:docMk/>
            <pc:sldMk cId="290835224" sldId="258"/>
            <ac:spMk id="59" creationId="{A5B5828F-8B7F-4D46-8FF0-332A59657EBC}"/>
          </ac:spMkLst>
        </pc:spChg>
        <pc:spChg chg="mod ord topLvl">
          <ac:chgData name="koushik sai" userId="9e0dfd8a632373fc" providerId="LiveId" clId="{9D892917-702A-431D-812B-0224A3D28DAD}" dt="2025-07-04T07:12:21.460" v="440" actId="167"/>
          <ac:spMkLst>
            <pc:docMk/>
            <pc:sldMk cId="290835224" sldId="258"/>
            <ac:spMk id="60" creationId="{6A69B3DD-992F-CE01-B6AF-D96B93FC4EA1}"/>
          </ac:spMkLst>
        </pc:spChg>
        <pc:spChg chg="mod">
          <ac:chgData name="koushik sai" userId="9e0dfd8a632373fc" providerId="LiveId" clId="{9D892917-702A-431D-812B-0224A3D28DAD}" dt="2025-07-04T05:24:58.977" v="307"/>
          <ac:spMkLst>
            <pc:docMk/>
            <pc:sldMk cId="290835224" sldId="258"/>
            <ac:spMk id="70" creationId="{CBC96821-BE4D-4331-523F-0E4EF0DC007E}"/>
          </ac:spMkLst>
        </pc:spChg>
        <pc:spChg chg="mod">
          <ac:chgData name="koushik sai" userId="9e0dfd8a632373fc" providerId="LiveId" clId="{9D892917-702A-431D-812B-0224A3D28DAD}" dt="2025-07-04T05:24:58.977" v="307"/>
          <ac:spMkLst>
            <pc:docMk/>
            <pc:sldMk cId="290835224" sldId="258"/>
            <ac:spMk id="73" creationId="{CDFE18F0-8D53-ABA9-E191-861F4BDFFD88}"/>
          </ac:spMkLst>
        </pc:spChg>
        <pc:spChg chg="mod">
          <ac:chgData name="koushik sai" userId="9e0dfd8a632373fc" providerId="LiveId" clId="{9D892917-702A-431D-812B-0224A3D28DAD}" dt="2025-07-04T05:24:58.977" v="307"/>
          <ac:spMkLst>
            <pc:docMk/>
            <pc:sldMk cId="290835224" sldId="258"/>
            <ac:spMk id="76" creationId="{BC03B0D5-49F3-248A-D8A7-553DE8DED28E}"/>
          </ac:spMkLst>
        </pc:spChg>
        <pc:spChg chg="mod">
          <ac:chgData name="koushik sai" userId="9e0dfd8a632373fc" providerId="LiveId" clId="{9D892917-702A-431D-812B-0224A3D28DAD}" dt="2025-07-04T07:12:17.050" v="439" actId="165"/>
          <ac:spMkLst>
            <pc:docMk/>
            <pc:sldMk cId="290835224" sldId="258"/>
            <ac:spMk id="80" creationId="{DBFB8B84-F8AC-92AE-D932-CC2D8DADBEB2}"/>
          </ac:spMkLst>
        </pc:spChg>
        <pc:spChg chg="mod">
          <ac:chgData name="koushik sai" userId="9e0dfd8a632373fc" providerId="LiveId" clId="{9D892917-702A-431D-812B-0224A3D28DAD}" dt="2025-07-04T07:12:28.596" v="441" actId="165"/>
          <ac:spMkLst>
            <pc:docMk/>
            <pc:sldMk cId="290835224" sldId="258"/>
            <ac:spMk id="81" creationId="{6E9C2000-3B48-3570-3927-BAA025151AB8}"/>
          </ac:spMkLst>
        </pc:spChg>
        <pc:spChg chg="mod">
          <ac:chgData name="koushik sai" userId="9e0dfd8a632373fc" providerId="LiveId" clId="{9D892917-702A-431D-812B-0224A3D28DAD}" dt="2025-07-04T07:12:17.050" v="439" actId="165"/>
          <ac:spMkLst>
            <pc:docMk/>
            <pc:sldMk cId="290835224" sldId="258"/>
            <ac:spMk id="82" creationId="{AC173D15-1E61-D326-AA16-168752756311}"/>
          </ac:spMkLst>
        </pc:spChg>
        <pc:spChg chg="mod">
          <ac:chgData name="koushik sai" userId="9e0dfd8a632373fc" providerId="LiveId" clId="{9D892917-702A-431D-812B-0224A3D28DAD}" dt="2025-07-04T07:12:28.596" v="441" actId="165"/>
          <ac:spMkLst>
            <pc:docMk/>
            <pc:sldMk cId="290835224" sldId="258"/>
            <ac:spMk id="84" creationId="{5EA8802F-7470-9CED-15E4-16FD3DB80DF6}"/>
          </ac:spMkLst>
        </pc:spChg>
        <pc:spChg chg="mod">
          <ac:chgData name="koushik sai" userId="9e0dfd8a632373fc" providerId="LiveId" clId="{9D892917-702A-431D-812B-0224A3D28DAD}" dt="2025-07-04T07:12:28.596" v="441" actId="165"/>
          <ac:spMkLst>
            <pc:docMk/>
            <pc:sldMk cId="290835224" sldId="258"/>
            <ac:spMk id="85" creationId="{A2D6A405-43C4-1658-4637-4E2F90BEA65A}"/>
          </ac:spMkLst>
        </pc:spChg>
        <pc:spChg chg="mod">
          <ac:chgData name="koushik sai" userId="9e0dfd8a632373fc" providerId="LiveId" clId="{9D892917-702A-431D-812B-0224A3D28DAD}" dt="2025-07-04T07:12:28.596" v="441" actId="165"/>
          <ac:spMkLst>
            <pc:docMk/>
            <pc:sldMk cId="290835224" sldId="258"/>
            <ac:spMk id="86" creationId="{1853AE65-A2DB-CADD-9262-544C10841A88}"/>
          </ac:spMkLst>
        </pc:spChg>
        <pc:spChg chg="mod">
          <ac:chgData name="koushik sai" userId="9e0dfd8a632373fc" providerId="LiveId" clId="{9D892917-702A-431D-812B-0224A3D28DAD}" dt="2025-07-04T07:12:28.596" v="441" actId="165"/>
          <ac:spMkLst>
            <pc:docMk/>
            <pc:sldMk cId="290835224" sldId="258"/>
            <ac:spMk id="87" creationId="{960C31C0-1076-16F9-0A6C-27B65E8EB2AA}"/>
          </ac:spMkLst>
        </pc:spChg>
        <pc:spChg chg="mod">
          <ac:chgData name="koushik sai" userId="9e0dfd8a632373fc" providerId="LiveId" clId="{9D892917-702A-431D-812B-0224A3D28DAD}" dt="2025-07-04T07:12:28.596" v="441" actId="165"/>
          <ac:spMkLst>
            <pc:docMk/>
            <pc:sldMk cId="290835224" sldId="258"/>
            <ac:spMk id="88" creationId="{59688E4E-ED9E-7958-6E38-648FF5298906}"/>
          </ac:spMkLst>
        </pc:spChg>
        <pc:spChg chg="mod">
          <ac:chgData name="koushik sai" userId="9e0dfd8a632373fc" providerId="LiveId" clId="{9D892917-702A-431D-812B-0224A3D28DAD}" dt="2025-07-04T07:12:28.596" v="441" actId="165"/>
          <ac:spMkLst>
            <pc:docMk/>
            <pc:sldMk cId="290835224" sldId="258"/>
            <ac:spMk id="89" creationId="{46874610-739D-7400-4312-4F22C5135653}"/>
          </ac:spMkLst>
        </pc:spChg>
        <pc:spChg chg="mod">
          <ac:chgData name="koushik sai" userId="9e0dfd8a632373fc" providerId="LiveId" clId="{9D892917-702A-431D-812B-0224A3D28DAD}" dt="2025-07-04T07:13:14.562" v="469" actId="20577"/>
          <ac:spMkLst>
            <pc:docMk/>
            <pc:sldMk cId="290835224" sldId="258"/>
            <ac:spMk id="91" creationId="{A6429B38-2500-B9DF-6646-194034189D1C}"/>
          </ac:spMkLst>
        </pc:spChg>
        <pc:spChg chg="mod">
          <ac:chgData name="koushik sai" userId="9e0dfd8a632373fc" providerId="LiveId" clId="{9D892917-702A-431D-812B-0224A3D28DAD}" dt="2025-07-04T07:12:28.596" v="441" actId="165"/>
          <ac:spMkLst>
            <pc:docMk/>
            <pc:sldMk cId="290835224" sldId="258"/>
            <ac:spMk id="92" creationId="{3B1089D8-0755-4602-7683-352F0808FC6F}"/>
          </ac:spMkLst>
        </pc:spChg>
        <pc:grpChg chg="mod">
          <ac:chgData name="koushik sai" userId="9e0dfd8a632373fc" providerId="LiveId" clId="{9D892917-702A-431D-812B-0224A3D28DAD}" dt="2025-07-04T07:11:49.318" v="435" actId="164"/>
          <ac:grpSpMkLst>
            <pc:docMk/>
            <pc:sldMk cId="290835224" sldId="258"/>
            <ac:grpSpMk id="3" creationId="{6D1FD5EA-99A3-F866-49AD-5FF6D26D81DF}"/>
          </ac:grpSpMkLst>
        </pc:grpChg>
        <pc:grpChg chg="mod">
          <ac:chgData name="koushik sai" userId="9e0dfd8a632373fc" providerId="LiveId" clId="{9D892917-702A-431D-812B-0224A3D28DAD}" dt="2025-07-04T07:11:49.318" v="435" actId="164"/>
          <ac:grpSpMkLst>
            <pc:docMk/>
            <pc:sldMk cId="290835224" sldId="258"/>
            <ac:grpSpMk id="6" creationId="{5F5ECA29-D76D-4B55-D642-1565D6482D02}"/>
          </ac:grpSpMkLst>
        </pc:grpChg>
        <pc:grpChg chg="mod">
          <ac:chgData name="koushik sai" userId="9e0dfd8a632373fc" providerId="LiveId" clId="{9D892917-702A-431D-812B-0224A3D28DAD}" dt="2025-07-04T07:11:49.318" v="435" actId="164"/>
          <ac:grpSpMkLst>
            <pc:docMk/>
            <pc:sldMk cId="290835224" sldId="258"/>
            <ac:grpSpMk id="7" creationId="{C23B4B49-8B4B-9AA2-B2C4-71F3C3C7128C}"/>
          </ac:grpSpMkLst>
        </pc:grpChg>
        <pc:grpChg chg="mod">
          <ac:chgData name="koushik sai" userId="9e0dfd8a632373fc" providerId="LiveId" clId="{9D892917-702A-431D-812B-0224A3D28DAD}" dt="2025-07-04T07:11:49.318" v="435" actId="164"/>
          <ac:grpSpMkLst>
            <pc:docMk/>
            <pc:sldMk cId="290835224" sldId="258"/>
            <ac:grpSpMk id="8" creationId="{D183B0C8-0BAF-D716-6051-E1A951E7A95E}"/>
          </ac:grpSpMkLst>
        </pc:grpChg>
        <pc:grpChg chg="mod">
          <ac:chgData name="koushik sai" userId="9e0dfd8a632373fc" providerId="LiveId" clId="{9D892917-702A-431D-812B-0224A3D28DAD}" dt="2025-07-04T07:11:49.318" v="435" actId="164"/>
          <ac:grpSpMkLst>
            <pc:docMk/>
            <pc:sldMk cId="290835224" sldId="258"/>
            <ac:grpSpMk id="26" creationId="{3CA5CE3B-79B3-7C6B-A485-2CFC47B4927B}"/>
          </ac:grpSpMkLst>
        </pc:grpChg>
        <pc:grpChg chg="mod">
          <ac:chgData name="koushik sai" userId="9e0dfd8a632373fc" providerId="LiveId" clId="{9D892917-702A-431D-812B-0224A3D28DAD}" dt="2025-07-04T07:11:49.318" v="435" actId="164"/>
          <ac:grpSpMkLst>
            <pc:docMk/>
            <pc:sldMk cId="290835224" sldId="258"/>
            <ac:grpSpMk id="30" creationId="{3DEB3644-FE7A-711E-92DB-38A777E94588}"/>
          </ac:grpSpMkLst>
        </pc:grpChg>
        <pc:grpChg chg="del">
          <ac:chgData name="koushik sai" userId="9e0dfd8a632373fc" providerId="LiveId" clId="{9D892917-702A-431D-812B-0224A3D28DAD}" dt="2025-07-04T07:11:13.022" v="432" actId="478"/>
          <ac:grpSpMkLst>
            <pc:docMk/>
            <pc:sldMk cId="290835224" sldId="258"/>
            <ac:grpSpMk id="32" creationId="{969E6940-2D4B-645E-78A0-AA7222A21DDF}"/>
          </ac:grpSpMkLst>
        </pc:grpChg>
        <pc:grpChg chg="del">
          <ac:chgData name="koushik sai" userId="9e0dfd8a632373fc" providerId="LiveId" clId="{9D892917-702A-431D-812B-0224A3D28DAD}" dt="2025-07-04T07:11:13.022" v="432" actId="478"/>
          <ac:grpSpMkLst>
            <pc:docMk/>
            <pc:sldMk cId="290835224" sldId="258"/>
            <ac:grpSpMk id="33" creationId="{3C6D484C-EFB0-206C-D67A-13E08F1885B8}"/>
          </ac:grpSpMkLst>
        </pc:grpChg>
        <pc:grpChg chg="del">
          <ac:chgData name="koushik sai" userId="9e0dfd8a632373fc" providerId="LiveId" clId="{9D892917-702A-431D-812B-0224A3D28DAD}" dt="2025-07-04T07:11:13.022" v="432" actId="478"/>
          <ac:grpSpMkLst>
            <pc:docMk/>
            <pc:sldMk cId="290835224" sldId="258"/>
            <ac:grpSpMk id="36" creationId="{33E4D741-1D02-3A6A-6E89-F905268A2FE5}"/>
          </ac:grpSpMkLst>
        </pc:grpChg>
        <pc:grpChg chg="del">
          <ac:chgData name="koushik sai" userId="9e0dfd8a632373fc" providerId="LiveId" clId="{9D892917-702A-431D-812B-0224A3D28DAD}" dt="2025-07-04T07:11:13.022" v="432" actId="478"/>
          <ac:grpSpMkLst>
            <pc:docMk/>
            <pc:sldMk cId="290835224" sldId="258"/>
            <ac:grpSpMk id="68" creationId="{562840BD-5709-1D9A-7523-01179E23F5B2}"/>
          </ac:grpSpMkLst>
        </pc:grpChg>
        <pc:grpChg chg="add mod">
          <ac:chgData name="koushik sai" userId="9e0dfd8a632373fc" providerId="LiveId" clId="{9D892917-702A-431D-812B-0224A3D28DAD}" dt="2025-07-04T07:11:55.061" v="436" actId="1076"/>
          <ac:grpSpMkLst>
            <pc:docMk/>
            <pc:sldMk cId="290835224" sldId="258"/>
            <ac:grpSpMk id="94" creationId="{40E26BDD-1B3B-A917-8CB8-093C041B5B9C}"/>
          </ac:grpSpMkLst>
        </pc:grpChg>
        <pc:cxnChg chg="mod">
          <ac:chgData name="koushik sai" userId="9e0dfd8a632373fc" providerId="LiveId" clId="{9D892917-702A-431D-812B-0224A3D28DAD}" dt="2025-07-04T07:11:26.950" v="434" actId="14100"/>
          <ac:cxnSpMkLst>
            <pc:docMk/>
            <pc:sldMk cId="290835224" sldId="258"/>
            <ac:cxnSpMk id="11" creationId="{1B58E6B1-7F98-636F-70BE-D3C8C1EDE05E}"/>
          </ac:cxnSpMkLst>
        </pc:cxnChg>
        <pc:cxnChg chg="del mod">
          <ac:chgData name="koushik sai" userId="9e0dfd8a632373fc" providerId="LiveId" clId="{9D892917-702A-431D-812B-0224A3D28DAD}" dt="2025-07-04T07:11:13.022" v="432" actId="478"/>
          <ac:cxnSpMkLst>
            <pc:docMk/>
            <pc:sldMk cId="290835224" sldId="258"/>
            <ac:cxnSpMk id="64" creationId="{E1FB8D6C-38DF-9839-AA79-FEA33AED821E}"/>
          </ac:cxnSpMkLst>
        </pc:cxnChg>
        <pc:cxnChg chg="del mod">
          <ac:chgData name="koushik sai" userId="9e0dfd8a632373fc" providerId="LiveId" clId="{9D892917-702A-431D-812B-0224A3D28DAD}" dt="2025-07-04T07:11:13.022" v="432" actId="478"/>
          <ac:cxnSpMkLst>
            <pc:docMk/>
            <pc:sldMk cId="290835224" sldId="258"/>
            <ac:cxnSpMk id="66" creationId="{3365FA76-E4DC-9A6E-BC68-E793B82CFECC}"/>
          </ac:cxnSpMkLst>
        </pc:cxnChg>
        <pc:cxnChg chg="del mod">
          <ac:chgData name="koushik sai" userId="9e0dfd8a632373fc" providerId="LiveId" clId="{9D892917-702A-431D-812B-0224A3D28DAD}" dt="2025-07-04T07:11:13.022" v="432" actId="478"/>
          <ac:cxnSpMkLst>
            <pc:docMk/>
            <pc:sldMk cId="290835224" sldId="258"/>
            <ac:cxnSpMk id="67" creationId="{3BAE8232-AB3A-065E-7677-9E99DCB53F50}"/>
          </ac:cxnSpMkLst>
        </pc:cxnChg>
      </pc:sldChg>
      <pc:sldChg chg="addSp delSp modSp mod">
        <pc:chgData name="koushik sai" userId="9e0dfd8a632373fc" providerId="LiveId" clId="{9D892917-702A-431D-812B-0224A3D28DAD}" dt="2025-07-04T05:26:52.803" v="331"/>
        <pc:sldMkLst>
          <pc:docMk/>
          <pc:sldMk cId="4192058003" sldId="259"/>
        </pc:sldMkLst>
        <pc:spChg chg="add mod">
          <ac:chgData name="koushik sai" userId="9e0dfd8a632373fc" providerId="LiveId" clId="{9D892917-702A-431D-812B-0224A3D28DAD}" dt="2025-07-04T05:26:52.803" v="331"/>
          <ac:spMkLst>
            <pc:docMk/>
            <pc:sldMk cId="4192058003" sldId="259"/>
            <ac:spMk id="2" creationId="{0889A4EE-2985-38D4-D663-29D787A5D907}"/>
          </ac:spMkLst>
        </pc:spChg>
        <pc:spChg chg="mod">
          <ac:chgData name="koushik sai" userId="9e0dfd8a632373fc" providerId="LiveId" clId="{9D892917-702A-431D-812B-0224A3D28DAD}" dt="2025-07-04T05:24:58.977" v="307"/>
          <ac:spMkLst>
            <pc:docMk/>
            <pc:sldMk cId="4192058003" sldId="259"/>
            <ac:spMk id="25" creationId="{993BA433-159B-55A2-A16F-4035640E8C6C}"/>
          </ac:spMkLst>
        </pc:spChg>
        <pc:spChg chg="mod">
          <ac:chgData name="koushik sai" userId="9e0dfd8a632373fc" providerId="LiveId" clId="{9D892917-702A-431D-812B-0224A3D28DAD}" dt="2025-07-04T05:24:58.977" v="307"/>
          <ac:spMkLst>
            <pc:docMk/>
            <pc:sldMk cId="4192058003" sldId="259"/>
            <ac:spMk id="27" creationId="{B2FBC1BA-B71E-AAD7-306D-9E00564A3F7A}"/>
          </ac:spMkLst>
        </pc:spChg>
        <pc:spChg chg="mod">
          <ac:chgData name="koushik sai" userId="9e0dfd8a632373fc" providerId="LiveId" clId="{9D892917-702A-431D-812B-0224A3D28DAD}" dt="2025-07-04T05:24:58.977" v="307"/>
          <ac:spMkLst>
            <pc:docMk/>
            <pc:sldMk cId="4192058003" sldId="259"/>
            <ac:spMk id="29" creationId="{31CBAA20-A20F-B5FB-1CB6-FD8E57FE2CF7}"/>
          </ac:spMkLst>
        </pc:spChg>
        <pc:spChg chg="mod">
          <ac:chgData name="koushik sai" userId="9e0dfd8a632373fc" providerId="LiveId" clId="{9D892917-702A-431D-812B-0224A3D28DAD}" dt="2025-07-04T05:24:58.977" v="307"/>
          <ac:spMkLst>
            <pc:docMk/>
            <pc:sldMk cId="4192058003" sldId="259"/>
            <ac:spMk id="30" creationId="{08DC5A3F-9FBD-1B38-F68D-CB7B3BEA2261}"/>
          </ac:spMkLst>
        </pc:spChg>
        <pc:spChg chg="mod">
          <ac:chgData name="koushik sai" userId="9e0dfd8a632373fc" providerId="LiveId" clId="{9D892917-702A-431D-812B-0224A3D28DAD}" dt="2025-07-04T05:24:58.977" v="307"/>
          <ac:spMkLst>
            <pc:docMk/>
            <pc:sldMk cId="4192058003" sldId="259"/>
            <ac:spMk id="31" creationId="{0B72C1FB-1EC0-7C3C-26FD-B71429DDF7FF}"/>
          </ac:spMkLst>
        </pc:spChg>
        <pc:spChg chg="mod">
          <ac:chgData name="koushik sai" userId="9e0dfd8a632373fc" providerId="LiveId" clId="{9D892917-702A-431D-812B-0224A3D28DAD}" dt="2025-07-04T05:24:58.977" v="307"/>
          <ac:spMkLst>
            <pc:docMk/>
            <pc:sldMk cId="4192058003" sldId="259"/>
            <ac:spMk id="32" creationId="{8F11D00C-533E-D7E3-AB33-E41B6E3BA630}"/>
          </ac:spMkLst>
        </pc:spChg>
        <pc:spChg chg="mod">
          <ac:chgData name="koushik sai" userId="9e0dfd8a632373fc" providerId="LiveId" clId="{9D892917-702A-431D-812B-0224A3D28DAD}" dt="2025-07-04T05:24:58.977" v="307"/>
          <ac:spMkLst>
            <pc:docMk/>
            <pc:sldMk cId="4192058003" sldId="259"/>
            <ac:spMk id="33" creationId="{A1F4940E-007C-7062-D998-15816FDFCEEF}"/>
          </ac:spMkLst>
        </pc:spChg>
        <pc:spChg chg="mod">
          <ac:chgData name="koushik sai" userId="9e0dfd8a632373fc" providerId="LiveId" clId="{9D892917-702A-431D-812B-0224A3D28DAD}" dt="2025-07-04T05:24:58.977" v="307"/>
          <ac:spMkLst>
            <pc:docMk/>
            <pc:sldMk cId="4192058003" sldId="259"/>
            <ac:spMk id="37" creationId="{B1A0E6A3-5F9B-E2F1-CCD7-5852227DB086}"/>
          </ac:spMkLst>
        </pc:spChg>
        <pc:spChg chg="del mod">
          <ac:chgData name="koushik sai" userId="9e0dfd8a632373fc" providerId="LiveId" clId="{9D892917-702A-431D-812B-0224A3D28DAD}" dt="2025-07-04T05:26:52.337" v="330" actId="478"/>
          <ac:spMkLst>
            <pc:docMk/>
            <pc:sldMk cId="4192058003" sldId="259"/>
            <ac:spMk id="39" creationId="{6AB5AE0B-BA8C-8686-41A2-26886BDC1E9B}"/>
          </ac:spMkLst>
        </pc:spChg>
        <pc:spChg chg="mod">
          <ac:chgData name="koushik sai" userId="9e0dfd8a632373fc" providerId="LiveId" clId="{9D892917-702A-431D-812B-0224A3D28DAD}" dt="2025-07-04T05:24:58.977" v="307"/>
          <ac:spMkLst>
            <pc:docMk/>
            <pc:sldMk cId="4192058003" sldId="259"/>
            <ac:spMk id="62" creationId="{1D52B1E6-8F01-FEF4-9173-F522FD829B7F}"/>
          </ac:spMkLst>
        </pc:spChg>
      </pc:sldChg>
      <pc:sldChg chg="addSp delSp modSp mod">
        <pc:chgData name="koushik sai" userId="9e0dfd8a632373fc" providerId="LiveId" clId="{9D892917-702A-431D-812B-0224A3D28DAD}" dt="2025-07-04T05:26:49.255" v="329"/>
        <pc:sldMkLst>
          <pc:docMk/>
          <pc:sldMk cId="2203728043" sldId="260"/>
        </pc:sldMkLst>
        <pc:spChg chg="add mod">
          <ac:chgData name="koushik sai" userId="9e0dfd8a632373fc" providerId="LiveId" clId="{9D892917-702A-431D-812B-0224A3D28DAD}" dt="2025-07-04T05:26:49.255" v="329"/>
          <ac:spMkLst>
            <pc:docMk/>
            <pc:sldMk cId="2203728043" sldId="260"/>
            <ac:spMk id="2" creationId="{F292A4E5-7C3B-251B-4536-01CC528DC1F3}"/>
          </ac:spMkLst>
        </pc:spChg>
        <pc:spChg chg="mod">
          <ac:chgData name="koushik sai" userId="9e0dfd8a632373fc" providerId="LiveId" clId="{9D892917-702A-431D-812B-0224A3D28DAD}" dt="2025-07-04T05:24:58.977" v="307"/>
          <ac:spMkLst>
            <pc:docMk/>
            <pc:sldMk cId="2203728043" sldId="260"/>
            <ac:spMk id="34" creationId="{C733ED3C-3DCE-CE5B-B31E-27A556104FD0}"/>
          </ac:spMkLst>
        </pc:spChg>
        <pc:spChg chg="mod">
          <ac:chgData name="koushik sai" userId="9e0dfd8a632373fc" providerId="LiveId" clId="{9D892917-702A-431D-812B-0224A3D28DAD}" dt="2025-07-04T05:24:58.977" v="307"/>
          <ac:spMkLst>
            <pc:docMk/>
            <pc:sldMk cId="2203728043" sldId="260"/>
            <ac:spMk id="35" creationId="{93442443-F399-1AD3-53EE-E3E3E6331C5E}"/>
          </ac:spMkLst>
        </pc:spChg>
        <pc:spChg chg="mod">
          <ac:chgData name="koushik sai" userId="9e0dfd8a632373fc" providerId="LiveId" clId="{9D892917-702A-431D-812B-0224A3D28DAD}" dt="2025-07-04T05:24:58.977" v="307"/>
          <ac:spMkLst>
            <pc:docMk/>
            <pc:sldMk cId="2203728043" sldId="260"/>
            <ac:spMk id="38" creationId="{7D405F12-E5CA-5758-16DC-6647ACA712B0}"/>
          </ac:spMkLst>
        </pc:spChg>
        <pc:spChg chg="mod">
          <ac:chgData name="koushik sai" userId="9e0dfd8a632373fc" providerId="LiveId" clId="{9D892917-702A-431D-812B-0224A3D28DAD}" dt="2025-07-04T05:24:58.977" v="307"/>
          <ac:spMkLst>
            <pc:docMk/>
            <pc:sldMk cId="2203728043" sldId="260"/>
            <ac:spMk id="39" creationId="{EB5128DC-0746-7529-9DE3-1CFE2A0EFA82}"/>
          </ac:spMkLst>
        </pc:spChg>
        <pc:spChg chg="mod">
          <ac:chgData name="koushik sai" userId="9e0dfd8a632373fc" providerId="LiveId" clId="{9D892917-702A-431D-812B-0224A3D28DAD}" dt="2025-07-04T05:24:58.977" v="307"/>
          <ac:spMkLst>
            <pc:docMk/>
            <pc:sldMk cId="2203728043" sldId="260"/>
            <ac:spMk id="42" creationId="{E23A27C9-63B2-B333-77ED-F04F1C4AE2C9}"/>
          </ac:spMkLst>
        </pc:spChg>
        <pc:spChg chg="mod">
          <ac:chgData name="koushik sai" userId="9e0dfd8a632373fc" providerId="LiveId" clId="{9D892917-702A-431D-812B-0224A3D28DAD}" dt="2025-07-04T05:24:58.977" v="307"/>
          <ac:spMkLst>
            <pc:docMk/>
            <pc:sldMk cId="2203728043" sldId="260"/>
            <ac:spMk id="44" creationId="{443EC956-ECB3-11EF-C133-6D6EAEEF389B}"/>
          </ac:spMkLst>
        </pc:spChg>
        <pc:spChg chg="mod">
          <ac:chgData name="koushik sai" userId="9e0dfd8a632373fc" providerId="LiveId" clId="{9D892917-702A-431D-812B-0224A3D28DAD}" dt="2025-07-04T05:24:58.977" v="307"/>
          <ac:spMkLst>
            <pc:docMk/>
            <pc:sldMk cId="2203728043" sldId="260"/>
            <ac:spMk id="45" creationId="{4B99BC03-02C2-D941-3B25-0005B8ADC539}"/>
          </ac:spMkLst>
        </pc:spChg>
        <pc:spChg chg="mod">
          <ac:chgData name="koushik sai" userId="9e0dfd8a632373fc" providerId="LiveId" clId="{9D892917-702A-431D-812B-0224A3D28DAD}" dt="2025-07-04T05:24:58.977" v="307"/>
          <ac:spMkLst>
            <pc:docMk/>
            <pc:sldMk cId="2203728043" sldId="260"/>
            <ac:spMk id="49" creationId="{2E1F50EC-C537-1961-3F56-E2FD3860049A}"/>
          </ac:spMkLst>
        </pc:spChg>
        <pc:spChg chg="mod">
          <ac:chgData name="koushik sai" userId="9e0dfd8a632373fc" providerId="LiveId" clId="{9D892917-702A-431D-812B-0224A3D28DAD}" dt="2025-07-04T05:24:58.977" v="307"/>
          <ac:spMkLst>
            <pc:docMk/>
            <pc:sldMk cId="2203728043" sldId="260"/>
            <ac:spMk id="51" creationId="{2E09D68B-F076-5FDC-FAD6-582EE2461312}"/>
          </ac:spMkLst>
        </pc:spChg>
        <pc:spChg chg="del mod">
          <ac:chgData name="koushik sai" userId="9e0dfd8a632373fc" providerId="LiveId" clId="{9D892917-702A-431D-812B-0224A3D28DAD}" dt="2025-07-04T05:26:48.774" v="328" actId="478"/>
          <ac:spMkLst>
            <pc:docMk/>
            <pc:sldMk cId="2203728043" sldId="260"/>
            <ac:spMk id="52" creationId="{4F4865C0-0B6F-BD9E-D8C6-5B77E2AA2353}"/>
          </ac:spMkLst>
        </pc:spChg>
      </pc:sldChg>
      <pc:sldChg chg="addSp delSp modSp mod">
        <pc:chgData name="koushik sai" userId="9e0dfd8a632373fc" providerId="LiveId" clId="{9D892917-702A-431D-812B-0224A3D28DAD}" dt="2025-07-04T05:27:01.013" v="335"/>
        <pc:sldMkLst>
          <pc:docMk/>
          <pc:sldMk cId="785242978" sldId="261"/>
        </pc:sldMkLst>
        <pc:spChg chg="add mod">
          <ac:chgData name="koushik sai" userId="9e0dfd8a632373fc" providerId="LiveId" clId="{9D892917-702A-431D-812B-0224A3D28DAD}" dt="2025-07-04T05:27:01.013" v="335"/>
          <ac:spMkLst>
            <pc:docMk/>
            <pc:sldMk cId="785242978" sldId="261"/>
            <ac:spMk id="2" creationId="{715694DD-6944-6A68-71AD-51C2457C0BC2}"/>
          </ac:spMkLst>
        </pc:spChg>
        <pc:spChg chg="mod">
          <ac:chgData name="koushik sai" userId="9e0dfd8a632373fc" providerId="LiveId" clId="{9D892917-702A-431D-812B-0224A3D28DAD}" dt="2025-07-04T05:24:58.977" v="307"/>
          <ac:spMkLst>
            <pc:docMk/>
            <pc:sldMk cId="785242978" sldId="261"/>
            <ac:spMk id="32" creationId="{7CE4CC9D-8D9F-A3E9-0955-6B27C8B73752}"/>
          </ac:spMkLst>
        </pc:spChg>
        <pc:spChg chg="mod">
          <ac:chgData name="koushik sai" userId="9e0dfd8a632373fc" providerId="LiveId" clId="{9D892917-702A-431D-812B-0224A3D28DAD}" dt="2025-07-04T05:24:58.977" v="307"/>
          <ac:spMkLst>
            <pc:docMk/>
            <pc:sldMk cId="785242978" sldId="261"/>
            <ac:spMk id="33" creationId="{B02F653B-BD68-3680-D380-828254ED2641}"/>
          </ac:spMkLst>
        </pc:spChg>
        <pc:spChg chg="mod">
          <ac:chgData name="koushik sai" userId="9e0dfd8a632373fc" providerId="LiveId" clId="{9D892917-702A-431D-812B-0224A3D28DAD}" dt="2025-07-04T05:24:58.977" v="307"/>
          <ac:spMkLst>
            <pc:docMk/>
            <pc:sldMk cId="785242978" sldId="261"/>
            <ac:spMk id="36" creationId="{58BF0E97-A0A6-ED49-367C-A57174F92B73}"/>
          </ac:spMkLst>
        </pc:spChg>
        <pc:spChg chg="mod">
          <ac:chgData name="koushik sai" userId="9e0dfd8a632373fc" providerId="LiveId" clId="{9D892917-702A-431D-812B-0224A3D28DAD}" dt="2025-07-04T05:24:58.977" v="307"/>
          <ac:spMkLst>
            <pc:docMk/>
            <pc:sldMk cId="785242978" sldId="261"/>
            <ac:spMk id="37" creationId="{24D59FA6-B21F-D3CC-77C2-44F53C5D60DE}"/>
          </ac:spMkLst>
        </pc:spChg>
        <pc:spChg chg="del mod">
          <ac:chgData name="koushik sai" userId="9e0dfd8a632373fc" providerId="LiveId" clId="{9D892917-702A-431D-812B-0224A3D28DAD}" dt="2025-07-04T05:27:00.499" v="334" actId="478"/>
          <ac:spMkLst>
            <pc:docMk/>
            <pc:sldMk cId="785242978" sldId="261"/>
            <ac:spMk id="54" creationId="{7EABFCEE-F033-F652-FAAB-A566EDDF5541}"/>
          </ac:spMkLst>
        </pc:spChg>
        <pc:spChg chg="mod">
          <ac:chgData name="koushik sai" userId="9e0dfd8a632373fc" providerId="LiveId" clId="{9D892917-702A-431D-812B-0224A3D28DAD}" dt="2025-07-04T05:24:58.977" v="307"/>
          <ac:spMkLst>
            <pc:docMk/>
            <pc:sldMk cId="785242978" sldId="261"/>
            <ac:spMk id="88" creationId="{88E6F7A1-53CD-29E0-5BED-A37E56F37945}"/>
          </ac:spMkLst>
        </pc:spChg>
        <pc:spChg chg="mod">
          <ac:chgData name="koushik sai" userId="9e0dfd8a632373fc" providerId="LiveId" clId="{9D892917-702A-431D-812B-0224A3D28DAD}" dt="2025-07-04T05:24:58.977" v="307"/>
          <ac:spMkLst>
            <pc:docMk/>
            <pc:sldMk cId="785242978" sldId="261"/>
            <ac:spMk id="93" creationId="{23848967-53B0-F091-88DD-4B74668E8628}"/>
          </ac:spMkLst>
        </pc:spChg>
        <pc:spChg chg="mod">
          <ac:chgData name="koushik sai" userId="9e0dfd8a632373fc" providerId="LiveId" clId="{9D892917-702A-431D-812B-0224A3D28DAD}" dt="2025-07-04T05:24:58.977" v="307"/>
          <ac:spMkLst>
            <pc:docMk/>
            <pc:sldMk cId="785242978" sldId="261"/>
            <ac:spMk id="95" creationId="{E19E0C23-ADA5-31DB-362B-AF058573F931}"/>
          </ac:spMkLst>
        </pc:spChg>
        <pc:spChg chg="mod">
          <ac:chgData name="koushik sai" userId="9e0dfd8a632373fc" providerId="LiveId" clId="{9D892917-702A-431D-812B-0224A3D28DAD}" dt="2025-07-04T05:24:58.977" v="307"/>
          <ac:spMkLst>
            <pc:docMk/>
            <pc:sldMk cId="785242978" sldId="261"/>
            <ac:spMk id="96" creationId="{85803AAB-5EF0-9DF4-4C76-00B4A495B07F}"/>
          </ac:spMkLst>
        </pc:spChg>
        <pc:spChg chg="mod">
          <ac:chgData name="koushik sai" userId="9e0dfd8a632373fc" providerId="LiveId" clId="{9D892917-702A-431D-812B-0224A3D28DAD}" dt="2025-07-04T05:24:58.977" v="307"/>
          <ac:spMkLst>
            <pc:docMk/>
            <pc:sldMk cId="785242978" sldId="261"/>
            <ac:spMk id="97" creationId="{175BD3A7-F597-6412-3B6D-BC93DF71FE2A}"/>
          </ac:spMkLst>
        </pc:spChg>
      </pc:sldChg>
      <pc:sldChg chg="addSp delSp modSp mod">
        <pc:chgData name="koushik sai" userId="9e0dfd8a632373fc" providerId="LiveId" clId="{9D892917-702A-431D-812B-0224A3D28DAD}" dt="2025-07-05T09:24:09.580" v="580" actId="20577"/>
        <pc:sldMkLst>
          <pc:docMk/>
          <pc:sldMk cId="1815552705" sldId="262"/>
        </pc:sldMkLst>
        <pc:spChg chg="add mod">
          <ac:chgData name="koushik sai" userId="9e0dfd8a632373fc" providerId="LiveId" clId="{9D892917-702A-431D-812B-0224A3D28DAD}" dt="2025-07-04T05:26:35.846" v="323"/>
          <ac:spMkLst>
            <pc:docMk/>
            <pc:sldMk cId="1815552705" sldId="262"/>
            <ac:spMk id="2" creationId="{9FB831F8-1626-0A6D-99B7-FA525C02C8C9}"/>
          </ac:spMkLst>
        </pc:spChg>
        <pc:spChg chg="del mod">
          <ac:chgData name="koushik sai" userId="9e0dfd8a632373fc" providerId="LiveId" clId="{9D892917-702A-431D-812B-0224A3D28DAD}" dt="2025-07-04T05:26:35.293" v="322" actId="478"/>
          <ac:spMkLst>
            <pc:docMk/>
            <pc:sldMk cId="1815552705" sldId="262"/>
            <ac:spMk id="4" creationId="{79135B04-90B2-2B4D-3446-B63B3E00EAD0}"/>
          </ac:spMkLst>
        </pc:spChg>
        <pc:spChg chg="mod">
          <ac:chgData name="koushik sai" userId="9e0dfd8a632373fc" providerId="LiveId" clId="{9D892917-702A-431D-812B-0224A3D28DAD}" dt="2025-07-05T09:24:09.580" v="580" actId="20577"/>
          <ac:spMkLst>
            <pc:docMk/>
            <pc:sldMk cId="1815552705" sldId="262"/>
            <ac:spMk id="5" creationId="{7F68D632-0F77-8F78-8E60-F54ED4022FB2}"/>
          </ac:spMkLst>
        </pc:spChg>
      </pc:sldChg>
      <pc:sldChg chg="addSp delSp modSp mod">
        <pc:chgData name="koushik sai" userId="9e0dfd8a632373fc" providerId="LiveId" clId="{9D892917-702A-431D-812B-0224A3D28DAD}" dt="2025-07-04T07:22:54.427" v="535" actId="20577"/>
        <pc:sldMkLst>
          <pc:docMk/>
          <pc:sldMk cId="815636005" sldId="263"/>
        </pc:sldMkLst>
        <pc:spChg chg="mod topLvl">
          <ac:chgData name="koushik sai" userId="9e0dfd8a632373fc" providerId="LiveId" clId="{9D892917-702A-431D-812B-0224A3D28DAD}" dt="2025-07-04T05:27:27.265" v="336" actId="164"/>
          <ac:spMkLst>
            <pc:docMk/>
            <pc:sldMk cId="815636005" sldId="263"/>
            <ac:spMk id="6" creationId="{74C3AF86-74C7-BE5C-335A-7FE0031CD6BE}"/>
          </ac:spMkLst>
        </pc:spChg>
        <pc:spChg chg="mod topLvl">
          <ac:chgData name="koushik sai" userId="9e0dfd8a632373fc" providerId="LiveId" clId="{9D892917-702A-431D-812B-0224A3D28DAD}" dt="2025-07-04T05:30:16.609" v="427" actId="165"/>
          <ac:spMkLst>
            <pc:docMk/>
            <pc:sldMk cId="815636005" sldId="263"/>
            <ac:spMk id="13" creationId="{8FDC799C-9101-FEA7-6BFC-125DACCEDF4F}"/>
          </ac:spMkLst>
        </pc:spChg>
        <pc:spChg chg="mod topLvl">
          <ac:chgData name="koushik sai" userId="9e0dfd8a632373fc" providerId="LiveId" clId="{9D892917-702A-431D-812B-0224A3D28DAD}" dt="2025-07-04T05:25:40.554" v="314" actId="165"/>
          <ac:spMkLst>
            <pc:docMk/>
            <pc:sldMk cId="815636005" sldId="263"/>
            <ac:spMk id="24" creationId="{3F028A57-C641-1187-5A51-375D99B9C208}"/>
          </ac:spMkLst>
        </pc:spChg>
        <pc:spChg chg="mod">
          <ac:chgData name="koushik sai" userId="9e0dfd8a632373fc" providerId="LiveId" clId="{9D892917-702A-431D-812B-0224A3D28DAD}" dt="2025-07-04T05:24:18.532" v="303" actId="164"/>
          <ac:spMkLst>
            <pc:docMk/>
            <pc:sldMk cId="815636005" sldId="263"/>
            <ac:spMk id="25" creationId="{60148B90-35F6-1F88-4F84-6B037A5C88DB}"/>
          </ac:spMkLst>
        </pc:spChg>
        <pc:spChg chg="mod">
          <ac:chgData name="koushik sai" userId="9e0dfd8a632373fc" providerId="LiveId" clId="{9D892917-702A-431D-812B-0224A3D28DAD}" dt="2025-07-04T07:19:07.438" v="474" actId="1076"/>
          <ac:spMkLst>
            <pc:docMk/>
            <pc:sldMk cId="815636005" sldId="263"/>
            <ac:spMk id="32" creationId="{C1AB4BC9-18EE-9EA2-9695-F62E75BA052B}"/>
          </ac:spMkLst>
        </pc:spChg>
        <pc:spChg chg="mod">
          <ac:chgData name="koushik sai" userId="9e0dfd8a632373fc" providerId="LiveId" clId="{9D892917-702A-431D-812B-0224A3D28DAD}" dt="2025-07-04T05:25:40.554" v="314" actId="165"/>
          <ac:spMkLst>
            <pc:docMk/>
            <pc:sldMk cId="815636005" sldId="263"/>
            <ac:spMk id="33" creationId="{8B226302-388B-69D2-793F-C63B00E861D7}"/>
          </ac:spMkLst>
        </pc:spChg>
        <pc:spChg chg="mod">
          <ac:chgData name="koushik sai" userId="9e0dfd8a632373fc" providerId="LiveId" clId="{9D892917-702A-431D-812B-0224A3D28DAD}" dt="2025-07-04T05:30:16.609" v="427" actId="165"/>
          <ac:spMkLst>
            <pc:docMk/>
            <pc:sldMk cId="815636005" sldId="263"/>
            <ac:spMk id="35" creationId="{41AC5DD9-7C8A-6B2B-A695-87ECDE13994F}"/>
          </ac:spMkLst>
        </pc:spChg>
        <pc:spChg chg="mod">
          <ac:chgData name="koushik sai" userId="9e0dfd8a632373fc" providerId="LiveId" clId="{9D892917-702A-431D-812B-0224A3D28DAD}" dt="2025-07-04T05:30:16.609" v="427" actId="165"/>
          <ac:spMkLst>
            <pc:docMk/>
            <pc:sldMk cId="815636005" sldId="263"/>
            <ac:spMk id="36" creationId="{FBBCD52D-A366-96B4-3498-974FC55B9587}"/>
          </ac:spMkLst>
        </pc:spChg>
        <pc:spChg chg="mod">
          <ac:chgData name="koushik sai" userId="9e0dfd8a632373fc" providerId="LiveId" clId="{9D892917-702A-431D-812B-0224A3D28DAD}" dt="2025-07-04T05:25:40.554" v="314" actId="165"/>
          <ac:spMkLst>
            <pc:docMk/>
            <pc:sldMk cId="815636005" sldId="263"/>
            <ac:spMk id="37" creationId="{54DDD97C-C334-BEDA-32A7-E8FA4042352A}"/>
          </ac:spMkLst>
        </pc:spChg>
        <pc:spChg chg="mod">
          <ac:chgData name="koushik sai" userId="9e0dfd8a632373fc" providerId="LiveId" clId="{9D892917-702A-431D-812B-0224A3D28DAD}" dt="2025-07-04T05:30:16.609" v="427" actId="165"/>
          <ac:spMkLst>
            <pc:docMk/>
            <pc:sldMk cId="815636005" sldId="263"/>
            <ac:spMk id="39" creationId="{020C28BE-D7D1-E2F6-AD92-C5B3B3F3B292}"/>
          </ac:spMkLst>
        </pc:spChg>
        <pc:spChg chg="mod">
          <ac:chgData name="koushik sai" userId="9e0dfd8a632373fc" providerId="LiveId" clId="{9D892917-702A-431D-812B-0224A3D28DAD}" dt="2025-07-04T05:30:16.609" v="427" actId="165"/>
          <ac:spMkLst>
            <pc:docMk/>
            <pc:sldMk cId="815636005" sldId="263"/>
            <ac:spMk id="40" creationId="{700021A1-A6BB-BEF7-F2E1-C361659D90C2}"/>
          </ac:spMkLst>
        </pc:spChg>
        <pc:spChg chg="mod">
          <ac:chgData name="koushik sai" userId="9e0dfd8a632373fc" providerId="LiveId" clId="{9D892917-702A-431D-812B-0224A3D28DAD}" dt="2025-07-04T05:12:55.583" v="22" actId="165"/>
          <ac:spMkLst>
            <pc:docMk/>
            <pc:sldMk cId="815636005" sldId="263"/>
            <ac:spMk id="41" creationId="{2F11D9D1-27BC-2859-970F-E5D2AC3A99E9}"/>
          </ac:spMkLst>
        </pc:spChg>
        <pc:spChg chg="mod">
          <ac:chgData name="koushik sai" userId="9e0dfd8a632373fc" providerId="LiveId" clId="{9D892917-702A-431D-812B-0224A3D28DAD}" dt="2025-07-04T05:12:55.583" v="22" actId="165"/>
          <ac:spMkLst>
            <pc:docMk/>
            <pc:sldMk cId="815636005" sldId="263"/>
            <ac:spMk id="42" creationId="{B40E99A8-6FE2-6B31-714E-C228194F86D0}"/>
          </ac:spMkLst>
        </pc:spChg>
        <pc:spChg chg="mod">
          <ac:chgData name="koushik sai" userId="9e0dfd8a632373fc" providerId="LiveId" clId="{9D892917-702A-431D-812B-0224A3D28DAD}" dt="2025-07-04T05:30:16.609" v="427" actId="165"/>
          <ac:spMkLst>
            <pc:docMk/>
            <pc:sldMk cId="815636005" sldId="263"/>
            <ac:spMk id="43" creationId="{D1017133-6A27-AA04-3027-713501A06380}"/>
          </ac:spMkLst>
        </pc:spChg>
        <pc:spChg chg="mod">
          <ac:chgData name="koushik sai" userId="9e0dfd8a632373fc" providerId="LiveId" clId="{9D892917-702A-431D-812B-0224A3D28DAD}" dt="2025-07-04T05:12:55.583" v="22" actId="165"/>
          <ac:spMkLst>
            <pc:docMk/>
            <pc:sldMk cId="815636005" sldId="263"/>
            <ac:spMk id="44" creationId="{9052413C-B2AD-0F40-A795-2E09BE9EBFA1}"/>
          </ac:spMkLst>
        </pc:spChg>
        <pc:spChg chg="mod">
          <ac:chgData name="koushik sai" userId="9e0dfd8a632373fc" providerId="LiveId" clId="{9D892917-702A-431D-812B-0224A3D28DAD}" dt="2025-07-04T07:22:31.526" v="530" actId="20577"/>
          <ac:spMkLst>
            <pc:docMk/>
            <pc:sldMk cId="815636005" sldId="263"/>
            <ac:spMk id="45" creationId="{FD793834-4849-265B-B413-7277EA0BDB1C}"/>
          </ac:spMkLst>
        </pc:spChg>
        <pc:spChg chg="mod">
          <ac:chgData name="koushik sai" userId="9e0dfd8a632373fc" providerId="LiveId" clId="{9D892917-702A-431D-812B-0224A3D28DAD}" dt="2025-07-04T07:22:01.056" v="523" actId="14100"/>
          <ac:spMkLst>
            <pc:docMk/>
            <pc:sldMk cId="815636005" sldId="263"/>
            <ac:spMk id="46" creationId="{35ECD70B-28C2-3DE0-F210-4030CCA69465}"/>
          </ac:spMkLst>
        </pc:spChg>
        <pc:spChg chg="mod">
          <ac:chgData name="koushik sai" userId="9e0dfd8a632373fc" providerId="LiveId" clId="{9D892917-702A-431D-812B-0224A3D28DAD}" dt="2025-07-04T07:22:54.427" v="535" actId="20577"/>
          <ac:spMkLst>
            <pc:docMk/>
            <pc:sldMk cId="815636005" sldId="263"/>
            <ac:spMk id="47" creationId="{CCC07E3A-2003-3445-64B0-F684E31E05EE}"/>
          </ac:spMkLst>
        </pc:spChg>
        <pc:spChg chg="mod">
          <ac:chgData name="koushik sai" userId="9e0dfd8a632373fc" providerId="LiveId" clId="{9D892917-702A-431D-812B-0224A3D28DAD}" dt="2025-07-04T07:21:36.885" v="513" actId="14100"/>
          <ac:spMkLst>
            <pc:docMk/>
            <pc:sldMk cId="815636005" sldId="263"/>
            <ac:spMk id="48" creationId="{D853B80B-2C33-15BB-870D-9720E98AEF23}"/>
          </ac:spMkLst>
        </pc:spChg>
        <pc:spChg chg="mod">
          <ac:chgData name="koushik sai" userId="9e0dfd8a632373fc" providerId="LiveId" clId="{9D892917-702A-431D-812B-0224A3D28DAD}" dt="2025-07-04T07:20:09.400" v="483" actId="20577"/>
          <ac:spMkLst>
            <pc:docMk/>
            <pc:sldMk cId="815636005" sldId="263"/>
            <ac:spMk id="51" creationId="{D3CAA773-4105-0D53-E59A-CA4B4560B1D0}"/>
          </ac:spMkLst>
        </pc:spChg>
        <pc:spChg chg="mod">
          <ac:chgData name="koushik sai" userId="9e0dfd8a632373fc" providerId="LiveId" clId="{9D892917-702A-431D-812B-0224A3D28DAD}" dt="2025-07-04T05:25:40.554" v="314" actId="165"/>
          <ac:spMkLst>
            <pc:docMk/>
            <pc:sldMk cId="815636005" sldId="263"/>
            <ac:spMk id="52" creationId="{34EF5A3A-A2A9-2B7F-8CE0-845B9051F382}"/>
          </ac:spMkLst>
        </pc:spChg>
        <pc:spChg chg="mod">
          <ac:chgData name="koushik sai" userId="9e0dfd8a632373fc" providerId="LiveId" clId="{9D892917-702A-431D-812B-0224A3D28DAD}" dt="2025-07-04T05:25:21.267" v="309" actId="14100"/>
          <ac:spMkLst>
            <pc:docMk/>
            <pc:sldMk cId="815636005" sldId="263"/>
            <ac:spMk id="54" creationId="{65F18CA4-8B13-D31F-651B-A05DDB2B497D}"/>
          </ac:spMkLst>
        </pc:spChg>
        <pc:spChg chg="mod">
          <ac:chgData name="koushik sai" userId="9e0dfd8a632373fc" providerId="LiveId" clId="{9D892917-702A-431D-812B-0224A3D28DAD}" dt="2025-07-04T07:19:12.056" v="475" actId="1076"/>
          <ac:spMkLst>
            <pc:docMk/>
            <pc:sldMk cId="815636005" sldId="263"/>
            <ac:spMk id="55" creationId="{C7BC3E0E-CD06-E049-E81B-17FC48C951AF}"/>
          </ac:spMkLst>
        </pc:spChg>
        <pc:spChg chg="mod">
          <ac:chgData name="koushik sai" userId="9e0dfd8a632373fc" providerId="LiveId" clId="{9D892917-702A-431D-812B-0224A3D28DAD}" dt="2025-07-04T05:16:23.894" v="57"/>
          <ac:spMkLst>
            <pc:docMk/>
            <pc:sldMk cId="815636005" sldId="263"/>
            <ac:spMk id="58" creationId="{B3C3576F-3A17-EC24-3C68-9501DB79ECD0}"/>
          </ac:spMkLst>
        </pc:spChg>
        <pc:spChg chg="mod">
          <ac:chgData name="koushik sai" userId="9e0dfd8a632373fc" providerId="LiveId" clId="{9D892917-702A-431D-812B-0224A3D28DAD}" dt="2025-07-04T05:16:23.894" v="57"/>
          <ac:spMkLst>
            <pc:docMk/>
            <pc:sldMk cId="815636005" sldId="263"/>
            <ac:spMk id="59" creationId="{5E8A9779-CDFE-B36D-63F2-597BE8816065}"/>
          </ac:spMkLst>
        </pc:spChg>
        <pc:spChg chg="mod">
          <ac:chgData name="koushik sai" userId="9e0dfd8a632373fc" providerId="LiveId" clId="{9D892917-702A-431D-812B-0224A3D28DAD}" dt="2025-07-04T05:18:10.958" v="180" actId="1076"/>
          <ac:spMkLst>
            <pc:docMk/>
            <pc:sldMk cId="815636005" sldId="263"/>
            <ac:spMk id="62" creationId="{998B961E-15BB-46BA-7C1A-D52EB58194FA}"/>
          </ac:spMkLst>
        </pc:spChg>
        <pc:spChg chg="mod">
          <ac:chgData name="koushik sai" userId="9e0dfd8a632373fc" providerId="LiveId" clId="{9D892917-702A-431D-812B-0224A3D28DAD}" dt="2025-07-04T05:16:36.546" v="60"/>
          <ac:spMkLst>
            <pc:docMk/>
            <pc:sldMk cId="815636005" sldId="263"/>
            <ac:spMk id="63" creationId="{6502EC0E-16F8-DC37-B26C-DE0E7E8EE833}"/>
          </ac:spMkLst>
        </pc:spChg>
        <pc:spChg chg="mod">
          <ac:chgData name="koushik sai" userId="9e0dfd8a632373fc" providerId="LiveId" clId="{9D892917-702A-431D-812B-0224A3D28DAD}" dt="2025-07-04T05:30:16.609" v="427" actId="165"/>
          <ac:spMkLst>
            <pc:docMk/>
            <pc:sldMk cId="815636005" sldId="263"/>
            <ac:spMk id="65" creationId="{F870CDD5-2342-091A-E0A4-22CA32996DDC}"/>
          </ac:spMkLst>
        </pc:spChg>
        <pc:spChg chg="mod">
          <ac:chgData name="koushik sai" userId="9e0dfd8a632373fc" providerId="LiveId" clId="{9D892917-702A-431D-812B-0224A3D28DAD}" dt="2025-07-04T05:20:12.936" v="182"/>
          <ac:spMkLst>
            <pc:docMk/>
            <pc:sldMk cId="815636005" sldId="263"/>
            <ac:spMk id="66" creationId="{DD2985E6-EC71-CD91-E4F3-DE3D641BBD01}"/>
          </ac:spMkLst>
        </pc:spChg>
        <pc:spChg chg="mod">
          <ac:chgData name="koushik sai" userId="9e0dfd8a632373fc" providerId="LiveId" clId="{9D892917-702A-431D-812B-0224A3D28DAD}" dt="2025-07-04T05:30:16.609" v="427" actId="165"/>
          <ac:spMkLst>
            <pc:docMk/>
            <pc:sldMk cId="815636005" sldId="263"/>
            <ac:spMk id="68" creationId="{C7C07CEE-F608-7788-54C9-D0C183E82C7E}"/>
          </ac:spMkLst>
        </pc:spChg>
        <pc:spChg chg="mod">
          <ac:chgData name="koushik sai" userId="9e0dfd8a632373fc" providerId="LiveId" clId="{9D892917-702A-431D-812B-0224A3D28DAD}" dt="2025-07-04T05:20:54.845" v="255"/>
          <ac:spMkLst>
            <pc:docMk/>
            <pc:sldMk cId="815636005" sldId="263"/>
            <ac:spMk id="69" creationId="{855E8F04-5C6B-FD0E-C64D-D08DD1EA4319}"/>
          </ac:spMkLst>
        </pc:spChg>
        <pc:spChg chg="add mod topLvl">
          <ac:chgData name="koushik sai" userId="9e0dfd8a632373fc" providerId="LiveId" clId="{9D892917-702A-431D-812B-0224A3D28DAD}" dt="2025-07-04T05:30:16.609" v="427" actId="165"/>
          <ac:spMkLst>
            <pc:docMk/>
            <pc:sldMk cId="815636005" sldId="263"/>
            <ac:spMk id="92" creationId="{5FDE8C21-6C07-7E02-E2E1-0A7F64DD8C6A}"/>
          </ac:spMkLst>
        </pc:spChg>
        <pc:spChg chg="add mod topLvl">
          <ac:chgData name="koushik sai" userId="9e0dfd8a632373fc" providerId="LiveId" clId="{9D892917-702A-431D-812B-0224A3D28DAD}" dt="2025-07-04T05:30:16.609" v="427" actId="165"/>
          <ac:spMkLst>
            <pc:docMk/>
            <pc:sldMk cId="815636005" sldId="263"/>
            <ac:spMk id="93" creationId="{A16EB687-24B1-06D8-8D0D-600E1F467B54}"/>
          </ac:spMkLst>
        </pc:spChg>
        <pc:grpChg chg="mod">
          <ac:chgData name="koushik sai" userId="9e0dfd8a632373fc" providerId="LiveId" clId="{9D892917-702A-431D-812B-0224A3D28DAD}" dt="2025-07-04T05:24:18.532" v="303" actId="164"/>
          <ac:grpSpMkLst>
            <pc:docMk/>
            <pc:sldMk cId="815636005" sldId="263"/>
            <ac:grpSpMk id="7" creationId="{57898DE0-D8A5-4AB4-CE44-2F37A2AA1B01}"/>
          </ac:grpSpMkLst>
        </pc:grpChg>
        <pc:grpChg chg="mod">
          <ac:chgData name="koushik sai" userId="9e0dfd8a632373fc" providerId="LiveId" clId="{9D892917-702A-431D-812B-0224A3D28DAD}" dt="2025-07-04T05:21:51.030" v="269" actId="1076"/>
          <ac:grpSpMkLst>
            <pc:docMk/>
            <pc:sldMk cId="815636005" sldId="263"/>
            <ac:grpSpMk id="9" creationId="{6FDEC252-8F55-74C8-B040-CF3EF3A52BC0}"/>
          </ac:grpSpMkLst>
        </pc:grpChg>
        <pc:grpChg chg="mod">
          <ac:chgData name="koushik sai" userId="9e0dfd8a632373fc" providerId="LiveId" clId="{9D892917-702A-431D-812B-0224A3D28DAD}" dt="2025-07-04T07:22:06.467" v="525" actId="1076"/>
          <ac:grpSpMkLst>
            <pc:docMk/>
            <pc:sldMk cId="815636005" sldId="263"/>
            <ac:grpSpMk id="10" creationId="{CDE1DF62-AC9E-E669-8394-D5A576A17865}"/>
          </ac:grpSpMkLst>
        </pc:grpChg>
        <pc:grpChg chg="mod">
          <ac:chgData name="koushik sai" userId="9e0dfd8a632373fc" providerId="LiveId" clId="{9D892917-702A-431D-812B-0224A3D28DAD}" dt="2025-07-04T05:24:18.532" v="303" actId="164"/>
          <ac:grpSpMkLst>
            <pc:docMk/>
            <pc:sldMk cId="815636005" sldId="263"/>
            <ac:grpSpMk id="11" creationId="{662CC917-53EC-0DB6-A0C8-CC5F0EFED0C1}"/>
          </ac:grpSpMkLst>
        </pc:grpChg>
        <pc:grpChg chg="mod">
          <ac:chgData name="koushik sai" userId="9e0dfd8a632373fc" providerId="LiveId" clId="{9D892917-702A-431D-812B-0224A3D28DAD}" dt="2025-07-04T05:27:27.265" v="336" actId="164"/>
          <ac:grpSpMkLst>
            <pc:docMk/>
            <pc:sldMk cId="815636005" sldId="263"/>
            <ac:grpSpMk id="12" creationId="{ACDFA780-E9B7-0A84-0C67-7BFD0869CA69}"/>
          </ac:grpSpMkLst>
        </pc:grpChg>
        <pc:grpChg chg="mod">
          <ac:chgData name="koushik sai" userId="9e0dfd8a632373fc" providerId="LiveId" clId="{9D892917-702A-431D-812B-0224A3D28DAD}" dt="2025-07-04T05:27:27.265" v="336" actId="164"/>
          <ac:grpSpMkLst>
            <pc:docMk/>
            <pc:sldMk cId="815636005" sldId="263"/>
            <ac:grpSpMk id="14" creationId="{6B3B6CD5-C9D0-9F33-A59E-85E13097EA44}"/>
          </ac:grpSpMkLst>
        </pc:grpChg>
        <pc:grpChg chg="mod">
          <ac:chgData name="koushik sai" userId="9e0dfd8a632373fc" providerId="LiveId" clId="{9D892917-702A-431D-812B-0224A3D28DAD}" dt="2025-07-04T05:21:24.691" v="261" actId="1076"/>
          <ac:grpSpMkLst>
            <pc:docMk/>
            <pc:sldMk cId="815636005" sldId="263"/>
            <ac:grpSpMk id="26" creationId="{4FEE4A7C-F283-7F62-B0A5-648CB5D9782C}"/>
          </ac:grpSpMkLst>
        </pc:grpChg>
        <pc:grpChg chg="mod">
          <ac:chgData name="koushik sai" userId="9e0dfd8a632373fc" providerId="LiveId" clId="{9D892917-702A-431D-812B-0224A3D28DAD}" dt="2025-07-04T05:25:45.845" v="315" actId="1076"/>
          <ac:grpSpMkLst>
            <pc:docMk/>
            <pc:sldMk cId="815636005" sldId="263"/>
            <ac:grpSpMk id="27" creationId="{9604909D-ED3C-DD1C-BD7A-6C93F0691D44}"/>
          </ac:grpSpMkLst>
        </pc:grpChg>
        <pc:grpChg chg="mod">
          <ac:chgData name="koushik sai" userId="9e0dfd8a632373fc" providerId="LiveId" clId="{9D892917-702A-431D-812B-0224A3D28DAD}" dt="2025-07-04T05:21:26.063" v="262" actId="1076"/>
          <ac:grpSpMkLst>
            <pc:docMk/>
            <pc:sldMk cId="815636005" sldId="263"/>
            <ac:grpSpMk id="29" creationId="{777E6464-71A2-6190-0257-ECD55C8D9C09}"/>
          </ac:grpSpMkLst>
        </pc:grpChg>
        <pc:grpChg chg="add del mod">
          <ac:chgData name="koushik sai" userId="9e0dfd8a632373fc" providerId="LiveId" clId="{9D892917-702A-431D-812B-0224A3D28DAD}" dt="2025-07-04T05:16:32.572" v="59" actId="478"/>
          <ac:grpSpMkLst>
            <pc:docMk/>
            <pc:sldMk cId="815636005" sldId="263"/>
            <ac:grpSpMk id="56" creationId="{8274E6FB-D6F9-94F7-82BB-E7EDCAFF6F3C}"/>
          </ac:grpSpMkLst>
        </pc:grpChg>
        <pc:grpChg chg="add mod">
          <ac:chgData name="koushik sai" userId="9e0dfd8a632373fc" providerId="LiveId" clId="{9D892917-702A-431D-812B-0224A3D28DAD}" dt="2025-07-04T05:27:27.265" v="336" actId="164"/>
          <ac:grpSpMkLst>
            <pc:docMk/>
            <pc:sldMk cId="815636005" sldId="263"/>
            <ac:grpSpMk id="60" creationId="{8B4472EF-31CC-BACD-9F22-EF039A024011}"/>
          </ac:grpSpMkLst>
        </pc:grpChg>
        <pc:grpChg chg="mod">
          <ac:chgData name="koushik sai" userId="9e0dfd8a632373fc" providerId="LiveId" clId="{9D892917-702A-431D-812B-0224A3D28DAD}" dt="2025-07-04T05:21:31.618" v="264" actId="1076"/>
          <ac:grpSpMkLst>
            <pc:docMk/>
            <pc:sldMk cId="815636005" sldId="263"/>
            <ac:grpSpMk id="61" creationId="{405B5163-6D6E-776B-8E94-476F0A1AF310}"/>
          </ac:grpSpMkLst>
        </pc:grpChg>
        <pc:grpChg chg="add mod">
          <ac:chgData name="koushik sai" userId="9e0dfd8a632373fc" providerId="LiveId" clId="{9D892917-702A-431D-812B-0224A3D28DAD}" dt="2025-07-04T05:27:27.265" v="336" actId="164"/>
          <ac:grpSpMkLst>
            <pc:docMk/>
            <pc:sldMk cId="815636005" sldId="263"/>
            <ac:grpSpMk id="64" creationId="{DD645F98-9FE2-9306-7E02-B5C96F223892}"/>
          </ac:grpSpMkLst>
        </pc:grpChg>
        <pc:grpChg chg="add mod">
          <ac:chgData name="koushik sai" userId="9e0dfd8a632373fc" providerId="LiveId" clId="{9D892917-702A-431D-812B-0224A3D28DAD}" dt="2025-07-04T05:27:27.265" v="336" actId="164"/>
          <ac:grpSpMkLst>
            <pc:docMk/>
            <pc:sldMk cId="815636005" sldId="263"/>
            <ac:grpSpMk id="67" creationId="{D119BD95-D6AC-3A59-2DD8-C155628F1214}"/>
          </ac:grpSpMkLst>
        </pc:grpChg>
        <pc:grpChg chg="add mod">
          <ac:chgData name="koushik sai" userId="9e0dfd8a632373fc" providerId="LiveId" clId="{9D892917-702A-431D-812B-0224A3D28DAD}" dt="2025-07-04T05:25:37.074" v="313" actId="1076"/>
          <ac:grpSpMkLst>
            <pc:docMk/>
            <pc:sldMk cId="815636005" sldId="263"/>
            <ac:grpSpMk id="90" creationId="{33F23A81-87F6-D1BD-220A-21D2CC0BEF77}"/>
          </ac:grpSpMkLst>
        </pc:grpChg>
        <pc:grpChg chg="add mod">
          <ac:chgData name="koushik sai" userId="9e0dfd8a632373fc" providerId="LiveId" clId="{9D892917-702A-431D-812B-0224A3D28DAD}" dt="2025-07-04T05:27:27.265" v="336" actId="164"/>
          <ac:grpSpMkLst>
            <pc:docMk/>
            <pc:sldMk cId="815636005" sldId="263"/>
            <ac:grpSpMk id="94" creationId="{F9BF2DED-7E70-FACF-1962-EDCC035E93A4}"/>
          </ac:grpSpMkLst>
        </pc:grpChg>
        <pc:cxnChg chg="mod">
          <ac:chgData name="koushik sai" userId="9e0dfd8a632373fc" providerId="LiveId" clId="{9D892917-702A-431D-812B-0224A3D28DAD}" dt="2025-07-04T07:22:42.231" v="532" actId="14100"/>
          <ac:cxnSpMkLst>
            <pc:docMk/>
            <pc:sldMk cId="815636005" sldId="263"/>
            <ac:cxnSpMk id="15" creationId="{95E8D019-BD6F-63DC-5775-5F652DEFECA7}"/>
          </ac:cxnSpMkLst>
        </pc:cxnChg>
        <pc:cxnChg chg="mod">
          <ac:chgData name="koushik sai" userId="9e0dfd8a632373fc" providerId="LiveId" clId="{9D892917-702A-431D-812B-0224A3D28DAD}" dt="2025-07-04T07:22:06.467" v="525" actId="1076"/>
          <ac:cxnSpMkLst>
            <pc:docMk/>
            <pc:sldMk cId="815636005" sldId="263"/>
            <ac:cxnSpMk id="16" creationId="{E984F8C8-1591-1D58-7FD3-20DD1C245267}"/>
          </ac:cxnSpMkLst>
        </pc:cxnChg>
        <pc:cxnChg chg="mod">
          <ac:chgData name="koushik sai" userId="9e0dfd8a632373fc" providerId="LiveId" clId="{9D892917-702A-431D-812B-0224A3D28DAD}" dt="2025-07-04T05:21:31.618" v="264" actId="1076"/>
          <ac:cxnSpMkLst>
            <pc:docMk/>
            <pc:sldMk cId="815636005" sldId="263"/>
            <ac:cxnSpMk id="17" creationId="{CAFEE081-4738-F1D7-68A4-F2D71834F99E}"/>
          </ac:cxnSpMkLst>
        </pc:cxnChg>
        <pc:cxnChg chg="mod">
          <ac:chgData name="koushik sai" userId="9e0dfd8a632373fc" providerId="LiveId" clId="{9D892917-702A-431D-812B-0224A3D28DAD}" dt="2025-07-04T05:22:21.586" v="276" actId="1076"/>
          <ac:cxnSpMkLst>
            <pc:docMk/>
            <pc:sldMk cId="815636005" sldId="263"/>
            <ac:cxnSpMk id="18" creationId="{355ACDA9-E3DA-6C19-5ADC-BA678A55E2F1}"/>
          </ac:cxnSpMkLst>
        </pc:cxnChg>
        <pc:cxnChg chg="mod">
          <ac:chgData name="koushik sai" userId="9e0dfd8a632373fc" providerId="LiveId" clId="{9D892917-702A-431D-812B-0224A3D28DAD}" dt="2025-07-04T07:21:36.885" v="513" actId="14100"/>
          <ac:cxnSpMkLst>
            <pc:docMk/>
            <pc:sldMk cId="815636005" sldId="263"/>
            <ac:cxnSpMk id="19" creationId="{62A0FCCB-AD06-C071-BF39-1734EA63C200}"/>
          </ac:cxnSpMkLst>
        </pc:cxnChg>
        <pc:cxnChg chg="mod">
          <ac:chgData name="koushik sai" userId="9e0dfd8a632373fc" providerId="LiveId" clId="{9D892917-702A-431D-812B-0224A3D28DAD}" dt="2025-07-04T07:22:43.972" v="533" actId="14100"/>
          <ac:cxnSpMkLst>
            <pc:docMk/>
            <pc:sldMk cId="815636005" sldId="263"/>
            <ac:cxnSpMk id="20" creationId="{3A37DE95-0547-9146-61FF-06F641554C87}"/>
          </ac:cxnSpMkLst>
        </pc:cxnChg>
        <pc:cxnChg chg="mod">
          <ac:chgData name="koushik sai" userId="9e0dfd8a632373fc" providerId="LiveId" clId="{9D892917-702A-431D-812B-0224A3D28DAD}" dt="2025-07-04T05:22:36.140" v="279" actId="14100"/>
          <ac:cxnSpMkLst>
            <pc:docMk/>
            <pc:sldMk cId="815636005" sldId="263"/>
            <ac:cxnSpMk id="21" creationId="{77773C5A-AE5E-0FF4-9EB4-EE0DD59F3D8A}"/>
          </ac:cxnSpMkLst>
        </pc:cxnChg>
        <pc:cxnChg chg="mod">
          <ac:chgData name="koushik sai" userId="9e0dfd8a632373fc" providerId="LiveId" clId="{9D892917-702A-431D-812B-0224A3D28DAD}" dt="2025-07-04T05:22:04.570" v="272" actId="1076"/>
          <ac:cxnSpMkLst>
            <pc:docMk/>
            <pc:sldMk cId="815636005" sldId="263"/>
            <ac:cxnSpMk id="22" creationId="{476E6D9E-814A-E1AC-90A6-B76A4F8B5BC7}"/>
          </ac:cxnSpMkLst>
        </pc:cxnChg>
        <pc:cxnChg chg="mod">
          <ac:chgData name="koushik sai" userId="9e0dfd8a632373fc" providerId="LiveId" clId="{9D892917-702A-431D-812B-0224A3D28DAD}" dt="2025-07-04T05:22:46.682" v="282" actId="1076"/>
          <ac:cxnSpMkLst>
            <pc:docMk/>
            <pc:sldMk cId="815636005" sldId="263"/>
            <ac:cxnSpMk id="23" creationId="{E8E820F4-0CDF-6E50-D34D-14FF03A1DA4C}"/>
          </ac:cxnSpMkLst>
        </pc:cxnChg>
        <pc:cxnChg chg="mod">
          <ac:chgData name="koushik sai" userId="9e0dfd8a632373fc" providerId="LiveId" clId="{9D892917-702A-431D-812B-0224A3D28DAD}" dt="2025-07-04T05:21:27.628" v="263" actId="1076"/>
          <ac:cxnSpMkLst>
            <pc:docMk/>
            <pc:sldMk cId="815636005" sldId="263"/>
            <ac:cxnSpMk id="28" creationId="{F2B4CD26-BDA6-DECB-8FCA-78AF6858B618}"/>
          </ac:cxnSpMkLst>
        </pc:cxnChg>
        <pc:cxnChg chg="mod">
          <ac:chgData name="koushik sai" userId="9e0dfd8a632373fc" providerId="LiveId" clId="{9D892917-702A-431D-812B-0224A3D28DAD}" dt="2025-07-04T05:21:26.063" v="262" actId="1076"/>
          <ac:cxnSpMkLst>
            <pc:docMk/>
            <pc:sldMk cId="815636005" sldId="263"/>
            <ac:cxnSpMk id="30" creationId="{64D62B03-4170-6331-0615-12063A2BFE5B}"/>
          </ac:cxnSpMkLst>
        </pc:cxnChg>
        <pc:cxnChg chg="add mod">
          <ac:chgData name="koushik sai" userId="9e0dfd8a632373fc" providerId="LiveId" clId="{9D892917-702A-431D-812B-0224A3D28DAD}" dt="2025-07-04T05:23:21.263" v="289" actId="14100"/>
          <ac:cxnSpMkLst>
            <pc:docMk/>
            <pc:sldMk cId="815636005" sldId="263"/>
            <ac:cxnSpMk id="76" creationId="{7761FE01-7A6E-5A90-F87D-CAD06947E64E}"/>
          </ac:cxnSpMkLst>
        </pc:cxnChg>
        <pc:cxnChg chg="add mod">
          <ac:chgData name="koushik sai" userId="9e0dfd8a632373fc" providerId="LiveId" clId="{9D892917-702A-431D-812B-0224A3D28DAD}" dt="2025-07-04T05:23:31.042" v="292" actId="14100"/>
          <ac:cxnSpMkLst>
            <pc:docMk/>
            <pc:sldMk cId="815636005" sldId="263"/>
            <ac:cxnSpMk id="80" creationId="{33A94FCB-FE07-7FD1-6152-379E4FA191E0}"/>
          </ac:cxnSpMkLst>
        </pc:cxnChg>
        <pc:cxnChg chg="add mod">
          <ac:chgData name="koushik sai" userId="9e0dfd8a632373fc" providerId="LiveId" clId="{9D892917-702A-431D-812B-0224A3D28DAD}" dt="2025-07-04T05:25:49.031" v="316" actId="14100"/>
          <ac:cxnSpMkLst>
            <pc:docMk/>
            <pc:sldMk cId="815636005" sldId="263"/>
            <ac:cxnSpMk id="83" creationId="{6B0B66EB-F20A-B2DD-7BF5-655A6117FA4E}"/>
          </ac:cxnSpMkLst>
        </pc:cxnChg>
        <pc:cxnChg chg="add mod">
          <ac:chgData name="koushik sai" userId="9e0dfd8a632373fc" providerId="LiveId" clId="{9D892917-702A-431D-812B-0224A3D28DAD}" dt="2025-07-04T05:25:45.845" v="315" actId="1076"/>
          <ac:cxnSpMkLst>
            <pc:docMk/>
            <pc:sldMk cId="815636005" sldId="263"/>
            <ac:cxnSpMk id="86" creationId="{2072305E-1B2C-DCAF-6E41-EE49383353AA}"/>
          </ac:cxnSpMkLst>
        </pc:cxnChg>
      </pc:sldChg>
      <pc:sldMasterChg chg="modSp modSldLayout">
        <pc:chgData name="koushik sai" userId="9e0dfd8a632373fc" providerId="LiveId" clId="{9D892917-702A-431D-812B-0224A3D28DAD}" dt="2025-07-04T05:24:58.977" v="307"/>
        <pc:sldMasterMkLst>
          <pc:docMk/>
          <pc:sldMasterMk cId="1348496760" sldId="2147483660"/>
        </pc:sldMasterMkLst>
        <pc:spChg chg="mod">
          <ac:chgData name="koushik sai" userId="9e0dfd8a632373fc" providerId="LiveId" clId="{9D892917-702A-431D-812B-0224A3D28DAD}" dt="2025-07-04T05:24:58.977" v="307"/>
          <ac:spMkLst>
            <pc:docMk/>
            <pc:sldMasterMk cId="1348496760" sldId="2147483660"/>
            <ac:spMk id="2" creationId="{00000000-0000-0000-0000-000000000000}"/>
          </ac:spMkLst>
        </pc:spChg>
        <pc:spChg chg="mod">
          <ac:chgData name="koushik sai" userId="9e0dfd8a632373fc" providerId="LiveId" clId="{9D892917-702A-431D-812B-0224A3D28DAD}" dt="2025-07-04T05:24:58.977" v="307"/>
          <ac:spMkLst>
            <pc:docMk/>
            <pc:sldMasterMk cId="1348496760" sldId="2147483660"/>
            <ac:spMk id="3" creationId="{00000000-0000-0000-0000-000000000000}"/>
          </ac:spMkLst>
        </pc:spChg>
        <pc:spChg chg="mod">
          <ac:chgData name="koushik sai" userId="9e0dfd8a632373fc" providerId="LiveId" clId="{9D892917-702A-431D-812B-0224A3D28DAD}" dt="2025-07-04T05:24:58.977" v="307"/>
          <ac:spMkLst>
            <pc:docMk/>
            <pc:sldMasterMk cId="1348496760" sldId="2147483660"/>
            <ac:spMk id="4" creationId="{00000000-0000-0000-0000-000000000000}"/>
          </ac:spMkLst>
        </pc:spChg>
        <pc:spChg chg="mod">
          <ac:chgData name="koushik sai" userId="9e0dfd8a632373fc" providerId="LiveId" clId="{9D892917-702A-431D-812B-0224A3D28DAD}" dt="2025-07-04T05:24:58.977" v="307"/>
          <ac:spMkLst>
            <pc:docMk/>
            <pc:sldMasterMk cId="1348496760" sldId="2147483660"/>
            <ac:spMk id="5" creationId="{00000000-0000-0000-0000-000000000000}"/>
          </ac:spMkLst>
        </pc:spChg>
        <pc:spChg chg="mod">
          <ac:chgData name="koushik sai" userId="9e0dfd8a632373fc" providerId="LiveId" clId="{9D892917-702A-431D-812B-0224A3D28DAD}" dt="2025-07-04T05:24:58.977" v="307"/>
          <ac:spMkLst>
            <pc:docMk/>
            <pc:sldMasterMk cId="1348496760" sldId="2147483660"/>
            <ac:spMk id="6" creationId="{00000000-0000-0000-0000-000000000000}"/>
          </ac:spMkLst>
        </pc:spChg>
        <pc:sldLayoutChg chg="modSp">
          <pc:chgData name="koushik sai" userId="9e0dfd8a632373fc" providerId="LiveId" clId="{9D892917-702A-431D-812B-0224A3D28DAD}" dt="2025-07-04T05:24:58.977" v="307"/>
          <pc:sldLayoutMkLst>
            <pc:docMk/>
            <pc:sldMasterMk cId="1348496760" sldId="2147483660"/>
            <pc:sldLayoutMk cId="489534474" sldId="2147483661"/>
          </pc:sldLayoutMkLst>
          <pc:spChg chg="mod">
            <ac:chgData name="koushik sai" userId="9e0dfd8a632373fc" providerId="LiveId" clId="{9D892917-702A-431D-812B-0224A3D28DAD}" dt="2025-07-04T05:24:58.977" v="307"/>
            <ac:spMkLst>
              <pc:docMk/>
              <pc:sldMasterMk cId="1348496760" sldId="2147483660"/>
              <pc:sldLayoutMk cId="489534474" sldId="2147483661"/>
              <ac:spMk id="2" creationId="{00000000-0000-0000-0000-000000000000}"/>
            </ac:spMkLst>
          </pc:spChg>
          <pc:spChg chg="mod">
            <ac:chgData name="koushik sai" userId="9e0dfd8a632373fc" providerId="LiveId" clId="{9D892917-702A-431D-812B-0224A3D28DAD}" dt="2025-07-04T05:24:58.977" v="307"/>
            <ac:spMkLst>
              <pc:docMk/>
              <pc:sldMasterMk cId="1348496760" sldId="2147483660"/>
              <pc:sldLayoutMk cId="489534474" sldId="2147483661"/>
              <ac:spMk id="3" creationId="{00000000-0000-0000-0000-000000000000}"/>
            </ac:spMkLst>
          </pc:spChg>
        </pc:sldLayoutChg>
        <pc:sldLayoutChg chg="modSp">
          <pc:chgData name="koushik sai" userId="9e0dfd8a632373fc" providerId="LiveId" clId="{9D892917-702A-431D-812B-0224A3D28DAD}" dt="2025-07-04T05:24:58.977" v="307"/>
          <pc:sldLayoutMkLst>
            <pc:docMk/>
            <pc:sldMasterMk cId="1348496760" sldId="2147483660"/>
            <pc:sldLayoutMk cId="84607682" sldId="2147483663"/>
          </pc:sldLayoutMkLst>
          <pc:spChg chg="mod">
            <ac:chgData name="koushik sai" userId="9e0dfd8a632373fc" providerId="LiveId" clId="{9D892917-702A-431D-812B-0224A3D28DAD}" dt="2025-07-04T05:24:58.977" v="307"/>
            <ac:spMkLst>
              <pc:docMk/>
              <pc:sldMasterMk cId="1348496760" sldId="2147483660"/>
              <pc:sldLayoutMk cId="84607682" sldId="2147483663"/>
              <ac:spMk id="2" creationId="{00000000-0000-0000-0000-000000000000}"/>
            </ac:spMkLst>
          </pc:spChg>
          <pc:spChg chg="mod">
            <ac:chgData name="koushik sai" userId="9e0dfd8a632373fc" providerId="LiveId" clId="{9D892917-702A-431D-812B-0224A3D28DAD}" dt="2025-07-04T05:24:58.977" v="307"/>
            <ac:spMkLst>
              <pc:docMk/>
              <pc:sldMasterMk cId="1348496760" sldId="2147483660"/>
              <pc:sldLayoutMk cId="84607682" sldId="2147483663"/>
              <ac:spMk id="3" creationId="{00000000-0000-0000-0000-000000000000}"/>
            </ac:spMkLst>
          </pc:spChg>
        </pc:sldLayoutChg>
        <pc:sldLayoutChg chg="modSp">
          <pc:chgData name="koushik sai" userId="9e0dfd8a632373fc" providerId="LiveId" clId="{9D892917-702A-431D-812B-0224A3D28DAD}" dt="2025-07-04T05:24:58.977" v="307"/>
          <pc:sldLayoutMkLst>
            <pc:docMk/>
            <pc:sldMasterMk cId="1348496760" sldId="2147483660"/>
            <pc:sldLayoutMk cId="1720514648" sldId="2147483664"/>
          </pc:sldLayoutMkLst>
          <pc:spChg chg="mod">
            <ac:chgData name="koushik sai" userId="9e0dfd8a632373fc" providerId="LiveId" clId="{9D892917-702A-431D-812B-0224A3D28DAD}" dt="2025-07-04T05:24:58.977" v="307"/>
            <ac:spMkLst>
              <pc:docMk/>
              <pc:sldMasterMk cId="1348496760" sldId="2147483660"/>
              <pc:sldLayoutMk cId="1720514648" sldId="2147483664"/>
              <ac:spMk id="3" creationId="{00000000-0000-0000-0000-000000000000}"/>
            </ac:spMkLst>
          </pc:spChg>
          <pc:spChg chg="mod">
            <ac:chgData name="koushik sai" userId="9e0dfd8a632373fc" providerId="LiveId" clId="{9D892917-702A-431D-812B-0224A3D28DAD}" dt="2025-07-04T05:24:58.977" v="307"/>
            <ac:spMkLst>
              <pc:docMk/>
              <pc:sldMasterMk cId="1348496760" sldId="2147483660"/>
              <pc:sldLayoutMk cId="1720514648" sldId="2147483664"/>
              <ac:spMk id="4" creationId="{00000000-0000-0000-0000-000000000000}"/>
            </ac:spMkLst>
          </pc:spChg>
        </pc:sldLayoutChg>
        <pc:sldLayoutChg chg="modSp">
          <pc:chgData name="koushik sai" userId="9e0dfd8a632373fc" providerId="LiveId" clId="{9D892917-702A-431D-812B-0224A3D28DAD}" dt="2025-07-04T05:24:58.977" v="307"/>
          <pc:sldLayoutMkLst>
            <pc:docMk/>
            <pc:sldMasterMk cId="1348496760" sldId="2147483660"/>
            <pc:sldLayoutMk cId="2424511311" sldId="2147483665"/>
          </pc:sldLayoutMkLst>
          <pc:spChg chg="mod">
            <ac:chgData name="koushik sai" userId="9e0dfd8a632373fc" providerId="LiveId" clId="{9D892917-702A-431D-812B-0224A3D28DAD}" dt="2025-07-04T05:24:58.977" v="307"/>
            <ac:spMkLst>
              <pc:docMk/>
              <pc:sldMasterMk cId="1348496760" sldId="2147483660"/>
              <pc:sldLayoutMk cId="2424511311" sldId="2147483665"/>
              <ac:spMk id="2" creationId="{00000000-0000-0000-0000-000000000000}"/>
            </ac:spMkLst>
          </pc:spChg>
          <pc:spChg chg="mod">
            <ac:chgData name="koushik sai" userId="9e0dfd8a632373fc" providerId="LiveId" clId="{9D892917-702A-431D-812B-0224A3D28DAD}" dt="2025-07-04T05:24:58.977" v="307"/>
            <ac:spMkLst>
              <pc:docMk/>
              <pc:sldMasterMk cId="1348496760" sldId="2147483660"/>
              <pc:sldLayoutMk cId="2424511311" sldId="2147483665"/>
              <ac:spMk id="3" creationId="{00000000-0000-0000-0000-000000000000}"/>
            </ac:spMkLst>
          </pc:spChg>
          <pc:spChg chg="mod">
            <ac:chgData name="koushik sai" userId="9e0dfd8a632373fc" providerId="LiveId" clId="{9D892917-702A-431D-812B-0224A3D28DAD}" dt="2025-07-04T05:24:58.977" v="307"/>
            <ac:spMkLst>
              <pc:docMk/>
              <pc:sldMasterMk cId="1348496760" sldId="2147483660"/>
              <pc:sldLayoutMk cId="2424511311" sldId="2147483665"/>
              <ac:spMk id="4" creationId="{00000000-0000-0000-0000-000000000000}"/>
            </ac:spMkLst>
          </pc:spChg>
          <pc:spChg chg="mod">
            <ac:chgData name="koushik sai" userId="9e0dfd8a632373fc" providerId="LiveId" clId="{9D892917-702A-431D-812B-0224A3D28DAD}" dt="2025-07-04T05:24:58.977" v="307"/>
            <ac:spMkLst>
              <pc:docMk/>
              <pc:sldMasterMk cId="1348496760" sldId="2147483660"/>
              <pc:sldLayoutMk cId="2424511311" sldId="2147483665"/>
              <ac:spMk id="5" creationId="{00000000-0000-0000-0000-000000000000}"/>
            </ac:spMkLst>
          </pc:spChg>
          <pc:spChg chg="mod">
            <ac:chgData name="koushik sai" userId="9e0dfd8a632373fc" providerId="LiveId" clId="{9D892917-702A-431D-812B-0224A3D28DAD}" dt="2025-07-04T05:24:58.977" v="307"/>
            <ac:spMkLst>
              <pc:docMk/>
              <pc:sldMasterMk cId="1348496760" sldId="2147483660"/>
              <pc:sldLayoutMk cId="2424511311" sldId="2147483665"/>
              <ac:spMk id="6" creationId="{00000000-0000-0000-0000-000000000000}"/>
            </ac:spMkLst>
          </pc:spChg>
        </pc:sldLayoutChg>
        <pc:sldLayoutChg chg="modSp">
          <pc:chgData name="koushik sai" userId="9e0dfd8a632373fc" providerId="LiveId" clId="{9D892917-702A-431D-812B-0224A3D28DAD}" dt="2025-07-04T05:24:58.977" v="307"/>
          <pc:sldLayoutMkLst>
            <pc:docMk/>
            <pc:sldMasterMk cId="1348496760" sldId="2147483660"/>
            <pc:sldLayoutMk cId="1385944814" sldId="2147483668"/>
          </pc:sldLayoutMkLst>
          <pc:spChg chg="mod">
            <ac:chgData name="koushik sai" userId="9e0dfd8a632373fc" providerId="LiveId" clId="{9D892917-702A-431D-812B-0224A3D28DAD}" dt="2025-07-04T05:24:58.977" v="307"/>
            <ac:spMkLst>
              <pc:docMk/>
              <pc:sldMasterMk cId="1348496760" sldId="2147483660"/>
              <pc:sldLayoutMk cId="1385944814" sldId="2147483668"/>
              <ac:spMk id="2" creationId="{00000000-0000-0000-0000-000000000000}"/>
            </ac:spMkLst>
          </pc:spChg>
          <pc:spChg chg="mod">
            <ac:chgData name="koushik sai" userId="9e0dfd8a632373fc" providerId="LiveId" clId="{9D892917-702A-431D-812B-0224A3D28DAD}" dt="2025-07-04T05:24:58.977" v="307"/>
            <ac:spMkLst>
              <pc:docMk/>
              <pc:sldMasterMk cId="1348496760" sldId="2147483660"/>
              <pc:sldLayoutMk cId="1385944814" sldId="2147483668"/>
              <ac:spMk id="3" creationId="{00000000-0000-0000-0000-000000000000}"/>
            </ac:spMkLst>
          </pc:spChg>
          <pc:spChg chg="mod">
            <ac:chgData name="koushik sai" userId="9e0dfd8a632373fc" providerId="LiveId" clId="{9D892917-702A-431D-812B-0224A3D28DAD}" dt="2025-07-04T05:24:58.977" v="307"/>
            <ac:spMkLst>
              <pc:docMk/>
              <pc:sldMasterMk cId="1348496760" sldId="2147483660"/>
              <pc:sldLayoutMk cId="1385944814" sldId="2147483668"/>
              <ac:spMk id="4" creationId="{00000000-0000-0000-0000-000000000000}"/>
            </ac:spMkLst>
          </pc:spChg>
        </pc:sldLayoutChg>
        <pc:sldLayoutChg chg="modSp">
          <pc:chgData name="koushik sai" userId="9e0dfd8a632373fc" providerId="LiveId" clId="{9D892917-702A-431D-812B-0224A3D28DAD}" dt="2025-07-04T05:24:58.977" v="307"/>
          <pc:sldLayoutMkLst>
            <pc:docMk/>
            <pc:sldMasterMk cId="1348496760" sldId="2147483660"/>
            <pc:sldLayoutMk cId="2098842806" sldId="2147483669"/>
          </pc:sldLayoutMkLst>
          <pc:spChg chg="mod">
            <ac:chgData name="koushik sai" userId="9e0dfd8a632373fc" providerId="LiveId" clId="{9D892917-702A-431D-812B-0224A3D28DAD}" dt="2025-07-04T05:24:58.977" v="307"/>
            <ac:spMkLst>
              <pc:docMk/>
              <pc:sldMasterMk cId="1348496760" sldId="2147483660"/>
              <pc:sldLayoutMk cId="2098842806" sldId="2147483669"/>
              <ac:spMk id="2" creationId="{00000000-0000-0000-0000-000000000000}"/>
            </ac:spMkLst>
          </pc:spChg>
          <pc:spChg chg="mod">
            <ac:chgData name="koushik sai" userId="9e0dfd8a632373fc" providerId="LiveId" clId="{9D892917-702A-431D-812B-0224A3D28DAD}" dt="2025-07-04T05:24:58.977" v="307"/>
            <ac:spMkLst>
              <pc:docMk/>
              <pc:sldMasterMk cId="1348496760" sldId="2147483660"/>
              <pc:sldLayoutMk cId="2098842806" sldId="2147483669"/>
              <ac:spMk id="3" creationId="{00000000-0000-0000-0000-000000000000}"/>
            </ac:spMkLst>
          </pc:spChg>
          <pc:spChg chg="mod">
            <ac:chgData name="koushik sai" userId="9e0dfd8a632373fc" providerId="LiveId" clId="{9D892917-702A-431D-812B-0224A3D28DAD}" dt="2025-07-04T05:24:58.977" v="307"/>
            <ac:spMkLst>
              <pc:docMk/>
              <pc:sldMasterMk cId="1348496760" sldId="2147483660"/>
              <pc:sldLayoutMk cId="2098842806" sldId="2147483669"/>
              <ac:spMk id="4" creationId="{00000000-0000-0000-0000-000000000000}"/>
            </ac:spMkLst>
          </pc:spChg>
        </pc:sldLayoutChg>
        <pc:sldLayoutChg chg="modSp">
          <pc:chgData name="koushik sai" userId="9e0dfd8a632373fc" providerId="LiveId" clId="{9D892917-702A-431D-812B-0224A3D28DAD}" dt="2025-07-04T05:24:58.977" v="307"/>
          <pc:sldLayoutMkLst>
            <pc:docMk/>
            <pc:sldMasterMk cId="1348496760" sldId="2147483660"/>
            <pc:sldLayoutMk cId="3286638604" sldId="2147483671"/>
          </pc:sldLayoutMkLst>
          <pc:spChg chg="mod">
            <ac:chgData name="koushik sai" userId="9e0dfd8a632373fc" providerId="LiveId" clId="{9D892917-702A-431D-812B-0224A3D28DAD}" dt="2025-07-04T05:24:58.977" v="307"/>
            <ac:spMkLst>
              <pc:docMk/>
              <pc:sldMasterMk cId="1348496760" sldId="2147483660"/>
              <pc:sldLayoutMk cId="3286638604" sldId="2147483671"/>
              <ac:spMk id="2" creationId="{00000000-0000-0000-0000-000000000000}"/>
            </ac:spMkLst>
          </pc:spChg>
          <pc:spChg chg="mod">
            <ac:chgData name="koushik sai" userId="9e0dfd8a632373fc" providerId="LiveId" clId="{9D892917-702A-431D-812B-0224A3D28DAD}" dt="2025-07-04T05:24:58.977" v="307"/>
            <ac:spMkLst>
              <pc:docMk/>
              <pc:sldMasterMk cId="1348496760" sldId="2147483660"/>
              <pc:sldLayoutMk cId="3286638604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3438" y="2948801"/>
            <a:ext cx="9445625" cy="6272977"/>
          </a:xfrm>
        </p:spPr>
        <p:txBody>
          <a:bodyPr anchor="b"/>
          <a:lstStyle>
            <a:lvl1pPr algn="ctr">
              <a:defRPr sz="72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063" y="9463688"/>
            <a:ext cx="8334375" cy="4350208"/>
          </a:xfrm>
        </p:spPr>
        <p:txBody>
          <a:bodyPr/>
          <a:lstStyle>
            <a:lvl1pPr marL="0" indent="0" algn="ctr">
              <a:buNone/>
              <a:defRPr sz="2917"/>
            </a:lvl1pPr>
            <a:lvl2pPr marL="555635" indent="0" algn="ctr">
              <a:buNone/>
              <a:defRPr sz="2431"/>
            </a:lvl2pPr>
            <a:lvl3pPr marL="1111270" indent="0" algn="ctr">
              <a:buNone/>
              <a:defRPr sz="2188"/>
            </a:lvl3pPr>
            <a:lvl4pPr marL="1666905" indent="0" algn="ctr">
              <a:buNone/>
              <a:defRPr sz="1944"/>
            </a:lvl4pPr>
            <a:lvl5pPr marL="2222541" indent="0" algn="ctr">
              <a:buNone/>
              <a:defRPr sz="1944"/>
            </a:lvl5pPr>
            <a:lvl6pPr marL="2778176" indent="0" algn="ctr">
              <a:buNone/>
              <a:defRPr sz="1944"/>
            </a:lvl6pPr>
            <a:lvl7pPr marL="3333811" indent="0" algn="ctr">
              <a:buNone/>
              <a:defRPr sz="1944"/>
            </a:lvl7pPr>
            <a:lvl8pPr marL="3889446" indent="0" algn="ctr">
              <a:buNone/>
              <a:defRPr sz="1944"/>
            </a:lvl8pPr>
            <a:lvl9pPr marL="4445081" indent="0" algn="ctr">
              <a:buNone/>
              <a:defRPr sz="19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9A3D-1007-44B2-9007-0CEDB8EECC61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4EC-55E7-4B28-A96B-0A33B9D1F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50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9A3D-1007-44B2-9007-0CEDB8EECC61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4EC-55E7-4B28-A96B-0A33B9D1F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84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2383" y="959298"/>
            <a:ext cx="2396133" cy="152695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3985" y="959298"/>
            <a:ext cx="7049492" cy="152695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9A3D-1007-44B2-9007-0CEDB8EECC61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4EC-55E7-4B28-A96B-0A33B9D1F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79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9A3D-1007-44B2-9007-0CEDB8EECC61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4EC-55E7-4B28-A96B-0A33B9D1F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72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197" y="4492024"/>
            <a:ext cx="9584531" cy="7495038"/>
          </a:xfrm>
        </p:spPr>
        <p:txBody>
          <a:bodyPr anchor="b"/>
          <a:lstStyle>
            <a:lvl1pPr>
              <a:defRPr sz="72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197" y="12057968"/>
            <a:ext cx="9584531" cy="3941464"/>
          </a:xfrm>
        </p:spPr>
        <p:txBody>
          <a:bodyPr/>
          <a:lstStyle>
            <a:lvl1pPr marL="0" indent="0">
              <a:buNone/>
              <a:defRPr sz="2917">
                <a:solidFill>
                  <a:schemeClr val="tx1"/>
                </a:solidFill>
              </a:defRPr>
            </a:lvl1pPr>
            <a:lvl2pPr marL="555635" indent="0">
              <a:buNone/>
              <a:defRPr sz="2431">
                <a:solidFill>
                  <a:schemeClr val="tx1">
                    <a:tint val="75000"/>
                  </a:schemeClr>
                </a:solidFill>
              </a:defRPr>
            </a:lvl2pPr>
            <a:lvl3pPr marL="1111270" indent="0">
              <a:buNone/>
              <a:defRPr sz="2188">
                <a:solidFill>
                  <a:schemeClr val="tx1">
                    <a:tint val="75000"/>
                  </a:schemeClr>
                </a:solidFill>
              </a:defRPr>
            </a:lvl3pPr>
            <a:lvl4pPr marL="1666905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4pPr>
            <a:lvl5pPr marL="2222541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5pPr>
            <a:lvl6pPr marL="2778176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6pPr>
            <a:lvl7pPr marL="3333811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7pPr>
            <a:lvl8pPr marL="3889446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8pPr>
            <a:lvl9pPr marL="4445081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9A3D-1007-44B2-9007-0CEDB8EECC61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4EC-55E7-4B28-A96B-0A33B9D1F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2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3984" y="4796492"/>
            <a:ext cx="4722813" cy="11432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5703" y="4796492"/>
            <a:ext cx="4722813" cy="11432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9A3D-1007-44B2-9007-0CEDB8EECC61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4EC-55E7-4B28-A96B-0A33B9D1F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41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959302"/>
            <a:ext cx="9584531" cy="34826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433" y="4416945"/>
            <a:ext cx="4701108" cy="2164676"/>
          </a:xfrm>
        </p:spPr>
        <p:txBody>
          <a:bodyPr anchor="b"/>
          <a:lstStyle>
            <a:lvl1pPr marL="0" indent="0">
              <a:buNone/>
              <a:defRPr sz="2917" b="1"/>
            </a:lvl1pPr>
            <a:lvl2pPr marL="555635" indent="0">
              <a:buNone/>
              <a:defRPr sz="2431" b="1"/>
            </a:lvl2pPr>
            <a:lvl3pPr marL="1111270" indent="0">
              <a:buNone/>
              <a:defRPr sz="2188" b="1"/>
            </a:lvl3pPr>
            <a:lvl4pPr marL="1666905" indent="0">
              <a:buNone/>
              <a:defRPr sz="1944" b="1"/>
            </a:lvl4pPr>
            <a:lvl5pPr marL="2222541" indent="0">
              <a:buNone/>
              <a:defRPr sz="1944" b="1"/>
            </a:lvl5pPr>
            <a:lvl6pPr marL="2778176" indent="0">
              <a:buNone/>
              <a:defRPr sz="1944" b="1"/>
            </a:lvl6pPr>
            <a:lvl7pPr marL="3333811" indent="0">
              <a:buNone/>
              <a:defRPr sz="1944" b="1"/>
            </a:lvl7pPr>
            <a:lvl8pPr marL="3889446" indent="0">
              <a:buNone/>
              <a:defRPr sz="1944" b="1"/>
            </a:lvl8pPr>
            <a:lvl9pPr marL="4445081" indent="0">
              <a:buNone/>
              <a:defRPr sz="19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33" y="6581620"/>
            <a:ext cx="4701108" cy="96805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5704" y="4416945"/>
            <a:ext cx="4724260" cy="2164676"/>
          </a:xfrm>
        </p:spPr>
        <p:txBody>
          <a:bodyPr anchor="b"/>
          <a:lstStyle>
            <a:lvl1pPr marL="0" indent="0">
              <a:buNone/>
              <a:defRPr sz="2917" b="1"/>
            </a:lvl1pPr>
            <a:lvl2pPr marL="555635" indent="0">
              <a:buNone/>
              <a:defRPr sz="2431" b="1"/>
            </a:lvl2pPr>
            <a:lvl3pPr marL="1111270" indent="0">
              <a:buNone/>
              <a:defRPr sz="2188" b="1"/>
            </a:lvl3pPr>
            <a:lvl4pPr marL="1666905" indent="0">
              <a:buNone/>
              <a:defRPr sz="1944" b="1"/>
            </a:lvl4pPr>
            <a:lvl5pPr marL="2222541" indent="0">
              <a:buNone/>
              <a:defRPr sz="1944" b="1"/>
            </a:lvl5pPr>
            <a:lvl6pPr marL="2778176" indent="0">
              <a:buNone/>
              <a:defRPr sz="1944" b="1"/>
            </a:lvl6pPr>
            <a:lvl7pPr marL="3333811" indent="0">
              <a:buNone/>
              <a:defRPr sz="1944" b="1"/>
            </a:lvl7pPr>
            <a:lvl8pPr marL="3889446" indent="0">
              <a:buNone/>
              <a:defRPr sz="1944" b="1"/>
            </a:lvl8pPr>
            <a:lvl9pPr marL="4445081" indent="0">
              <a:buNone/>
              <a:defRPr sz="19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25704" y="6581620"/>
            <a:ext cx="4724260" cy="96805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9A3D-1007-44B2-9007-0CEDB8EECC61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4EC-55E7-4B28-A96B-0A33B9D1F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84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9A3D-1007-44B2-9007-0CEDB8EECC61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4EC-55E7-4B28-A96B-0A33B9D1F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15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9A3D-1007-44B2-9007-0CEDB8EECC61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4EC-55E7-4B28-A96B-0A33B9D1F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8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1201208"/>
            <a:ext cx="3584070" cy="4204229"/>
          </a:xfrm>
        </p:spPr>
        <p:txBody>
          <a:bodyPr anchor="b"/>
          <a:lstStyle>
            <a:lvl1pPr>
              <a:defRPr sz="38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260" y="2594280"/>
            <a:ext cx="5625703" cy="12804547"/>
          </a:xfrm>
        </p:spPr>
        <p:txBody>
          <a:bodyPr/>
          <a:lstStyle>
            <a:lvl1pPr>
              <a:defRPr sz="3889"/>
            </a:lvl1pPr>
            <a:lvl2pPr>
              <a:defRPr sz="3403"/>
            </a:lvl2pPr>
            <a:lvl3pPr>
              <a:defRPr sz="2917"/>
            </a:lvl3pPr>
            <a:lvl4pPr>
              <a:defRPr sz="2431"/>
            </a:lvl4pPr>
            <a:lvl5pPr>
              <a:defRPr sz="2431"/>
            </a:lvl5pPr>
            <a:lvl6pPr>
              <a:defRPr sz="2431"/>
            </a:lvl6pPr>
            <a:lvl7pPr>
              <a:defRPr sz="2431"/>
            </a:lvl7pPr>
            <a:lvl8pPr>
              <a:defRPr sz="2431"/>
            </a:lvl8pPr>
            <a:lvl9pPr>
              <a:defRPr sz="24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5405437"/>
            <a:ext cx="3584070" cy="10014242"/>
          </a:xfrm>
        </p:spPr>
        <p:txBody>
          <a:bodyPr/>
          <a:lstStyle>
            <a:lvl1pPr marL="0" indent="0">
              <a:buNone/>
              <a:defRPr sz="1944"/>
            </a:lvl1pPr>
            <a:lvl2pPr marL="555635" indent="0">
              <a:buNone/>
              <a:defRPr sz="1701"/>
            </a:lvl2pPr>
            <a:lvl3pPr marL="1111270" indent="0">
              <a:buNone/>
              <a:defRPr sz="1458"/>
            </a:lvl3pPr>
            <a:lvl4pPr marL="1666905" indent="0">
              <a:buNone/>
              <a:defRPr sz="1215"/>
            </a:lvl4pPr>
            <a:lvl5pPr marL="2222541" indent="0">
              <a:buNone/>
              <a:defRPr sz="1215"/>
            </a:lvl5pPr>
            <a:lvl6pPr marL="2778176" indent="0">
              <a:buNone/>
              <a:defRPr sz="1215"/>
            </a:lvl6pPr>
            <a:lvl7pPr marL="3333811" indent="0">
              <a:buNone/>
              <a:defRPr sz="1215"/>
            </a:lvl7pPr>
            <a:lvl8pPr marL="3889446" indent="0">
              <a:buNone/>
              <a:defRPr sz="1215"/>
            </a:lvl8pPr>
            <a:lvl9pPr marL="4445081" indent="0">
              <a:buNone/>
              <a:defRPr sz="12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9A3D-1007-44B2-9007-0CEDB8EECC61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4EC-55E7-4B28-A96B-0A33B9D1F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66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1201208"/>
            <a:ext cx="3584070" cy="4204229"/>
          </a:xfrm>
        </p:spPr>
        <p:txBody>
          <a:bodyPr anchor="b"/>
          <a:lstStyle>
            <a:lvl1pPr>
              <a:defRPr sz="38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4260" y="2594280"/>
            <a:ext cx="5625703" cy="12804547"/>
          </a:xfrm>
        </p:spPr>
        <p:txBody>
          <a:bodyPr anchor="t"/>
          <a:lstStyle>
            <a:lvl1pPr marL="0" indent="0">
              <a:buNone/>
              <a:defRPr sz="3889"/>
            </a:lvl1pPr>
            <a:lvl2pPr marL="555635" indent="0">
              <a:buNone/>
              <a:defRPr sz="3403"/>
            </a:lvl2pPr>
            <a:lvl3pPr marL="1111270" indent="0">
              <a:buNone/>
              <a:defRPr sz="2917"/>
            </a:lvl3pPr>
            <a:lvl4pPr marL="1666905" indent="0">
              <a:buNone/>
              <a:defRPr sz="2431"/>
            </a:lvl4pPr>
            <a:lvl5pPr marL="2222541" indent="0">
              <a:buNone/>
              <a:defRPr sz="2431"/>
            </a:lvl5pPr>
            <a:lvl6pPr marL="2778176" indent="0">
              <a:buNone/>
              <a:defRPr sz="2431"/>
            </a:lvl6pPr>
            <a:lvl7pPr marL="3333811" indent="0">
              <a:buNone/>
              <a:defRPr sz="2431"/>
            </a:lvl7pPr>
            <a:lvl8pPr marL="3889446" indent="0">
              <a:buNone/>
              <a:defRPr sz="2431"/>
            </a:lvl8pPr>
            <a:lvl9pPr marL="4445081" indent="0">
              <a:buNone/>
              <a:defRPr sz="243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5405437"/>
            <a:ext cx="3584070" cy="10014242"/>
          </a:xfrm>
        </p:spPr>
        <p:txBody>
          <a:bodyPr/>
          <a:lstStyle>
            <a:lvl1pPr marL="0" indent="0">
              <a:buNone/>
              <a:defRPr sz="1944"/>
            </a:lvl1pPr>
            <a:lvl2pPr marL="555635" indent="0">
              <a:buNone/>
              <a:defRPr sz="1701"/>
            </a:lvl2pPr>
            <a:lvl3pPr marL="1111270" indent="0">
              <a:buNone/>
              <a:defRPr sz="1458"/>
            </a:lvl3pPr>
            <a:lvl4pPr marL="1666905" indent="0">
              <a:buNone/>
              <a:defRPr sz="1215"/>
            </a:lvl4pPr>
            <a:lvl5pPr marL="2222541" indent="0">
              <a:buNone/>
              <a:defRPr sz="1215"/>
            </a:lvl5pPr>
            <a:lvl6pPr marL="2778176" indent="0">
              <a:buNone/>
              <a:defRPr sz="1215"/>
            </a:lvl6pPr>
            <a:lvl7pPr marL="3333811" indent="0">
              <a:buNone/>
              <a:defRPr sz="1215"/>
            </a:lvl7pPr>
            <a:lvl8pPr marL="3889446" indent="0">
              <a:buNone/>
              <a:defRPr sz="1215"/>
            </a:lvl8pPr>
            <a:lvl9pPr marL="4445081" indent="0">
              <a:buNone/>
              <a:defRPr sz="12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9A3D-1007-44B2-9007-0CEDB8EECC61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4EC-55E7-4B28-A96B-0A33B9D1F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7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3985" y="959302"/>
            <a:ext cx="9584531" cy="348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985" y="4796492"/>
            <a:ext cx="9584531" cy="1143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3984" y="16700137"/>
            <a:ext cx="2500313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89A3D-1007-44B2-9007-0CEDB8EECC61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1016" y="16700137"/>
            <a:ext cx="3750469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203" y="16700137"/>
            <a:ext cx="2500313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DC4EC-55E7-4B28-A96B-0A33B9D1F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41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11270" rtl="0" eaLnBrk="1" latinLnBrk="0" hangingPunct="1">
        <a:lnSpc>
          <a:spcPct val="90000"/>
        </a:lnSpc>
        <a:spcBef>
          <a:spcPct val="0"/>
        </a:spcBef>
        <a:buNone/>
        <a:defRPr sz="5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7818" indent="-277818" algn="l" defTabSz="1111270" rtl="0" eaLnBrk="1" latinLnBrk="0" hangingPunct="1">
        <a:lnSpc>
          <a:spcPct val="90000"/>
        </a:lnSpc>
        <a:spcBef>
          <a:spcPts val="1215"/>
        </a:spcBef>
        <a:buFont typeface="Arial" panose="020B0604020202020204" pitchFamily="34" charset="0"/>
        <a:buChar char="•"/>
        <a:defRPr sz="3403" kern="1200">
          <a:solidFill>
            <a:schemeClr val="tx1"/>
          </a:solidFill>
          <a:latin typeface="+mn-lt"/>
          <a:ea typeface="+mn-ea"/>
          <a:cs typeface="+mn-cs"/>
        </a:defRPr>
      </a:lvl1pPr>
      <a:lvl2pPr marL="833453" indent="-277818" algn="l" defTabSz="1111270" rtl="0" eaLnBrk="1" latinLnBrk="0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917" kern="1200">
          <a:solidFill>
            <a:schemeClr val="tx1"/>
          </a:solidFill>
          <a:latin typeface="+mn-lt"/>
          <a:ea typeface="+mn-ea"/>
          <a:cs typeface="+mn-cs"/>
        </a:defRPr>
      </a:lvl2pPr>
      <a:lvl3pPr marL="1389088" indent="-277818" algn="l" defTabSz="1111270" rtl="0" eaLnBrk="1" latinLnBrk="0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431" kern="1200">
          <a:solidFill>
            <a:schemeClr val="tx1"/>
          </a:solidFill>
          <a:latin typeface="+mn-lt"/>
          <a:ea typeface="+mn-ea"/>
          <a:cs typeface="+mn-cs"/>
        </a:defRPr>
      </a:lvl3pPr>
      <a:lvl4pPr marL="1944723" indent="-277818" algn="l" defTabSz="1111270" rtl="0" eaLnBrk="1" latinLnBrk="0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4pPr>
      <a:lvl5pPr marL="2500358" indent="-277818" algn="l" defTabSz="1111270" rtl="0" eaLnBrk="1" latinLnBrk="0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5pPr>
      <a:lvl6pPr marL="3055993" indent="-277818" algn="l" defTabSz="1111270" rtl="0" eaLnBrk="1" latinLnBrk="0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6pPr>
      <a:lvl7pPr marL="3611629" indent="-277818" algn="l" defTabSz="1111270" rtl="0" eaLnBrk="1" latinLnBrk="0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7pPr>
      <a:lvl8pPr marL="4167264" indent="-277818" algn="l" defTabSz="1111270" rtl="0" eaLnBrk="1" latinLnBrk="0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8pPr>
      <a:lvl9pPr marL="4722899" indent="-277818" algn="l" defTabSz="1111270" rtl="0" eaLnBrk="1" latinLnBrk="0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1270" rtl="0" eaLnBrk="1" latinLnBrk="0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1pPr>
      <a:lvl2pPr marL="555635" algn="l" defTabSz="1111270" rtl="0" eaLnBrk="1" latinLnBrk="0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2pPr>
      <a:lvl3pPr marL="1111270" algn="l" defTabSz="1111270" rtl="0" eaLnBrk="1" latinLnBrk="0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3pPr>
      <a:lvl4pPr marL="1666905" algn="l" defTabSz="1111270" rtl="0" eaLnBrk="1" latinLnBrk="0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4pPr>
      <a:lvl5pPr marL="2222541" algn="l" defTabSz="1111270" rtl="0" eaLnBrk="1" latinLnBrk="0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5pPr>
      <a:lvl6pPr marL="2778176" algn="l" defTabSz="1111270" rtl="0" eaLnBrk="1" latinLnBrk="0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6pPr>
      <a:lvl7pPr marL="3333811" algn="l" defTabSz="1111270" rtl="0" eaLnBrk="1" latinLnBrk="0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7pPr>
      <a:lvl8pPr marL="3889446" algn="l" defTabSz="1111270" rtl="0" eaLnBrk="1" latinLnBrk="0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8pPr>
      <a:lvl9pPr marL="4445081" algn="l" defTabSz="1111270" rtl="0" eaLnBrk="1" latinLnBrk="0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68D632-0F77-8F78-8E60-F54ED4022FB2}"/>
              </a:ext>
            </a:extLst>
          </p:cNvPr>
          <p:cNvSpPr txBox="1"/>
          <p:nvPr/>
        </p:nvSpPr>
        <p:spPr>
          <a:xfrm>
            <a:off x="1539240" y="6067425"/>
            <a:ext cx="8310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/>
              <a:t>Subroutines for the z-wall: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B831F8-1626-0A6D-99B7-FA525C02C8C9}"/>
              </a:ext>
            </a:extLst>
          </p:cNvPr>
          <p:cNvSpPr>
            <a:spLocks noChangeAspect="1"/>
          </p:cNvSpPr>
          <p:nvPr/>
        </p:nvSpPr>
        <p:spPr>
          <a:xfrm>
            <a:off x="437324" y="296562"/>
            <a:ext cx="10316817" cy="17423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55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AE103-08CB-BD41-6858-0F0A76B6A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C7BC3E0E-CD06-E049-E81B-17FC48C951AF}"/>
              </a:ext>
            </a:extLst>
          </p:cNvPr>
          <p:cNvSpPr/>
          <p:nvPr/>
        </p:nvSpPr>
        <p:spPr>
          <a:xfrm>
            <a:off x="4170523" y="1404827"/>
            <a:ext cx="2606048" cy="54941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5F18CA4-8B13-D31F-651B-A05DDB2B497D}"/>
              </a:ext>
            </a:extLst>
          </p:cNvPr>
          <p:cNvSpPr>
            <a:spLocks noChangeAspect="1"/>
          </p:cNvSpPr>
          <p:nvPr/>
        </p:nvSpPr>
        <p:spPr>
          <a:xfrm>
            <a:off x="437324" y="296562"/>
            <a:ext cx="10316817" cy="17423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AB4BC9-18EE-9EA2-9695-F62E75BA052B}"/>
              </a:ext>
            </a:extLst>
          </p:cNvPr>
          <p:cNvSpPr txBox="1"/>
          <p:nvPr/>
        </p:nvSpPr>
        <p:spPr>
          <a:xfrm>
            <a:off x="-118989" y="1486132"/>
            <a:ext cx="11112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/>
              <a:t>fmoves</a:t>
            </a:r>
            <a:r>
              <a:rPr lang="en-IN" sz="2000" b="1" dirty="0"/>
              <a:t>(int </a:t>
            </a:r>
            <a:r>
              <a:rPr lang="en-IN" sz="2000" b="1" dirty="0" err="1"/>
              <a:t>cnum,int</a:t>
            </a:r>
            <a:r>
              <a:rPr lang="en-IN" sz="2000" b="1" dirty="0"/>
              <a:t> r)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898DE0-D8A5-4AB4-CE44-2F37A2AA1B01}"/>
              </a:ext>
            </a:extLst>
          </p:cNvPr>
          <p:cNvGrpSpPr/>
          <p:nvPr/>
        </p:nvGrpSpPr>
        <p:grpSpPr>
          <a:xfrm>
            <a:off x="3655207" y="4087086"/>
            <a:ext cx="3121365" cy="831004"/>
            <a:chOff x="3195079" y="3299149"/>
            <a:chExt cx="3280051" cy="27241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3CAA773-4105-0D53-E59A-CA4B4560B1D0}"/>
                </a:ext>
              </a:extLst>
            </p:cNvPr>
            <p:cNvSpPr txBox="1"/>
            <p:nvPr/>
          </p:nvSpPr>
          <p:spPr>
            <a:xfrm>
              <a:off x="3195079" y="3299151"/>
              <a:ext cx="3280051" cy="27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Determine the current orientation vector of the 1</a:t>
              </a:r>
              <a:r>
                <a:rPr lang="en-IN" sz="1600" baseline="30000" dirty="0"/>
                <a:t>st</a:t>
              </a:r>
              <a:r>
                <a:rPr lang="en-IN" sz="1600" dirty="0"/>
                <a:t> segment and save in </a:t>
              </a:r>
              <a:r>
                <a:rPr lang="en-IN" sz="1400" dirty="0" err="1"/>
                <a:t>fvec.ex,fvec.ey,fvec.ez</a:t>
              </a:r>
              <a:r>
                <a:rPr lang="en-IN" sz="1400" dirty="0"/>
                <a:t> vectors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4EF5A3A-A2A9-2B7F-8CE0-845B9051F382}"/>
                </a:ext>
              </a:extLst>
            </p:cNvPr>
            <p:cNvSpPr/>
            <p:nvPr/>
          </p:nvSpPr>
          <p:spPr>
            <a:xfrm>
              <a:off x="3211057" y="3299149"/>
              <a:ext cx="3264072" cy="259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DEC252-8F55-74C8-B040-CF3EF3A52BC0}"/>
              </a:ext>
            </a:extLst>
          </p:cNvPr>
          <p:cNvGrpSpPr/>
          <p:nvPr/>
        </p:nvGrpSpPr>
        <p:grpSpPr>
          <a:xfrm>
            <a:off x="6776571" y="6442928"/>
            <a:ext cx="2583119" cy="584775"/>
            <a:chOff x="3120345" y="3299149"/>
            <a:chExt cx="2920374" cy="22737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CC07E3A-2003-3445-64B0-F684E31E05EE}"/>
                </a:ext>
              </a:extLst>
            </p:cNvPr>
            <p:cNvSpPr txBox="1"/>
            <p:nvPr/>
          </p:nvSpPr>
          <p:spPr>
            <a:xfrm>
              <a:off x="3120345" y="3299149"/>
              <a:ext cx="2920374" cy="227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Keep current position in vectors (</a:t>
              </a:r>
              <a:r>
                <a:rPr lang="en-IN" sz="1400" dirty="0" err="1"/>
                <a:t>fpos.ex,fpos.ey,fpos.ez</a:t>
              </a:r>
              <a:r>
                <a:rPr lang="en-IN" sz="1400" dirty="0"/>
                <a:t>)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853B80B-2C33-15BB-870D-9720E98AEF23}"/>
                </a:ext>
              </a:extLst>
            </p:cNvPr>
            <p:cNvSpPr/>
            <p:nvPr/>
          </p:nvSpPr>
          <p:spPr>
            <a:xfrm>
              <a:off x="3211057" y="3299149"/>
              <a:ext cx="2829662" cy="2136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E1DF62-AC9E-E669-8394-D5A576A17865}"/>
              </a:ext>
            </a:extLst>
          </p:cNvPr>
          <p:cNvGrpSpPr/>
          <p:nvPr/>
        </p:nvGrpSpPr>
        <p:grpSpPr>
          <a:xfrm>
            <a:off x="3890563" y="7426283"/>
            <a:ext cx="2542601" cy="584775"/>
            <a:chOff x="2458282" y="3299149"/>
            <a:chExt cx="1552648" cy="227373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D793834-4849-265B-B413-7277EA0BDB1C}"/>
                </a:ext>
              </a:extLst>
            </p:cNvPr>
            <p:cNvSpPr txBox="1"/>
            <p:nvPr/>
          </p:nvSpPr>
          <p:spPr>
            <a:xfrm>
              <a:off x="2458282" y="3299149"/>
              <a:ext cx="1552648" cy="227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Update bead moves in v</a:t>
              </a:r>
              <a:r>
                <a:rPr lang="en-IN" sz="1400" dirty="0"/>
                <a:t>ectors</a:t>
              </a:r>
              <a:r>
                <a:rPr lang="en-IN" sz="1600" dirty="0"/>
                <a:t> (</a:t>
              </a:r>
              <a:r>
                <a:rPr lang="en-IN" sz="1400" dirty="0" err="1"/>
                <a:t>fpos.ex,fpos.ey,fpos.ez</a:t>
              </a:r>
              <a:r>
                <a:rPr lang="en-IN" sz="1400" dirty="0"/>
                <a:t>)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5ECD70B-28C2-3DE0-F210-4030CCA69465}"/>
                </a:ext>
              </a:extLst>
            </p:cNvPr>
            <p:cNvSpPr/>
            <p:nvPr/>
          </p:nvSpPr>
          <p:spPr>
            <a:xfrm>
              <a:off x="2511294" y="3299149"/>
              <a:ext cx="1499636" cy="2136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E8D019-BD6F-63DC-5775-5F652DEFECA7}"/>
              </a:ext>
            </a:extLst>
          </p:cNvPr>
          <p:cNvCxnSpPr>
            <a:cxnSpLocks/>
            <a:stCxn id="46" idx="2"/>
            <a:endCxn id="44" idx="0"/>
          </p:cNvCxnSpPr>
          <p:nvPr/>
        </p:nvCxnSpPr>
        <p:spPr>
          <a:xfrm flipH="1">
            <a:off x="5203475" y="7975697"/>
            <a:ext cx="1795" cy="482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84F8C8-1591-1D58-7FD3-20DD1C245267}"/>
              </a:ext>
            </a:extLst>
          </p:cNvPr>
          <p:cNvCxnSpPr>
            <a:cxnSpLocks/>
            <a:stCxn id="50" idx="2"/>
            <a:endCxn id="46" idx="0"/>
          </p:cNvCxnSpPr>
          <p:nvPr/>
        </p:nvCxnSpPr>
        <p:spPr>
          <a:xfrm flipH="1">
            <a:off x="5205270" y="7031008"/>
            <a:ext cx="10619" cy="3952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FEE081-4738-F1D7-68A4-F2D71834F99E}"/>
              </a:ext>
            </a:extLst>
          </p:cNvPr>
          <p:cNvCxnSpPr>
            <a:cxnSpLocks/>
            <a:stCxn id="52" idx="2"/>
            <a:endCxn id="50" idx="0"/>
          </p:cNvCxnSpPr>
          <p:nvPr/>
        </p:nvCxnSpPr>
        <p:spPr>
          <a:xfrm flipH="1">
            <a:off x="5215889" y="4877955"/>
            <a:ext cx="7603" cy="28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2A0FCCB-AD06-C071-BF39-1734EA63C200}"/>
              </a:ext>
            </a:extLst>
          </p:cNvPr>
          <p:cNvCxnSpPr>
            <a:cxnSpLocks/>
            <a:stCxn id="50" idx="3"/>
            <a:endCxn id="48" idx="0"/>
          </p:cNvCxnSpPr>
          <p:nvPr/>
        </p:nvCxnSpPr>
        <p:spPr>
          <a:xfrm>
            <a:off x="6661729" y="6095243"/>
            <a:ext cx="1446520" cy="34768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A37DE95-0547-9146-61FF-06F641554C87}"/>
              </a:ext>
            </a:extLst>
          </p:cNvPr>
          <p:cNvCxnSpPr>
            <a:cxnSpLocks/>
            <a:stCxn id="48" idx="2"/>
          </p:cNvCxnSpPr>
          <p:nvPr/>
        </p:nvCxnSpPr>
        <p:spPr>
          <a:xfrm rot="5400000">
            <a:off x="6091108" y="6170487"/>
            <a:ext cx="1195287" cy="283899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F028A57-C641-1187-5A51-375D99B9C208}"/>
              </a:ext>
            </a:extLst>
          </p:cNvPr>
          <p:cNvSpPr txBox="1"/>
          <p:nvPr/>
        </p:nvSpPr>
        <p:spPr>
          <a:xfrm>
            <a:off x="4771078" y="7071485"/>
            <a:ext cx="515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no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148B90-35F6-1F88-4F84-6B037A5C88DB}"/>
              </a:ext>
            </a:extLst>
          </p:cNvPr>
          <p:cNvSpPr txBox="1"/>
          <p:nvPr/>
        </p:nvSpPr>
        <p:spPr>
          <a:xfrm>
            <a:off x="6643528" y="5770422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yes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FEE4A7C-F283-7F62-B0A5-648CB5D9782C}"/>
              </a:ext>
            </a:extLst>
          </p:cNvPr>
          <p:cNvGrpSpPr/>
          <p:nvPr/>
        </p:nvGrpSpPr>
        <p:grpSpPr>
          <a:xfrm>
            <a:off x="4661513" y="2919842"/>
            <a:ext cx="1292738" cy="331124"/>
            <a:chOff x="4027187" y="828380"/>
            <a:chExt cx="1540510" cy="39458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4DDD97C-C334-BEDA-32A7-E8FA4042352A}"/>
                </a:ext>
              </a:extLst>
            </p:cNvPr>
            <p:cNvSpPr txBox="1"/>
            <p:nvPr/>
          </p:nvSpPr>
          <p:spPr>
            <a:xfrm>
              <a:off x="4027187" y="828380"/>
              <a:ext cx="1540510" cy="37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68" dirty="0"/>
                <a:t>start</a:t>
              </a:r>
              <a:endParaRPr lang="en-IN" sz="1468" dirty="0"/>
            </a:p>
          </p:txBody>
        </p:sp>
        <p:sp>
          <p:nvSpPr>
            <p:cNvPr id="38" name="Flowchart: Terminator 37">
              <a:extLst>
                <a:ext uri="{FF2B5EF4-FFF2-40B4-BE49-F238E27FC236}">
                  <a16:creationId xmlns:a16="http://schemas.microsoft.com/office/drawing/2014/main" id="{A7776D3D-711F-30E8-212F-786068AC5AC9}"/>
                </a:ext>
              </a:extLst>
            </p:cNvPr>
            <p:cNvSpPr/>
            <p:nvPr/>
          </p:nvSpPr>
          <p:spPr>
            <a:xfrm>
              <a:off x="4200180" y="828380"/>
              <a:ext cx="1143980" cy="394589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11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B4CD26-BDA6-DECB-8FCA-78AF6858B618}"/>
              </a:ext>
            </a:extLst>
          </p:cNvPr>
          <p:cNvCxnSpPr>
            <a:cxnSpLocks/>
            <a:stCxn id="34" idx="2"/>
            <a:endCxn id="51" idx="0"/>
          </p:cNvCxnSpPr>
          <p:nvPr/>
        </p:nvCxnSpPr>
        <p:spPr>
          <a:xfrm flipH="1">
            <a:off x="5215890" y="3919501"/>
            <a:ext cx="24550" cy="167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77E6464-71A2-6190-0257-ECD55C8D9C09}"/>
              </a:ext>
            </a:extLst>
          </p:cNvPr>
          <p:cNvGrpSpPr/>
          <p:nvPr/>
        </p:nvGrpSpPr>
        <p:grpSpPr>
          <a:xfrm>
            <a:off x="4007122" y="3568270"/>
            <a:ext cx="2489414" cy="351231"/>
            <a:chOff x="3120346" y="3299149"/>
            <a:chExt cx="5562986" cy="13656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B226302-388B-69D2-793F-C63B00E861D7}"/>
                </a:ext>
              </a:extLst>
            </p:cNvPr>
            <p:cNvSpPr txBox="1"/>
            <p:nvPr/>
          </p:nvSpPr>
          <p:spPr>
            <a:xfrm>
              <a:off x="3120346" y="3299149"/>
              <a:ext cx="5562986" cy="131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Initialize variables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440EE2-D51D-375C-5F3B-6C6A8FE9C413}"/>
                </a:ext>
              </a:extLst>
            </p:cNvPr>
            <p:cNvSpPr/>
            <p:nvPr/>
          </p:nvSpPr>
          <p:spPr>
            <a:xfrm>
              <a:off x="3211057" y="3299149"/>
              <a:ext cx="5330660" cy="1365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D62B03-4170-6331-0615-12063A2BFE5B}"/>
              </a:ext>
            </a:extLst>
          </p:cNvPr>
          <p:cNvCxnSpPr>
            <a:cxnSpLocks/>
            <a:stCxn id="38" idx="2"/>
            <a:endCxn id="33" idx="0"/>
          </p:cNvCxnSpPr>
          <p:nvPr/>
        </p:nvCxnSpPr>
        <p:spPr>
          <a:xfrm flipH="1">
            <a:off x="5251829" y="3250966"/>
            <a:ext cx="34846" cy="317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05B5163-6D6E-776B-8E94-476F0A1AF310}"/>
              </a:ext>
            </a:extLst>
          </p:cNvPr>
          <p:cNvGrpSpPr/>
          <p:nvPr/>
        </p:nvGrpSpPr>
        <p:grpSpPr>
          <a:xfrm>
            <a:off x="3770049" y="5159477"/>
            <a:ext cx="2891680" cy="1871531"/>
            <a:chOff x="3213234" y="4610927"/>
            <a:chExt cx="2891680" cy="1871531"/>
          </a:xfrm>
        </p:grpSpPr>
        <p:sp>
          <p:nvSpPr>
            <p:cNvPr id="50" name="Diamond 49">
              <a:extLst>
                <a:ext uri="{FF2B5EF4-FFF2-40B4-BE49-F238E27FC236}">
                  <a16:creationId xmlns:a16="http://schemas.microsoft.com/office/drawing/2014/main" id="{2A8F5D00-0FCC-7387-B46C-8F99AB5B146E}"/>
                </a:ext>
              </a:extLst>
            </p:cNvPr>
            <p:cNvSpPr/>
            <p:nvPr/>
          </p:nvSpPr>
          <p:spPr>
            <a:xfrm>
              <a:off x="3213234" y="4610927"/>
              <a:ext cx="2891680" cy="1871531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0699797-54CA-8185-A0F1-2AA47822C41C}"/>
                </a:ext>
              </a:extLst>
            </p:cNvPr>
            <p:cNvSpPr txBox="1"/>
            <p:nvPr/>
          </p:nvSpPr>
          <p:spPr>
            <a:xfrm>
              <a:off x="3643929" y="5134270"/>
              <a:ext cx="200546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Check if current move direction vector is  same as the specified direction vector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4C3AF86-74C7-BE5C-335A-7FE0031CD6BE}"/>
              </a:ext>
            </a:extLst>
          </p:cNvPr>
          <p:cNvSpPr txBox="1"/>
          <p:nvPr/>
        </p:nvSpPr>
        <p:spPr>
          <a:xfrm>
            <a:off x="5269252" y="10380527"/>
            <a:ext cx="643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yes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2CC917-53EC-0DB6-A0C8-CC5F0EFED0C1}"/>
              </a:ext>
            </a:extLst>
          </p:cNvPr>
          <p:cNvGrpSpPr/>
          <p:nvPr/>
        </p:nvGrpSpPr>
        <p:grpSpPr>
          <a:xfrm>
            <a:off x="4040300" y="8457961"/>
            <a:ext cx="2326350" cy="1936327"/>
            <a:chOff x="3616406" y="5828790"/>
            <a:chExt cx="2528143" cy="193632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1017133-6A27-AA04-3027-713501A06380}"/>
                </a:ext>
              </a:extLst>
            </p:cNvPr>
            <p:cNvSpPr txBox="1"/>
            <p:nvPr/>
          </p:nvSpPr>
          <p:spPr>
            <a:xfrm>
              <a:off x="3911215" y="6320753"/>
              <a:ext cx="188805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Check if the bead attempts to move out of simulation box in x and y</a:t>
              </a:r>
            </a:p>
            <a:p>
              <a:pPr algn="ctr"/>
              <a:endParaRPr lang="en-US" sz="1600" dirty="0"/>
            </a:p>
          </p:txBody>
        </p:sp>
        <p:sp>
          <p:nvSpPr>
            <p:cNvPr id="44" name="Diamond 43">
              <a:extLst>
                <a:ext uri="{FF2B5EF4-FFF2-40B4-BE49-F238E27FC236}">
                  <a16:creationId xmlns:a16="http://schemas.microsoft.com/office/drawing/2014/main" id="{9052413C-B2AD-0F40-A795-2E09BE9EBFA1}"/>
                </a:ext>
              </a:extLst>
            </p:cNvPr>
            <p:cNvSpPr/>
            <p:nvPr/>
          </p:nvSpPr>
          <p:spPr>
            <a:xfrm>
              <a:off x="3616406" y="5828790"/>
              <a:ext cx="2528143" cy="1936327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CDFA780-E9B7-0A84-0C67-7BFD0869CA69}"/>
              </a:ext>
            </a:extLst>
          </p:cNvPr>
          <p:cNvGrpSpPr/>
          <p:nvPr/>
        </p:nvGrpSpPr>
        <p:grpSpPr>
          <a:xfrm>
            <a:off x="6856807" y="9734298"/>
            <a:ext cx="1797051" cy="584776"/>
            <a:chOff x="3741094" y="3353987"/>
            <a:chExt cx="3791866" cy="40732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F11D9D1-27BC-2859-970F-E5D2AC3A99E9}"/>
                </a:ext>
              </a:extLst>
            </p:cNvPr>
            <p:cNvSpPr txBox="1"/>
            <p:nvPr/>
          </p:nvSpPr>
          <p:spPr>
            <a:xfrm>
              <a:off x="3741094" y="3353987"/>
              <a:ext cx="3791866" cy="407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Keep the position unchanged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40E99A8-6FE2-6B31-714E-C228194F86D0}"/>
                </a:ext>
              </a:extLst>
            </p:cNvPr>
            <p:cNvSpPr/>
            <p:nvPr/>
          </p:nvSpPr>
          <p:spPr>
            <a:xfrm>
              <a:off x="3848259" y="3404813"/>
              <a:ext cx="3513196" cy="328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FDC799C-9101-FEA7-6BFC-125DACCEDF4F}"/>
              </a:ext>
            </a:extLst>
          </p:cNvPr>
          <p:cNvSpPr txBox="1"/>
          <p:nvPr/>
        </p:nvSpPr>
        <p:spPr>
          <a:xfrm>
            <a:off x="6392851" y="9109661"/>
            <a:ext cx="643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no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B3B6CD5-C9D0-9F33-A59E-85E13097EA44}"/>
              </a:ext>
            </a:extLst>
          </p:cNvPr>
          <p:cNvGrpSpPr/>
          <p:nvPr/>
        </p:nvGrpSpPr>
        <p:grpSpPr>
          <a:xfrm>
            <a:off x="3911700" y="10702457"/>
            <a:ext cx="2557183" cy="584775"/>
            <a:chOff x="1249103" y="3265593"/>
            <a:chExt cx="4538719" cy="22737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0C28BE-D7D1-E2F6-AD92-C5B3B3F3B292}"/>
                </a:ext>
              </a:extLst>
            </p:cNvPr>
            <p:cNvSpPr txBox="1"/>
            <p:nvPr/>
          </p:nvSpPr>
          <p:spPr>
            <a:xfrm>
              <a:off x="1274984" y="3265593"/>
              <a:ext cx="4512838" cy="227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Wrap its position around to the opposite side of x and y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00021A1-A6BB-BEF7-F2E1-C361659D90C2}"/>
                </a:ext>
              </a:extLst>
            </p:cNvPr>
            <p:cNvSpPr/>
            <p:nvPr/>
          </p:nvSpPr>
          <p:spPr>
            <a:xfrm>
              <a:off x="1249103" y="3270304"/>
              <a:ext cx="4439743" cy="2145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5ACDA9-E3DA-6C19-5ADC-BA678A55E2F1}"/>
              </a:ext>
            </a:extLst>
          </p:cNvPr>
          <p:cNvCxnSpPr>
            <a:cxnSpLocks/>
            <a:stCxn id="44" idx="2"/>
            <a:endCxn id="40" idx="0"/>
          </p:cNvCxnSpPr>
          <p:nvPr/>
        </p:nvCxnSpPr>
        <p:spPr>
          <a:xfrm flipH="1">
            <a:off x="5162409" y="10394287"/>
            <a:ext cx="41066" cy="320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7773C5A-AE5E-0FF4-9EB4-EE0DD59F3D8A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>
            <a:off x="5900309" y="9566045"/>
            <a:ext cx="1127442" cy="25521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76E6D9E-814A-E1AC-90A6-B76A4F8B5BC7}"/>
              </a:ext>
            </a:extLst>
          </p:cNvPr>
          <p:cNvCxnSpPr>
            <a:cxnSpLocks/>
            <a:stCxn id="44" idx="3"/>
            <a:endCxn id="41" idx="0"/>
          </p:cNvCxnSpPr>
          <p:nvPr/>
        </p:nvCxnSpPr>
        <p:spPr>
          <a:xfrm>
            <a:off x="6366650" y="9426125"/>
            <a:ext cx="1388683" cy="3081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E820F4-0CDF-6E50-D34D-14FF03A1DA4C}"/>
              </a:ext>
            </a:extLst>
          </p:cNvPr>
          <p:cNvCxnSpPr>
            <a:cxnSpLocks/>
            <a:stCxn id="40" idx="2"/>
            <a:endCxn id="63" idx="0"/>
          </p:cNvCxnSpPr>
          <p:nvPr/>
        </p:nvCxnSpPr>
        <p:spPr>
          <a:xfrm>
            <a:off x="5162409" y="11266351"/>
            <a:ext cx="34090" cy="444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604909D-ED3C-DD1C-BD7A-6C93F0691D44}"/>
              </a:ext>
            </a:extLst>
          </p:cNvPr>
          <p:cNvGrpSpPr/>
          <p:nvPr/>
        </p:nvGrpSpPr>
        <p:grpSpPr>
          <a:xfrm>
            <a:off x="4758546" y="15009024"/>
            <a:ext cx="858852" cy="355134"/>
            <a:chOff x="3835797" y="497819"/>
            <a:chExt cx="818753" cy="33855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1AC5DD9-7C8A-6B2B-A695-87ECDE13994F}"/>
                </a:ext>
              </a:extLst>
            </p:cNvPr>
            <p:cNvSpPr txBox="1"/>
            <p:nvPr/>
          </p:nvSpPr>
          <p:spPr>
            <a:xfrm>
              <a:off x="3930650" y="497819"/>
              <a:ext cx="723900" cy="334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78" dirty="0"/>
                <a:t>End</a:t>
              </a:r>
            </a:p>
          </p:txBody>
        </p:sp>
        <p:sp>
          <p:nvSpPr>
            <p:cNvPr id="36" name="Flowchart: Terminator 35">
              <a:extLst>
                <a:ext uri="{FF2B5EF4-FFF2-40B4-BE49-F238E27FC236}">
                  <a16:creationId xmlns:a16="http://schemas.microsoft.com/office/drawing/2014/main" id="{FBBCD52D-A366-96B4-3498-974FC55B9587}"/>
                </a:ext>
              </a:extLst>
            </p:cNvPr>
            <p:cNvSpPr/>
            <p:nvPr/>
          </p:nvSpPr>
          <p:spPr>
            <a:xfrm>
              <a:off x="3835797" y="497819"/>
              <a:ext cx="818753" cy="338554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88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B4472EF-31CC-BACD-9F22-EF039A024011}"/>
              </a:ext>
            </a:extLst>
          </p:cNvPr>
          <p:cNvGrpSpPr/>
          <p:nvPr/>
        </p:nvGrpSpPr>
        <p:grpSpPr>
          <a:xfrm>
            <a:off x="4033324" y="11711308"/>
            <a:ext cx="2326350" cy="1936327"/>
            <a:chOff x="3616406" y="5828790"/>
            <a:chExt cx="2528143" cy="193632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98B961E-15BB-46BA-7C1A-D52EB58194FA}"/>
                </a:ext>
              </a:extLst>
            </p:cNvPr>
            <p:cNvSpPr txBox="1"/>
            <p:nvPr/>
          </p:nvSpPr>
          <p:spPr>
            <a:xfrm>
              <a:off x="3936449" y="6349422"/>
              <a:ext cx="188805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Check if the bead attempts to move out of bounds in z-direction</a:t>
              </a:r>
            </a:p>
            <a:p>
              <a:pPr algn="ctr"/>
              <a:endParaRPr lang="en-US" sz="1600" dirty="0"/>
            </a:p>
          </p:txBody>
        </p:sp>
        <p:sp>
          <p:nvSpPr>
            <p:cNvPr id="63" name="Diamond 62">
              <a:extLst>
                <a:ext uri="{FF2B5EF4-FFF2-40B4-BE49-F238E27FC236}">
                  <a16:creationId xmlns:a16="http://schemas.microsoft.com/office/drawing/2014/main" id="{6502EC0E-16F8-DC37-B26C-DE0E7E8EE833}"/>
                </a:ext>
              </a:extLst>
            </p:cNvPr>
            <p:cNvSpPr/>
            <p:nvPr/>
          </p:nvSpPr>
          <p:spPr>
            <a:xfrm>
              <a:off x="3616406" y="5828790"/>
              <a:ext cx="2528143" cy="1936327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D645F98-9FE2-9306-7E02-B5C96F223892}"/>
              </a:ext>
            </a:extLst>
          </p:cNvPr>
          <p:cNvGrpSpPr/>
          <p:nvPr/>
        </p:nvGrpSpPr>
        <p:grpSpPr>
          <a:xfrm>
            <a:off x="4297973" y="13953123"/>
            <a:ext cx="1797051" cy="584775"/>
            <a:chOff x="3741094" y="3353987"/>
            <a:chExt cx="3791866" cy="407326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870CDD5-2342-091A-E0A4-22CA32996DDC}"/>
                </a:ext>
              </a:extLst>
            </p:cNvPr>
            <p:cNvSpPr txBox="1"/>
            <p:nvPr/>
          </p:nvSpPr>
          <p:spPr>
            <a:xfrm>
              <a:off x="3741094" y="3353987"/>
              <a:ext cx="3791866" cy="407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reset the bead to its original position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D2985E6-EC71-CD91-E4F3-DE3D641BBD01}"/>
                </a:ext>
              </a:extLst>
            </p:cNvPr>
            <p:cNvSpPr/>
            <p:nvPr/>
          </p:nvSpPr>
          <p:spPr>
            <a:xfrm>
              <a:off x="3848259" y="3404813"/>
              <a:ext cx="3513196" cy="328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119BD95-D6AC-3A59-2DD8-C155628F1214}"/>
              </a:ext>
            </a:extLst>
          </p:cNvPr>
          <p:cNvGrpSpPr/>
          <p:nvPr/>
        </p:nvGrpSpPr>
        <p:grpSpPr>
          <a:xfrm>
            <a:off x="6907595" y="13647640"/>
            <a:ext cx="1797051" cy="584776"/>
            <a:chOff x="3741094" y="3353987"/>
            <a:chExt cx="3791866" cy="407327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7C07CEE-F608-7788-54C9-D0C183E82C7E}"/>
                </a:ext>
              </a:extLst>
            </p:cNvPr>
            <p:cNvSpPr txBox="1"/>
            <p:nvPr/>
          </p:nvSpPr>
          <p:spPr>
            <a:xfrm>
              <a:off x="3741094" y="3353987"/>
              <a:ext cx="3791866" cy="407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Keep the position unchanged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55E8F04-5C6B-FD0E-C64D-D08DD1EA4319}"/>
                </a:ext>
              </a:extLst>
            </p:cNvPr>
            <p:cNvSpPr/>
            <p:nvPr/>
          </p:nvSpPr>
          <p:spPr>
            <a:xfrm>
              <a:off x="3848259" y="3404813"/>
              <a:ext cx="3513196" cy="328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761FE01-7A6E-5A90-F87D-CAD06947E64E}"/>
              </a:ext>
            </a:extLst>
          </p:cNvPr>
          <p:cNvCxnSpPr>
            <a:cxnSpLocks/>
            <a:stCxn id="63" idx="2"/>
            <a:endCxn id="66" idx="0"/>
          </p:cNvCxnSpPr>
          <p:nvPr/>
        </p:nvCxnSpPr>
        <p:spPr>
          <a:xfrm flipH="1">
            <a:off x="5181253" y="13647635"/>
            <a:ext cx="15246" cy="3784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33A94FCB-FE07-7FD1-6152-379E4FA191E0}"/>
              </a:ext>
            </a:extLst>
          </p:cNvPr>
          <p:cNvCxnSpPr>
            <a:cxnSpLocks/>
            <a:stCxn id="63" idx="3"/>
            <a:endCxn id="69" idx="0"/>
          </p:cNvCxnSpPr>
          <p:nvPr/>
        </p:nvCxnSpPr>
        <p:spPr>
          <a:xfrm>
            <a:off x="6359674" y="12679472"/>
            <a:ext cx="1431201" cy="10411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6B0B66EB-F20A-B2DD-7BF5-655A6117FA4E}"/>
              </a:ext>
            </a:extLst>
          </p:cNvPr>
          <p:cNvCxnSpPr>
            <a:cxnSpLocks/>
            <a:stCxn id="68" idx="2"/>
          </p:cNvCxnSpPr>
          <p:nvPr/>
        </p:nvCxnSpPr>
        <p:spPr>
          <a:xfrm rot="5400000">
            <a:off x="6261603" y="13222642"/>
            <a:ext cx="534745" cy="255429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072305E-1B2C-DCAF-6E41-EE49383353AA}"/>
              </a:ext>
            </a:extLst>
          </p:cNvPr>
          <p:cNvCxnSpPr>
            <a:cxnSpLocks/>
            <a:stCxn id="66" idx="2"/>
            <a:endCxn id="36" idx="0"/>
          </p:cNvCxnSpPr>
          <p:nvPr/>
        </p:nvCxnSpPr>
        <p:spPr>
          <a:xfrm>
            <a:off x="5181253" y="14497212"/>
            <a:ext cx="6719" cy="5118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FDE8C21-6C07-7E02-E2E1-0A7F64DD8C6A}"/>
              </a:ext>
            </a:extLst>
          </p:cNvPr>
          <p:cNvSpPr txBox="1"/>
          <p:nvPr/>
        </p:nvSpPr>
        <p:spPr>
          <a:xfrm>
            <a:off x="5288386" y="13621251"/>
            <a:ext cx="643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yes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16EB687-24B1-06D8-8D0D-600E1F467B54}"/>
              </a:ext>
            </a:extLst>
          </p:cNvPr>
          <p:cNvSpPr txBox="1"/>
          <p:nvPr/>
        </p:nvSpPr>
        <p:spPr>
          <a:xfrm>
            <a:off x="6907595" y="12339098"/>
            <a:ext cx="643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81563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45BB67-96DB-DFC3-2B74-19F32B52E509}"/>
              </a:ext>
            </a:extLst>
          </p:cNvPr>
          <p:cNvSpPr>
            <a:spLocks noChangeAspect="1"/>
          </p:cNvSpPr>
          <p:nvPr/>
        </p:nvSpPr>
        <p:spPr>
          <a:xfrm>
            <a:off x="437324" y="296562"/>
            <a:ext cx="10316817" cy="17423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B94D831-344B-DF82-A64A-340E1EAD3367}"/>
              </a:ext>
            </a:extLst>
          </p:cNvPr>
          <p:cNvSpPr/>
          <p:nvPr/>
        </p:nvSpPr>
        <p:spPr>
          <a:xfrm>
            <a:off x="4166876" y="1398562"/>
            <a:ext cx="2826233" cy="5494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185B17D-1F41-40D6-487E-26DF9EC43CBD}"/>
              </a:ext>
            </a:extLst>
          </p:cNvPr>
          <p:cNvGrpSpPr/>
          <p:nvPr/>
        </p:nvGrpSpPr>
        <p:grpSpPr>
          <a:xfrm>
            <a:off x="2984788" y="4264476"/>
            <a:ext cx="3198457" cy="830996"/>
            <a:chOff x="3120343" y="3299149"/>
            <a:chExt cx="3361062" cy="27241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39488C3-CB08-EAE5-652E-7404E84F7AF4}"/>
                </a:ext>
              </a:extLst>
            </p:cNvPr>
            <p:cNvSpPr txBox="1"/>
            <p:nvPr/>
          </p:nvSpPr>
          <p:spPr>
            <a:xfrm>
              <a:off x="3120343" y="3299149"/>
              <a:ext cx="3361062" cy="27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Determine the current orientation vector of the 20</a:t>
              </a:r>
              <a:r>
                <a:rPr lang="en-IN" sz="1600" baseline="30000" dirty="0"/>
                <a:t>th</a:t>
              </a:r>
              <a:r>
                <a:rPr lang="en-IN" sz="1600" dirty="0"/>
                <a:t> segment and save in </a:t>
              </a:r>
              <a:r>
                <a:rPr lang="en-IN" sz="1400" dirty="0" err="1"/>
                <a:t>nvec.ex,nvec.ey,nvec.ez</a:t>
              </a:r>
              <a:r>
                <a:rPr lang="en-IN" sz="1400" dirty="0"/>
                <a:t> vectors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4C74386-3096-D23A-E1B2-C2BC63C47219}"/>
                </a:ext>
              </a:extLst>
            </p:cNvPr>
            <p:cNvSpPr/>
            <p:nvPr/>
          </p:nvSpPr>
          <p:spPr>
            <a:xfrm>
              <a:off x="3211058" y="3299149"/>
              <a:ext cx="3270347" cy="2699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88669F1-4D7C-3B61-46F9-80D3B0C86BC4}"/>
              </a:ext>
            </a:extLst>
          </p:cNvPr>
          <p:cNvGrpSpPr/>
          <p:nvPr/>
        </p:nvGrpSpPr>
        <p:grpSpPr>
          <a:xfrm>
            <a:off x="6313201" y="6917917"/>
            <a:ext cx="2711783" cy="584774"/>
            <a:chOff x="3120343" y="3299149"/>
            <a:chExt cx="4664317" cy="22737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E9ABF58-39AA-EA9F-02BD-74BA1253B6FF}"/>
                </a:ext>
              </a:extLst>
            </p:cNvPr>
            <p:cNvSpPr txBox="1"/>
            <p:nvPr/>
          </p:nvSpPr>
          <p:spPr>
            <a:xfrm>
              <a:off x="3120343" y="3299149"/>
              <a:ext cx="4664317" cy="227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Keep current position in vectors (</a:t>
              </a:r>
              <a:r>
                <a:rPr lang="en-IN" sz="1400" dirty="0" err="1"/>
                <a:t>npos.ex,npos.ey,npos.ez</a:t>
              </a:r>
              <a:r>
                <a:rPr lang="en-IN" sz="1400" dirty="0"/>
                <a:t>)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4E55073-865D-1281-16D1-DFEACBF51729}"/>
                </a:ext>
              </a:extLst>
            </p:cNvPr>
            <p:cNvSpPr/>
            <p:nvPr/>
          </p:nvSpPr>
          <p:spPr>
            <a:xfrm>
              <a:off x="3211055" y="3299149"/>
              <a:ext cx="4573603" cy="2136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234B6F9-08E2-9AB2-F38A-92B4BBC2AE20}"/>
              </a:ext>
            </a:extLst>
          </p:cNvPr>
          <p:cNvGrpSpPr/>
          <p:nvPr/>
        </p:nvGrpSpPr>
        <p:grpSpPr>
          <a:xfrm>
            <a:off x="2870523" y="7654905"/>
            <a:ext cx="2742227" cy="584776"/>
            <a:chOff x="2222757" y="3299149"/>
            <a:chExt cx="1674551" cy="22737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4D61A09-3FC2-013D-F7AF-3D7FE413E769}"/>
                </a:ext>
              </a:extLst>
            </p:cNvPr>
            <p:cNvSpPr txBox="1"/>
            <p:nvPr/>
          </p:nvSpPr>
          <p:spPr>
            <a:xfrm>
              <a:off x="2222757" y="3299149"/>
              <a:ext cx="1674551" cy="227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Update bead moves in vectors (</a:t>
              </a:r>
              <a:r>
                <a:rPr lang="en-IN" sz="1600" dirty="0" err="1"/>
                <a:t>npos.ex,npos.ey,npos.ez</a:t>
              </a:r>
              <a:r>
                <a:rPr lang="en-IN" sz="1600" dirty="0"/>
                <a:t>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9D06FCC-6714-DCDD-2C7D-E8C36B51D569}"/>
                </a:ext>
              </a:extLst>
            </p:cNvPr>
            <p:cNvSpPr/>
            <p:nvPr/>
          </p:nvSpPr>
          <p:spPr>
            <a:xfrm>
              <a:off x="2285776" y="3299149"/>
              <a:ext cx="1611532" cy="2136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B96032-C3AC-2C00-1E08-3DEDDBB0F954}"/>
              </a:ext>
            </a:extLst>
          </p:cNvPr>
          <p:cNvCxnSpPr>
            <a:cxnSpLocks/>
            <a:stCxn id="44" idx="2"/>
            <a:endCxn id="84" idx="0"/>
          </p:cNvCxnSpPr>
          <p:nvPr/>
        </p:nvCxnSpPr>
        <p:spPr>
          <a:xfrm>
            <a:off x="4241636" y="8239681"/>
            <a:ext cx="121253" cy="692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ABB919-3E6E-F069-387C-4A5776DB4212}"/>
              </a:ext>
            </a:extLst>
          </p:cNvPr>
          <p:cNvCxnSpPr>
            <a:cxnSpLocks/>
            <a:stCxn id="59" idx="2"/>
            <a:endCxn id="45" idx="0"/>
          </p:cNvCxnSpPr>
          <p:nvPr/>
        </p:nvCxnSpPr>
        <p:spPr>
          <a:xfrm flipH="1">
            <a:off x="4293236" y="7226867"/>
            <a:ext cx="126326" cy="428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E2D654-3F98-87A7-C02F-B3889C087111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 flipH="1">
            <a:off x="4419563" y="5087992"/>
            <a:ext cx="207616" cy="267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EB66F35-C2B2-C140-AAE5-190D67957F9B}"/>
              </a:ext>
            </a:extLst>
          </p:cNvPr>
          <p:cNvCxnSpPr>
            <a:cxnSpLocks/>
            <a:stCxn id="59" idx="3"/>
            <a:endCxn id="47" idx="0"/>
          </p:cNvCxnSpPr>
          <p:nvPr/>
        </p:nvCxnSpPr>
        <p:spPr>
          <a:xfrm>
            <a:off x="5865402" y="6291102"/>
            <a:ext cx="1830060" cy="6268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76F1DD0-BCDA-6095-1015-F2F60BD0162F}"/>
              </a:ext>
            </a:extLst>
          </p:cNvPr>
          <p:cNvCxnSpPr>
            <a:cxnSpLocks/>
            <a:stCxn id="47" idx="2"/>
          </p:cNvCxnSpPr>
          <p:nvPr/>
        </p:nvCxnSpPr>
        <p:spPr>
          <a:xfrm rot="5400000">
            <a:off x="5512961" y="6472192"/>
            <a:ext cx="1187361" cy="317764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C99F9CB-97D6-94C3-404C-E3BC95B6ECDA}"/>
              </a:ext>
            </a:extLst>
          </p:cNvPr>
          <p:cNvSpPr txBox="1"/>
          <p:nvPr/>
        </p:nvSpPr>
        <p:spPr>
          <a:xfrm>
            <a:off x="3849558" y="7271927"/>
            <a:ext cx="414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D09BDE-38EB-D16E-840A-9EA38992DC7B}"/>
              </a:ext>
            </a:extLst>
          </p:cNvPr>
          <p:cNvSpPr txBox="1"/>
          <p:nvPr/>
        </p:nvSpPr>
        <p:spPr>
          <a:xfrm>
            <a:off x="5950963" y="5925982"/>
            <a:ext cx="62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yes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A8E5FB9-1822-4BC4-26C0-9B7166C86DBA}"/>
              </a:ext>
            </a:extLst>
          </p:cNvPr>
          <p:cNvGrpSpPr/>
          <p:nvPr/>
        </p:nvGrpSpPr>
        <p:grpSpPr>
          <a:xfrm>
            <a:off x="4010439" y="2813386"/>
            <a:ext cx="1292738" cy="331125"/>
            <a:chOff x="4027187" y="828379"/>
            <a:chExt cx="1540510" cy="39459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F072FB0-6869-C6FE-B71E-0C7AA1247E3B}"/>
                </a:ext>
              </a:extLst>
            </p:cNvPr>
            <p:cNvSpPr txBox="1"/>
            <p:nvPr/>
          </p:nvSpPr>
          <p:spPr>
            <a:xfrm>
              <a:off x="4027187" y="828379"/>
              <a:ext cx="1540510" cy="37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68" dirty="0"/>
                <a:t>start</a:t>
              </a:r>
              <a:endParaRPr lang="en-IN" sz="1468" dirty="0"/>
            </a:p>
          </p:txBody>
        </p:sp>
        <p:sp>
          <p:nvSpPr>
            <p:cNvPr id="39" name="Flowchart: Terminator 38">
              <a:extLst>
                <a:ext uri="{FF2B5EF4-FFF2-40B4-BE49-F238E27FC236}">
                  <a16:creationId xmlns:a16="http://schemas.microsoft.com/office/drawing/2014/main" id="{9F555298-16D8-B6F4-FD7A-E7E5CE487F09}"/>
                </a:ext>
              </a:extLst>
            </p:cNvPr>
            <p:cNvSpPr/>
            <p:nvPr/>
          </p:nvSpPr>
          <p:spPr>
            <a:xfrm>
              <a:off x="4200180" y="828380"/>
              <a:ext cx="1143980" cy="394589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11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89D2D2-2043-FF8D-846D-8058340AEE50}"/>
              </a:ext>
            </a:extLst>
          </p:cNvPr>
          <p:cNvCxnSpPr>
            <a:cxnSpLocks/>
            <a:stCxn id="35" idx="2"/>
            <a:endCxn id="50" idx="0"/>
          </p:cNvCxnSpPr>
          <p:nvPr/>
        </p:nvCxnSpPr>
        <p:spPr>
          <a:xfrm flipH="1">
            <a:off x="4584016" y="3913924"/>
            <a:ext cx="42322" cy="3505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3DB932C-6534-2672-59B1-96BA29E8C319}"/>
              </a:ext>
            </a:extLst>
          </p:cNvPr>
          <p:cNvGrpSpPr/>
          <p:nvPr/>
        </p:nvGrpSpPr>
        <p:grpSpPr>
          <a:xfrm>
            <a:off x="3379842" y="3517934"/>
            <a:ext cx="2452399" cy="395990"/>
            <a:chOff x="3120343" y="3299148"/>
            <a:chExt cx="5480271" cy="15557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AC7EC28-706A-9733-47C5-CF927386B084}"/>
                </a:ext>
              </a:extLst>
            </p:cNvPr>
            <p:cNvSpPr txBox="1"/>
            <p:nvPr/>
          </p:nvSpPr>
          <p:spPr>
            <a:xfrm>
              <a:off x="3120343" y="3299150"/>
              <a:ext cx="5480271" cy="133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Initialize variables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2968F05-C23A-1CF2-C56B-EF8D262C1D46}"/>
                </a:ext>
              </a:extLst>
            </p:cNvPr>
            <p:cNvSpPr/>
            <p:nvPr/>
          </p:nvSpPr>
          <p:spPr>
            <a:xfrm>
              <a:off x="3211057" y="3299148"/>
              <a:ext cx="5389557" cy="1555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1CA5B8-BB44-627C-C399-EDF2DB1BA18A}"/>
              </a:ext>
            </a:extLst>
          </p:cNvPr>
          <p:cNvCxnSpPr>
            <a:cxnSpLocks/>
            <a:stCxn id="39" idx="2"/>
            <a:endCxn id="35" idx="0"/>
          </p:cNvCxnSpPr>
          <p:nvPr/>
        </p:nvCxnSpPr>
        <p:spPr>
          <a:xfrm flipH="1">
            <a:off x="4626338" y="3144511"/>
            <a:ext cx="9264" cy="3734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7BADAB4-BD91-9AF7-BD2B-723A97F657F5}"/>
              </a:ext>
            </a:extLst>
          </p:cNvPr>
          <p:cNvSpPr txBox="1"/>
          <p:nvPr/>
        </p:nvSpPr>
        <p:spPr>
          <a:xfrm>
            <a:off x="39482" y="1442562"/>
            <a:ext cx="11112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/>
              <a:t>nmoves</a:t>
            </a:r>
            <a:r>
              <a:rPr lang="en-IN" sz="2000" b="1" dirty="0"/>
              <a:t>(int </a:t>
            </a:r>
            <a:r>
              <a:rPr lang="en-IN" sz="2000" b="1" dirty="0" err="1"/>
              <a:t>cnum,int</a:t>
            </a:r>
            <a:r>
              <a:rPr lang="en-IN" sz="2000" b="1" dirty="0"/>
              <a:t> r)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01B2042-3086-7197-A889-2906C196A425}"/>
              </a:ext>
            </a:extLst>
          </p:cNvPr>
          <p:cNvGrpSpPr/>
          <p:nvPr/>
        </p:nvGrpSpPr>
        <p:grpSpPr>
          <a:xfrm>
            <a:off x="2973722" y="5355336"/>
            <a:ext cx="2891680" cy="1871531"/>
            <a:chOff x="3213234" y="4610927"/>
            <a:chExt cx="2891680" cy="1871531"/>
          </a:xfrm>
        </p:grpSpPr>
        <p:sp>
          <p:nvSpPr>
            <p:cNvPr id="59" name="Diamond 58">
              <a:extLst>
                <a:ext uri="{FF2B5EF4-FFF2-40B4-BE49-F238E27FC236}">
                  <a16:creationId xmlns:a16="http://schemas.microsoft.com/office/drawing/2014/main" id="{14AF0E18-D001-FD29-D222-A905C12FF251}"/>
                </a:ext>
              </a:extLst>
            </p:cNvPr>
            <p:cNvSpPr/>
            <p:nvPr/>
          </p:nvSpPr>
          <p:spPr>
            <a:xfrm>
              <a:off x="3213234" y="4610927"/>
              <a:ext cx="2891680" cy="1871531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5466BA4-9F55-53C4-14CB-851C4384E29F}"/>
                </a:ext>
              </a:extLst>
            </p:cNvPr>
            <p:cNvSpPr txBox="1"/>
            <p:nvPr/>
          </p:nvSpPr>
          <p:spPr>
            <a:xfrm>
              <a:off x="3643929" y="5134270"/>
              <a:ext cx="200546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Check if current move direction vector is  same as the direction specified vector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4CA3664-0356-C27D-E448-47203AD925ED}"/>
              </a:ext>
            </a:extLst>
          </p:cNvPr>
          <p:cNvSpPr txBox="1"/>
          <p:nvPr/>
        </p:nvSpPr>
        <p:spPr>
          <a:xfrm>
            <a:off x="4428666" y="10854290"/>
            <a:ext cx="643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yes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CE29B6B-6CE8-59F6-E566-0593282FE782}"/>
              </a:ext>
            </a:extLst>
          </p:cNvPr>
          <p:cNvGrpSpPr/>
          <p:nvPr/>
        </p:nvGrpSpPr>
        <p:grpSpPr>
          <a:xfrm>
            <a:off x="3199714" y="8931724"/>
            <a:ext cx="2326350" cy="1936327"/>
            <a:chOff x="3616406" y="5828790"/>
            <a:chExt cx="2528143" cy="193632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7B0AE9E-3377-D952-44E0-92EAD8195CA2}"/>
                </a:ext>
              </a:extLst>
            </p:cNvPr>
            <p:cNvSpPr txBox="1"/>
            <p:nvPr/>
          </p:nvSpPr>
          <p:spPr>
            <a:xfrm>
              <a:off x="3911215" y="6320753"/>
              <a:ext cx="188805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Check if the bead attempts to move out of simulation box in x and y</a:t>
              </a:r>
            </a:p>
            <a:p>
              <a:pPr algn="ctr"/>
              <a:endParaRPr lang="en-US" sz="1600" dirty="0"/>
            </a:p>
          </p:txBody>
        </p:sp>
        <p:sp>
          <p:nvSpPr>
            <p:cNvPr id="84" name="Diamond 83">
              <a:extLst>
                <a:ext uri="{FF2B5EF4-FFF2-40B4-BE49-F238E27FC236}">
                  <a16:creationId xmlns:a16="http://schemas.microsoft.com/office/drawing/2014/main" id="{2F4E7D23-8AE9-0D73-253B-B52F51A4ED07}"/>
                </a:ext>
              </a:extLst>
            </p:cNvPr>
            <p:cNvSpPr/>
            <p:nvPr/>
          </p:nvSpPr>
          <p:spPr>
            <a:xfrm>
              <a:off x="3616406" y="5828790"/>
              <a:ext cx="2528143" cy="1936327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660E24-2C07-5A45-6399-5F913C3E816F}"/>
              </a:ext>
            </a:extLst>
          </p:cNvPr>
          <p:cNvGrpSpPr/>
          <p:nvPr/>
        </p:nvGrpSpPr>
        <p:grpSpPr>
          <a:xfrm>
            <a:off x="6016221" y="10208061"/>
            <a:ext cx="1797051" cy="584776"/>
            <a:chOff x="3741094" y="3353987"/>
            <a:chExt cx="3791866" cy="407327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CA4178A-8D57-18DE-3C29-9EE444D6793D}"/>
                </a:ext>
              </a:extLst>
            </p:cNvPr>
            <p:cNvSpPr txBox="1"/>
            <p:nvPr/>
          </p:nvSpPr>
          <p:spPr>
            <a:xfrm>
              <a:off x="3741094" y="3353987"/>
              <a:ext cx="3791866" cy="407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Keep the position unchanged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797F350-3E41-7775-E79B-D95C3E377348}"/>
                </a:ext>
              </a:extLst>
            </p:cNvPr>
            <p:cNvSpPr/>
            <p:nvPr/>
          </p:nvSpPr>
          <p:spPr>
            <a:xfrm>
              <a:off x="3848259" y="3404813"/>
              <a:ext cx="3513196" cy="328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45794CC-9A36-14FE-379F-115FA48EC5A4}"/>
              </a:ext>
            </a:extLst>
          </p:cNvPr>
          <p:cNvSpPr txBox="1"/>
          <p:nvPr/>
        </p:nvSpPr>
        <p:spPr>
          <a:xfrm>
            <a:off x="5552265" y="9583424"/>
            <a:ext cx="643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34C9204-4C3B-DCCD-A97B-F2E8EBB8109F}"/>
              </a:ext>
            </a:extLst>
          </p:cNvPr>
          <p:cNvGrpSpPr/>
          <p:nvPr/>
        </p:nvGrpSpPr>
        <p:grpSpPr>
          <a:xfrm>
            <a:off x="3071114" y="11176220"/>
            <a:ext cx="2557183" cy="584775"/>
            <a:chOff x="1249103" y="3265593"/>
            <a:chExt cx="4538719" cy="227373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41C8325-777C-2F21-FDA5-AF3879D17F44}"/>
                </a:ext>
              </a:extLst>
            </p:cNvPr>
            <p:cNvSpPr txBox="1"/>
            <p:nvPr/>
          </p:nvSpPr>
          <p:spPr>
            <a:xfrm>
              <a:off x="1274984" y="3265593"/>
              <a:ext cx="4512838" cy="227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Wrap its position around to the opposite side of x and y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574DB58-0F0A-369C-0009-8EB579713626}"/>
                </a:ext>
              </a:extLst>
            </p:cNvPr>
            <p:cNvSpPr/>
            <p:nvPr/>
          </p:nvSpPr>
          <p:spPr>
            <a:xfrm>
              <a:off x="1249103" y="3270304"/>
              <a:ext cx="4439743" cy="2145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1A0592-D184-4BF4-AC22-7CA93B6C8B96}"/>
              </a:ext>
            </a:extLst>
          </p:cNvPr>
          <p:cNvCxnSpPr>
            <a:cxnSpLocks/>
            <a:stCxn id="84" idx="2"/>
            <a:endCxn id="80" idx="0"/>
          </p:cNvCxnSpPr>
          <p:nvPr/>
        </p:nvCxnSpPr>
        <p:spPr>
          <a:xfrm flipH="1">
            <a:off x="4321823" y="10868050"/>
            <a:ext cx="41066" cy="320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4EA6521-1602-1E93-80BA-9009A3BAB20D}"/>
              </a:ext>
            </a:extLst>
          </p:cNvPr>
          <p:cNvCxnSpPr>
            <a:cxnSpLocks/>
            <a:stCxn id="82" idx="2"/>
          </p:cNvCxnSpPr>
          <p:nvPr/>
        </p:nvCxnSpPr>
        <p:spPr>
          <a:xfrm rot="5400000">
            <a:off x="5059723" y="10039808"/>
            <a:ext cx="1127442" cy="25521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0443C67-CC4B-90A1-578F-AFB5E819BBDC}"/>
              </a:ext>
            </a:extLst>
          </p:cNvPr>
          <p:cNvCxnSpPr>
            <a:cxnSpLocks/>
            <a:stCxn id="84" idx="3"/>
            <a:endCxn id="81" idx="0"/>
          </p:cNvCxnSpPr>
          <p:nvPr/>
        </p:nvCxnSpPr>
        <p:spPr>
          <a:xfrm>
            <a:off x="5526064" y="9899888"/>
            <a:ext cx="1388683" cy="3081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F628125-6D7B-5E8A-BCF5-B38DB2F2AE7B}"/>
              </a:ext>
            </a:extLst>
          </p:cNvPr>
          <p:cNvCxnSpPr>
            <a:cxnSpLocks/>
            <a:stCxn id="80" idx="2"/>
            <a:endCxn id="76" idx="0"/>
          </p:cNvCxnSpPr>
          <p:nvPr/>
        </p:nvCxnSpPr>
        <p:spPr>
          <a:xfrm>
            <a:off x="4321823" y="11740114"/>
            <a:ext cx="34090" cy="444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CC7E50D-2767-0FC2-9888-59B28428F441}"/>
              </a:ext>
            </a:extLst>
          </p:cNvPr>
          <p:cNvGrpSpPr/>
          <p:nvPr/>
        </p:nvGrpSpPr>
        <p:grpSpPr>
          <a:xfrm>
            <a:off x="3917960" y="15482787"/>
            <a:ext cx="858852" cy="355134"/>
            <a:chOff x="3835797" y="497819"/>
            <a:chExt cx="818753" cy="33855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9EA4FD9-4144-4D34-DB6A-FD696B35AD25}"/>
                </a:ext>
              </a:extLst>
            </p:cNvPr>
            <p:cNvSpPr txBox="1"/>
            <p:nvPr/>
          </p:nvSpPr>
          <p:spPr>
            <a:xfrm>
              <a:off x="3930650" y="497819"/>
              <a:ext cx="723900" cy="334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78" dirty="0"/>
                <a:t>End</a:t>
              </a:r>
            </a:p>
          </p:txBody>
        </p:sp>
        <p:sp>
          <p:nvSpPr>
            <p:cNvPr id="78" name="Flowchart: Terminator 77">
              <a:extLst>
                <a:ext uri="{FF2B5EF4-FFF2-40B4-BE49-F238E27FC236}">
                  <a16:creationId xmlns:a16="http://schemas.microsoft.com/office/drawing/2014/main" id="{8B0DD3D9-FE26-6EBF-8504-D0EFF9797308}"/>
                </a:ext>
              </a:extLst>
            </p:cNvPr>
            <p:cNvSpPr/>
            <p:nvPr/>
          </p:nvSpPr>
          <p:spPr>
            <a:xfrm>
              <a:off x="3835797" y="497819"/>
              <a:ext cx="818753" cy="338554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88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41C16B3-94F2-094C-6466-1A99A7C0FA8E}"/>
              </a:ext>
            </a:extLst>
          </p:cNvPr>
          <p:cNvGrpSpPr/>
          <p:nvPr/>
        </p:nvGrpSpPr>
        <p:grpSpPr>
          <a:xfrm>
            <a:off x="3192738" y="12185071"/>
            <a:ext cx="2326350" cy="1936327"/>
            <a:chOff x="3616406" y="5828790"/>
            <a:chExt cx="2528143" cy="1936327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74859BB-2603-A075-48DB-D470B8CF4B45}"/>
                </a:ext>
              </a:extLst>
            </p:cNvPr>
            <p:cNvSpPr txBox="1"/>
            <p:nvPr/>
          </p:nvSpPr>
          <p:spPr>
            <a:xfrm>
              <a:off x="3936449" y="6349422"/>
              <a:ext cx="188805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Check if the bead attempts to move out of bounds in z-direction</a:t>
              </a:r>
            </a:p>
            <a:p>
              <a:pPr algn="ctr"/>
              <a:endParaRPr lang="en-US" sz="1600" dirty="0"/>
            </a:p>
          </p:txBody>
        </p:sp>
        <p:sp>
          <p:nvSpPr>
            <p:cNvPr id="76" name="Diamond 75">
              <a:extLst>
                <a:ext uri="{FF2B5EF4-FFF2-40B4-BE49-F238E27FC236}">
                  <a16:creationId xmlns:a16="http://schemas.microsoft.com/office/drawing/2014/main" id="{A4A347C8-43B4-F68F-0C66-89A64AA4C01E}"/>
                </a:ext>
              </a:extLst>
            </p:cNvPr>
            <p:cNvSpPr/>
            <p:nvPr/>
          </p:nvSpPr>
          <p:spPr>
            <a:xfrm>
              <a:off x="3616406" y="5828790"/>
              <a:ext cx="2528143" cy="1936327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5F3030D-CCEC-285B-19BD-EF3999CC9670}"/>
              </a:ext>
            </a:extLst>
          </p:cNvPr>
          <p:cNvGrpSpPr/>
          <p:nvPr/>
        </p:nvGrpSpPr>
        <p:grpSpPr>
          <a:xfrm>
            <a:off x="3457387" y="14426886"/>
            <a:ext cx="1797051" cy="584775"/>
            <a:chOff x="3741094" y="3353987"/>
            <a:chExt cx="3791866" cy="40732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B2EC883-DB08-8C34-B94D-2A086734ABA5}"/>
                </a:ext>
              </a:extLst>
            </p:cNvPr>
            <p:cNvSpPr txBox="1"/>
            <p:nvPr/>
          </p:nvSpPr>
          <p:spPr>
            <a:xfrm>
              <a:off x="3741094" y="3353987"/>
              <a:ext cx="3791866" cy="407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reset the bead to its original position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B343F2B-4BC3-5D15-1E59-A95B27FA288B}"/>
                </a:ext>
              </a:extLst>
            </p:cNvPr>
            <p:cNvSpPr/>
            <p:nvPr/>
          </p:nvSpPr>
          <p:spPr>
            <a:xfrm>
              <a:off x="3848259" y="3404813"/>
              <a:ext cx="3513196" cy="328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FBF8C27-F00F-23B3-408C-59A802A75E15}"/>
              </a:ext>
            </a:extLst>
          </p:cNvPr>
          <p:cNvGrpSpPr/>
          <p:nvPr/>
        </p:nvGrpSpPr>
        <p:grpSpPr>
          <a:xfrm>
            <a:off x="6067009" y="14121403"/>
            <a:ext cx="1797051" cy="584776"/>
            <a:chOff x="3741094" y="3353987"/>
            <a:chExt cx="3791866" cy="407327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2811DE0-B3D6-1C31-C976-73BE08E8D99D}"/>
                </a:ext>
              </a:extLst>
            </p:cNvPr>
            <p:cNvSpPr txBox="1"/>
            <p:nvPr/>
          </p:nvSpPr>
          <p:spPr>
            <a:xfrm>
              <a:off x="3741094" y="3353987"/>
              <a:ext cx="3791866" cy="407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Keep the position unchanged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79A1294-0D82-ED38-4CB1-D46FC56C4103}"/>
                </a:ext>
              </a:extLst>
            </p:cNvPr>
            <p:cNvSpPr/>
            <p:nvPr/>
          </p:nvSpPr>
          <p:spPr>
            <a:xfrm>
              <a:off x="3848259" y="3404813"/>
              <a:ext cx="3513196" cy="328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2312FB-BB3B-5DA4-F96E-E82E9C985374}"/>
              </a:ext>
            </a:extLst>
          </p:cNvPr>
          <p:cNvCxnSpPr>
            <a:cxnSpLocks/>
            <a:stCxn id="76" idx="2"/>
            <a:endCxn id="74" idx="0"/>
          </p:cNvCxnSpPr>
          <p:nvPr/>
        </p:nvCxnSpPr>
        <p:spPr>
          <a:xfrm flipH="1">
            <a:off x="4340667" y="14121398"/>
            <a:ext cx="15246" cy="3784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F715778-1FCA-0378-FA79-776663D9477B}"/>
              </a:ext>
            </a:extLst>
          </p:cNvPr>
          <p:cNvCxnSpPr>
            <a:cxnSpLocks/>
            <a:stCxn id="76" idx="3"/>
            <a:endCxn id="72" idx="0"/>
          </p:cNvCxnSpPr>
          <p:nvPr/>
        </p:nvCxnSpPr>
        <p:spPr>
          <a:xfrm>
            <a:off x="5519088" y="13153235"/>
            <a:ext cx="1431201" cy="10411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D942155-1C6C-2266-F063-CFF867DCDA5E}"/>
              </a:ext>
            </a:extLst>
          </p:cNvPr>
          <p:cNvCxnSpPr>
            <a:cxnSpLocks/>
            <a:stCxn id="71" idx="2"/>
          </p:cNvCxnSpPr>
          <p:nvPr/>
        </p:nvCxnSpPr>
        <p:spPr>
          <a:xfrm rot="5400000">
            <a:off x="5421017" y="13696405"/>
            <a:ext cx="534745" cy="255429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50846CB-E1FC-AE30-3A79-12869C01233E}"/>
              </a:ext>
            </a:extLst>
          </p:cNvPr>
          <p:cNvCxnSpPr>
            <a:cxnSpLocks/>
            <a:stCxn id="74" idx="2"/>
            <a:endCxn id="78" idx="0"/>
          </p:cNvCxnSpPr>
          <p:nvPr/>
        </p:nvCxnSpPr>
        <p:spPr>
          <a:xfrm>
            <a:off x="4340667" y="14970975"/>
            <a:ext cx="6719" cy="5118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4B7E830-725C-98EC-AF14-DAB101E6EF87}"/>
              </a:ext>
            </a:extLst>
          </p:cNvPr>
          <p:cNvSpPr txBox="1"/>
          <p:nvPr/>
        </p:nvSpPr>
        <p:spPr>
          <a:xfrm>
            <a:off x="4447800" y="14095014"/>
            <a:ext cx="643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yes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025CA4C-9643-4F04-F525-29FCDD10B52F}"/>
              </a:ext>
            </a:extLst>
          </p:cNvPr>
          <p:cNvSpPr txBox="1"/>
          <p:nvPr/>
        </p:nvSpPr>
        <p:spPr>
          <a:xfrm>
            <a:off x="6067009" y="12812861"/>
            <a:ext cx="643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4723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 59">
            <a:extLst>
              <a:ext uri="{FF2B5EF4-FFF2-40B4-BE49-F238E27FC236}">
                <a16:creationId xmlns:a16="http://schemas.microsoft.com/office/drawing/2014/main" id="{6A69B3DD-992F-CE01-B6AF-D96B93FC4EA1}"/>
              </a:ext>
            </a:extLst>
          </p:cNvPr>
          <p:cNvSpPr/>
          <p:nvPr/>
        </p:nvSpPr>
        <p:spPr>
          <a:xfrm>
            <a:off x="4003003" y="1097642"/>
            <a:ext cx="2816352" cy="5494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A2F46F-04F3-202A-3A29-81B35A509056}"/>
              </a:ext>
            </a:extLst>
          </p:cNvPr>
          <p:cNvSpPr txBox="1"/>
          <p:nvPr/>
        </p:nvSpPr>
        <p:spPr>
          <a:xfrm>
            <a:off x="-117846" y="1207618"/>
            <a:ext cx="1111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/>
              <a:t>kmoves</a:t>
            </a:r>
            <a:r>
              <a:rPr lang="en-IN" sz="2000" b="1" dirty="0"/>
              <a:t>(int </a:t>
            </a:r>
            <a:r>
              <a:rPr lang="en-IN" sz="2000" b="1" dirty="0" err="1"/>
              <a:t>cnum,int</a:t>
            </a:r>
            <a:r>
              <a:rPr lang="en-IN" sz="2000" b="1" dirty="0"/>
              <a:t> k)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6AE211-85ED-23D6-EE71-BEEA93A7D09A}"/>
              </a:ext>
            </a:extLst>
          </p:cNvPr>
          <p:cNvSpPr>
            <a:spLocks noChangeAspect="1"/>
          </p:cNvSpPr>
          <p:nvPr/>
        </p:nvSpPr>
        <p:spPr>
          <a:xfrm>
            <a:off x="437324" y="296562"/>
            <a:ext cx="10316817" cy="17423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5ECA29-D76D-4B55-D642-1565D6482D02}"/>
              </a:ext>
            </a:extLst>
          </p:cNvPr>
          <p:cNvGrpSpPr/>
          <p:nvPr/>
        </p:nvGrpSpPr>
        <p:grpSpPr>
          <a:xfrm>
            <a:off x="3428123" y="3732796"/>
            <a:ext cx="4255631" cy="584776"/>
            <a:chOff x="3120343" y="3299149"/>
            <a:chExt cx="4471980" cy="19170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8FD1E02-8F7A-ADA9-2C34-DBE0ED4EB585}"/>
                </a:ext>
              </a:extLst>
            </p:cNvPr>
            <p:cNvSpPr txBox="1"/>
            <p:nvPr/>
          </p:nvSpPr>
          <p:spPr>
            <a:xfrm>
              <a:off x="3120343" y="3299149"/>
              <a:ext cx="4471980" cy="191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Determine the current orientation vector of the k</a:t>
              </a:r>
              <a:r>
                <a:rPr lang="en-IN" sz="1600" baseline="30000" dirty="0"/>
                <a:t>th</a:t>
              </a:r>
              <a:r>
                <a:rPr lang="en-IN" sz="1600" dirty="0"/>
                <a:t> segment and save in </a:t>
              </a:r>
              <a:r>
                <a:rPr lang="en-IN" sz="1400" dirty="0"/>
                <a:t>vec1.ex,vec1.ey,vec1.ez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0CE4281-3781-8315-C074-8A80D61C9CDF}"/>
                </a:ext>
              </a:extLst>
            </p:cNvPr>
            <p:cNvSpPr/>
            <p:nvPr/>
          </p:nvSpPr>
          <p:spPr>
            <a:xfrm>
              <a:off x="3211056" y="3299149"/>
              <a:ext cx="4204530" cy="1808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23B4B49-8B4B-9AA2-B2C4-71F3C3C7128C}"/>
              </a:ext>
            </a:extLst>
          </p:cNvPr>
          <p:cNvGrpSpPr/>
          <p:nvPr/>
        </p:nvGrpSpPr>
        <p:grpSpPr>
          <a:xfrm>
            <a:off x="6152325" y="7969103"/>
            <a:ext cx="2270533" cy="553997"/>
            <a:chOff x="3120343" y="3299149"/>
            <a:chExt cx="3905359" cy="21540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2B4E880-1C9F-99C5-ED91-D5D212C5E462}"/>
                </a:ext>
              </a:extLst>
            </p:cNvPr>
            <p:cNvSpPr txBox="1"/>
            <p:nvPr/>
          </p:nvSpPr>
          <p:spPr>
            <a:xfrm>
              <a:off x="3120343" y="3299149"/>
              <a:ext cx="3814647" cy="215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Keep current position in </a:t>
              </a:r>
              <a:r>
                <a:rPr lang="en-IN" sz="1400" dirty="0" err="1"/>
                <a:t>kpos.ex,kpos.ey,kpos.ez</a:t>
              </a:r>
              <a:endParaRPr lang="en-IN" sz="1400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A7BBADB-3BC2-ADF2-EE32-BC21BCF67B02}"/>
                </a:ext>
              </a:extLst>
            </p:cNvPr>
            <p:cNvSpPr/>
            <p:nvPr/>
          </p:nvSpPr>
          <p:spPr>
            <a:xfrm>
              <a:off x="3211055" y="3299149"/>
              <a:ext cx="3814647" cy="2115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183B0C8-0BAF-D716-6051-E1A951E7A95E}"/>
              </a:ext>
            </a:extLst>
          </p:cNvPr>
          <p:cNvGrpSpPr/>
          <p:nvPr/>
        </p:nvGrpSpPr>
        <p:grpSpPr>
          <a:xfrm>
            <a:off x="3756247" y="8306542"/>
            <a:ext cx="2113994" cy="553997"/>
            <a:chOff x="3210802" y="3299149"/>
            <a:chExt cx="1290918" cy="21540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850C4E1-ADDE-DBF8-14E1-CB5A3EC46F82}"/>
                </a:ext>
              </a:extLst>
            </p:cNvPr>
            <p:cNvSpPr txBox="1"/>
            <p:nvPr/>
          </p:nvSpPr>
          <p:spPr>
            <a:xfrm>
              <a:off x="3210802" y="3299149"/>
              <a:ext cx="1290918" cy="215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Update bead moves in </a:t>
              </a:r>
              <a:r>
                <a:rPr lang="en-IN" sz="1400" dirty="0" err="1"/>
                <a:t>kpos.ex,kpos.ey,kpos.ez</a:t>
              </a:r>
              <a:endParaRPr lang="en-IN" sz="140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1534B54-64A5-61B4-890F-A76D52FBDD80}"/>
                </a:ext>
              </a:extLst>
            </p:cNvPr>
            <p:cNvSpPr/>
            <p:nvPr/>
          </p:nvSpPr>
          <p:spPr>
            <a:xfrm>
              <a:off x="3211057" y="3299149"/>
              <a:ext cx="1233763" cy="2136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58E6B1-7F98-636F-70BE-D3C8C1EDE05E}"/>
              </a:ext>
            </a:extLst>
          </p:cNvPr>
          <p:cNvCxnSpPr>
            <a:cxnSpLocks/>
            <a:stCxn id="51" idx="2"/>
            <a:endCxn id="92" idx="0"/>
          </p:cNvCxnSpPr>
          <p:nvPr/>
        </p:nvCxnSpPr>
        <p:spPr>
          <a:xfrm flipH="1">
            <a:off x="4780033" y="8860539"/>
            <a:ext cx="33211" cy="549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951410-1A30-6869-B370-7EE77E75D713}"/>
              </a:ext>
            </a:extLst>
          </p:cNvPr>
          <p:cNvCxnSpPr>
            <a:cxnSpLocks/>
            <a:stCxn id="40" idx="2"/>
            <a:endCxn id="52" idx="0"/>
          </p:cNvCxnSpPr>
          <p:nvPr/>
        </p:nvCxnSpPr>
        <p:spPr>
          <a:xfrm flipH="1">
            <a:off x="4766864" y="7862665"/>
            <a:ext cx="20987" cy="443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70D30C-6635-F1AB-C9A1-E8BEF51BCF76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 flipH="1">
            <a:off x="5071994" y="5268588"/>
            <a:ext cx="391432" cy="442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DDAA885-96DF-241C-26EB-16C9131C5DCC}"/>
              </a:ext>
            </a:extLst>
          </p:cNvPr>
          <p:cNvCxnSpPr>
            <a:cxnSpLocks/>
            <a:stCxn id="40" idx="3"/>
            <a:endCxn id="54" idx="0"/>
          </p:cNvCxnSpPr>
          <p:nvPr/>
        </p:nvCxnSpPr>
        <p:spPr>
          <a:xfrm>
            <a:off x="5951026" y="7204110"/>
            <a:ext cx="1362935" cy="76499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6D68FD8-824B-4AA3-BE86-4A380FEF767B}"/>
              </a:ext>
            </a:extLst>
          </p:cNvPr>
          <p:cNvCxnSpPr>
            <a:cxnSpLocks/>
            <a:stCxn id="54" idx="2"/>
          </p:cNvCxnSpPr>
          <p:nvPr/>
        </p:nvCxnSpPr>
        <p:spPr>
          <a:xfrm rot="5400000">
            <a:off x="5705828" y="7595216"/>
            <a:ext cx="690152" cy="252611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65FAF4-1083-EC49-31D3-602C93B43741}"/>
              </a:ext>
            </a:extLst>
          </p:cNvPr>
          <p:cNvSpPr txBox="1"/>
          <p:nvPr/>
        </p:nvSpPr>
        <p:spPr>
          <a:xfrm>
            <a:off x="4174965" y="7882965"/>
            <a:ext cx="535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yes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8F016E-17FA-C592-AE0B-38A4F1AD1ED9}"/>
              </a:ext>
            </a:extLst>
          </p:cNvPr>
          <p:cNvSpPr txBox="1"/>
          <p:nvPr/>
        </p:nvSpPr>
        <p:spPr>
          <a:xfrm>
            <a:off x="6144423" y="6906260"/>
            <a:ext cx="444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9F3E6E3-E800-E3C6-582B-EE373525CCA0}"/>
              </a:ext>
            </a:extLst>
          </p:cNvPr>
          <p:cNvGrpSpPr/>
          <p:nvPr/>
        </p:nvGrpSpPr>
        <p:grpSpPr>
          <a:xfrm>
            <a:off x="4813243" y="2007580"/>
            <a:ext cx="1292738" cy="331124"/>
            <a:chOff x="4027187" y="828380"/>
            <a:chExt cx="1540510" cy="39458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A12AB26-BB38-1E94-11E9-04AC29CC6010}"/>
                </a:ext>
              </a:extLst>
            </p:cNvPr>
            <p:cNvSpPr txBox="1"/>
            <p:nvPr/>
          </p:nvSpPr>
          <p:spPr>
            <a:xfrm>
              <a:off x="4027187" y="828380"/>
              <a:ext cx="1540510" cy="37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68" dirty="0"/>
                <a:t>start</a:t>
              </a:r>
              <a:endParaRPr lang="en-IN" sz="1468" dirty="0"/>
            </a:p>
          </p:txBody>
        </p:sp>
        <p:sp>
          <p:nvSpPr>
            <p:cNvPr id="46" name="Flowchart: Terminator 45">
              <a:extLst>
                <a:ext uri="{FF2B5EF4-FFF2-40B4-BE49-F238E27FC236}">
                  <a16:creationId xmlns:a16="http://schemas.microsoft.com/office/drawing/2014/main" id="{5F23E0FF-31AE-5706-E519-D70DF052BA19}"/>
                </a:ext>
              </a:extLst>
            </p:cNvPr>
            <p:cNvSpPr/>
            <p:nvPr/>
          </p:nvSpPr>
          <p:spPr>
            <a:xfrm>
              <a:off x="4200180" y="828380"/>
              <a:ext cx="1143980" cy="394589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11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3D7484-23D9-642E-BB9F-90419CE2EB99}"/>
              </a:ext>
            </a:extLst>
          </p:cNvPr>
          <p:cNvCxnSpPr>
            <a:cxnSpLocks/>
            <a:stCxn id="44" idx="2"/>
            <a:endCxn id="56" idx="0"/>
          </p:cNvCxnSpPr>
          <p:nvPr/>
        </p:nvCxnSpPr>
        <p:spPr>
          <a:xfrm>
            <a:off x="5481611" y="3166337"/>
            <a:ext cx="33394" cy="566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4F81F86-B3BE-300F-694D-05EAF1EED739}"/>
              </a:ext>
            </a:extLst>
          </p:cNvPr>
          <p:cNvGrpSpPr/>
          <p:nvPr/>
        </p:nvGrpSpPr>
        <p:grpSpPr>
          <a:xfrm>
            <a:off x="4570974" y="2786328"/>
            <a:ext cx="1775550" cy="379993"/>
            <a:chOff x="4289919" y="3299149"/>
            <a:chExt cx="1954683" cy="12381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55A2117-7534-1D80-630C-FF912B5682C5}"/>
                </a:ext>
              </a:extLst>
            </p:cNvPr>
            <p:cNvSpPr txBox="1"/>
            <p:nvPr/>
          </p:nvSpPr>
          <p:spPr>
            <a:xfrm>
              <a:off x="4289919" y="3306065"/>
              <a:ext cx="1954683" cy="110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Initialize variables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468F98B-7EDB-8917-8B41-57E725DB9876}"/>
                </a:ext>
              </a:extLst>
            </p:cNvPr>
            <p:cNvSpPr/>
            <p:nvPr/>
          </p:nvSpPr>
          <p:spPr>
            <a:xfrm>
              <a:off x="4361996" y="3299149"/>
              <a:ext cx="1860865" cy="1238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994231-593D-69D3-2275-BB026662D34A}"/>
              </a:ext>
            </a:extLst>
          </p:cNvPr>
          <p:cNvCxnSpPr>
            <a:cxnSpLocks/>
            <a:stCxn id="46" idx="2"/>
            <a:endCxn id="43" idx="0"/>
          </p:cNvCxnSpPr>
          <p:nvPr/>
        </p:nvCxnSpPr>
        <p:spPr>
          <a:xfrm>
            <a:off x="5438405" y="2338705"/>
            <a:ext cx="20344" cy="468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843F268-A7C1-16E1-406C-B98AA55EF44F}"/>
              </a:ext>
            </a:extLst>
          </p:cNvPr>
          <p:cNvGrpSpPr/>
          <p:nvPr/>
        </p:nvGrpSpPr>
        <p:grpSpPr>
          <a:xfrm>
            <a:off x="3563851" y="5710603"/>
            <a:ext cx="3014426" cy="601667"/>
            <a:chOff x="3120343" y="3299149"/>
            <a:chExt cx="3502995" cy="19723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6E0639A-5351-9FAB-C769-A394BF29CA02}"/>
                </a:ext>
              </a:extLst>
            </p:cNvPr>
            <p:cNvSpPr txBox="1"/>
            <p:nvPr/>
          </p:nvSpPr>
          <p:spPr>
            <a:xfrm>
              <a:off x="3120343" y="3299149"/>
              <a:ext cx="3502995" cy="191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Compute the dot product between two vectors(vec1,vec2)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268B075-FFE1-B48C-ACC5-9C0516F39963}"/>
                </a:ext>
              </a:extLst>
            </p:cNvPr>
            <p:cNvSpPr/>
            <p:nvPr/>
          </p:nvSpPr>
          <p:spPr>
            <a:xfrm>
              <a:off x="3211057" y="3299149"/>
              <a:ext cx="3323730" cy="1972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CA5CE3B-79B3-7C6B-A485-2CFC47B4927B}"/>
              </a:ext>
            </a:extLst>
          </p:cNvPr>
          <p:cNvGrpSpPr/>
          <p:nvPr/>
        </p:nvGrpSpPr>
        <p:grpSpPr>
          <a:xfrm>
            <a:off x="3599282" y="6545554"/>
            <a:ext cx="2377137" cy="1317108"/>
            <a:chOff x="3588808" y="6448008"/>
            <a:chExt cx="2583336" cy="131710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DA1C334-97B1-B87F-23D3-D78021AADE04}"/>
                </a:ext>
              </a:extLst>
            </p:cNvPr>
            <p:cNvSpPr txBox="1"/>
            <p:nvPr/>
          </p:nvSpPr>
          <p:spPr>
            <a:xfrm>
              <a:off x="3588808" y="6857836"/>
              <a:ext cx="25833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Check for a kink move</a:t>
              </a:r>
            </a:p>
            <a:p>
              <a:pPr algn="ctr"/>
              <a:r>
                <a:rPr lang="en-US" sz="1600" dirty="0"/>
                <a:t>(dot product = 0)</a:t>
              </a:r>
            </a:p>
          </p:txBody>
        </p:sp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AF61B4BB-6974-45B1-EEAE-2631EA3FF31C}"/>
                </a:ext>
              </a:extLst>
            </p:cNvPr>
            <p:cNvSpPr/>
            <p:nvPr/>
          </p:nvSpPr>
          <p:spPr>
            <a:xfrm>
              <a:off x="3616406" y="6448008"/>
              <a:ext cx="2528142" cy="1317109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697283C-5253-47E4-ED11-157143F805DA}"/>
              </a:ext>
            </a:extLst>
          </p:cNvPr>
          <p:cNvCxnSpPr>
            <a:cxnSpLocks/>
            <a:stCxn id="42" idx="2"/>
            <a:endCxn id="40" idx="0"/>
          </p:cNvCxnSpPr>
          <p:nvPr/>
        </p:nvCxnSpPr>
        <p:spPr>
          <a:xfrm flipH="1">
            <a:off x="4787850" y="6312268"/>
            <a:ext cx="284144" cy="233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DEB3644-FE7A-711E-92DB-38A777E94588}"/>
              </a:ext>
            </a:extLst>
          </p:cNvPr>
          <p:cNvGrpSpPr/>
          <p:nvPr/>
        </p:nvGrpSpPr>
        <p:grpSpPr>
          <a:xfrm>
            <a:off x="3401933" y="4724490"/>
            <a:ext cx="4113632" cy="584776"/>
            <a:chOff x="3120343" y="3299149"/>
            <a:chExt cx="4322763" cy="19170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FF0EB50-DD30-2317-58D2-1E3FBFC6786A}"/>
                </a:ext>
              </a:extLst>
            </p:cNvPr>
            <p:cNvSpPr txBox="1"/>
            <p:nvPr/>
          </p:nvSpPr>
          <p:spPr>
            <a:xfrm>
              <a:off x="3120343" y="3299149"/>
              <a:ext cx="4322763" cy="191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Determine the current orientation vector of the k-1</a:t>
              </a:r>
              <a:r>
                <a:rPr lang="en-IN" sz="1600" baseline="30000" dirty="0"/>
                <a:t>th</a:t>
              </a:r>
              <a:r>
                <a:rPr lang="en-IN" sz="1600" dirty="0"/>
                <a:t> segment and save in </a:t>
              </a:r>
              <a:r>
                <a:rPr lang="en-IN" sz="1400" dirty="0"/>
                <a:t>vec2.ex,vec2.ey,vec2.ez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0D12653-14B3-7A49-1629-70FAB59124F0}"/>
                </a:ext>
              </a:extLst>
            </p:cNvPr>
            <p:cNvSpPr/>
            <p:nvPr/>
          </p:nvSpPr>
          <p:spPr>
            <a:xfrm>
              <a:off x="3211057" y="3299149"/>
              <a:ext cx="4151165" cy="1783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BD3D70-6562-9103-71C0-FE6391D25185}"/>
              </a:ext>
            </a:extLst>
          </p:cNvPr>
          <p:cNvCxnSpPr>
            <a:cxnSpLocks/>
            <a:stCxn id="56" idx="2"/>
            <a:endCxn id="37" idx="0"/>
          </p:cNvCxnSpPr>
          <p:nvPr/>
        </p:nvCxnSpPr>
        <p:spPr>
          <a:xfrm flipH="1">
            <a:off x="5458750" y="4284576"/>
            <a:ext cx="56257" cy="4399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F23395A-D40E-D86F-E2B5-6DF1C075775A}"/>
              </a:ext>
            </a:extLst>
          </p:cNvPr>
          <p:cNvSpPr txBox="1"/>
          <p:nvPr/>
        </p:nvSpPr>
        <p:spPr>
          <a:xfrm>
            <a:off x="4845810" y="11332564"/>
            <a:ext cx="643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yes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F309A8-E249-4567-7719-E14E644FC7A9}"/>
              </a:ext>
            </a:extLst>
          </p:cNvPr>
          <p:cNvGrpSpPr/>
          <p:nvPr/>
        </p:nvGrpSpPr>
        <p:grpSpPr>
          <a:xfrm>
            <a:off x="3616858" y="9409998"/>
            <a:ext cx="2326350" cy="1936327"/>
            <a:chOff x="3616406" y="5828790"/>
            <a:chExt cx="2528143" cy="193632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6429B38-2500-B9DF-6646-194034189D1C}"/>
                </a:ext>
              </a:extLst>
            </p:cNvPr>
            <p:cNvSpPr txBox="1"/>
            <p:nvPr/>
          </p:nvSpPr>
          <p:spPr>
            <a:xfrm>
              <a:off x="3911215" y="6320753"/>
              <a:ext cx="188805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Check if the bead attempts to move out of simulation box in x and y</a:t>
              </a:r>
            </a:p>
            <a:p>
              <a:pPr algn="ctr"/>
              <a:endParaRPr lang="en-US" sz="1600" dirty="0"/>
            </a:p>
          </p:txBody>
        </p:sp>
        <p:sp>
          <p:nvSpPr>
            <p:cNvPr id="92" name="Diamond 91">
              <a:extLst>
                <a:ext uri="{FF2B5EF4-FFF2-40B4-BE49-F238E27FC236}">
                  <a16:creationId xmlns:a16="http://schemas.microsoft.com/office/drawing/2014/main" id="{3B1089D8-0755-4602-7683-352F0808FC6F}"/>
                </a:ext>
              </a:extLst>
            </p:cNvPr>
            <p:cNvSpPr/>
            <p:nvPr/>
          </p:nvSpPr>
          <p:spPr>
            <a:xfrm>
              <a:off x="3616406" y="5828790"/>
              <a:ext cx="2528143" cy="1936327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AEBF7DC-D601-F6A1-1CDD-51C4AAEC91E2}"/>
              </a:ext>
            </a:extLst>
          </p:cNvPr>
          <p:cNvGrpSpPr/>
          <p:nvPr/>
        </p:nvGrpSpPr>
        <p:grpSpPr>
          <a:xfrm>
            <a:off x="6433365" y="10686335"/>
            <a:ext cx="1797051" cy="584776"/>
            <a:chOff x="3741094" y="3353987"/>
            <a:chExt cx="3791866" cy="407327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6874610-739D-7400-4312-4F22C5135653}"/>
                </a:ext>
              </a:extLst>
            </p:cNvPr>
            <p:cNvSpPr txBox="1"/>
            <p:nvPr/>
          </p:nvSpPr>
          <p:spPr>
            <a:xfrm>
              <a:off x="3741094" y="3353987"/>
              <a:ext cx="3791866" cy="407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Keep the position unchanged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2E42B81-2B54-97F5-B407-2DB52A386B80}"/>
                </a:ext>
              </a:extLst>
            </p:cNvPr>
            <p:cNvSpPr/>
            <p:nvPr/>
          </p:nvSpPr>
          <p:spPr>
            <a:xfrm>
              <a:off x="3848259" y="3404813"/>
              <a:ext cx="3513196" cy="328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F3B6445-88F0-7A2F-F00D-746F698A1E09}"/>
              </a:ext>
            </a:extLst>
          </p:cNvPr>
          <p:cNvSpPr txBox="1"/>
          <p:nvPr/>
        </p:nvSpPr>
        <p:spPr>
          <a:xfrm>
            <a:off x="5969409" y="10061698"/>
            <a:ext cx="643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no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9E0BC9-66F3-E0E4-BCA4-44DD88FC6C75}"/>
              </a:ext>
            </a:extLst>
          </p:cNvPr>
          <p:cNvGrpSpPr/>
          <p:nvPr/>
        </p:nvGrpSpPr>
        <p:grpSpPr>
          <a:xfrm>
            <a:off x="3488258" y="11654494"/>
            <a:ext cx="2557183" cy="584775"/>
            <a:chOff x="1249103" y="3265593"/>
            <a:chExt cx="4538719" cy="227373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60C31C0-1076-16F9-0A6C-27B65E8EB2AA}"/>
                </a:ext>
              </a:extLst>
            </p:cNvPr>
            <p:cNvSpPr txBox="1"/>
            <p:nvPr/>
          </p:nvSpPr>
          <p:spPr>
            <a:xfrm>
              <a:off x="1274984" y="3265593"/>
              <a:ext cx="4512838" cy="227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Wrap its position around to the opposite side of x and y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9688E4E-ED9E-7958-6E38-648FF5298906}"/>
                </a:ext>
              </a:extLst>
            </p:cNvPr>
            <p:cNvSpPr/>
            <p:nvPr/>
          </p:nvSpPr>
          <p:spPr>
            <a:xfrm>
              <a:off x="1249103" y="3270304"/>
              <a:ext cx="4439743" cy="2145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E69B0A-2533-F46B-02C7-7FFA1E90185A}"/>
              </a:ext>
            </a:extLst>
          </p:cNvPr>
          <p:cNvCxnSpPr>
            <a:cxnSpLocks/>
            <a:stCxn id="92" idx="2"/>
            <a:endCxn id="88" idx="0"/>
          </p:cNvCxnSpPr>
          <p:nvPr/>
        </p:nvCxnSpPr>
        <p:spPr>
          <a:xfrm flipH="1">
            <a:off x="4738967" y="11346324"/>
            <a:ext cx="41066" cy="320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05DE8EC-FB68-FABC-9D82-847BA25A7D81}"/>
              </a:ext>
            </a:extLst>
          </p:cNvPr>
          <p:cNvCxnSpPr>
            <a:cxnSpLocks/>
            <a:stCxn id="90" idx="2"/>
          </p:cNvCxnSpPr>
          <p:nvPr/>
        </p:nvCxnSpPr>
        <p:spPr>
          <a:xfrm rot="5400000">
            <a:off x="5476867" y="10518082"/>
            <a:ext cx="1127442" cy="25521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B496119-11D8-8644-F74C-BAD279F4E9A5}"/>
              </a:ext>
            </a:extLst>
          </p:cNvPr>
          <p:cNvCxnSpPr>
            <a:cxnSpLocks/>
            <a:stCxn id="92" idx="3"/>
            <a:endCxn id="89" idx="0"/>
          </p:cNvCxnSpPr>
          <p:nvPr/>
        </p:nvCxnSpPr>
        <p:spPr>
          <a:xfrm>
            <a:off x="5943208" y="10378162"/>
            <a:ext cx="1388683" cy="3081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ED2B73F-B5F5-F963-0574-C335B7557134}"/>
              </a:ext>
            </a:extLst>
          </p:cNvPr>
          <p:cNvCxnSpPr>
            <a:cxnSpLocks/>
            <a:stCxn id="88" idx="2"/>
            <a:endCxn id="84" idx="0"/>
          </p:cNvCxnSpPr>
          <p:nvPr/>
        </p:nvCxnSpPr>
        <p:spPr>
          <a:xfrm>
            <a:off x="4738967" y="12218388"/>
            <a:ext cx="34090" cy="444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1F878D3-580E-D7AF-9017-F2B3AEC2DD6E}"/>
              </a:ext>
            </a:extLst>
          </p:cNvPr>
          <p:cNvGrpSpPr/>
          <p:nvPr/>
        </p:nvGrpSpPr>
        <p:grpSpPr>
          <a:xfrm>
            <a:off x="4335104" y="15961061"/>
            <a:ext cx="858852" cy="355134"/>
            <a:chOff x="3835797" y="497819"/>
            <a:chExt cx="818753" cy="338554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2D6A405-43C4-1658-4637-4E2F90BEA65A}"/>
                </a:ext>
              </a:extLst>
            </p:cNvPr>
            <p:cNvSpPr txBox="1"/>
            <p:nvPr/>
          </p:nvSpPr>
          <p:spPr>
            <a:xfrm>
              <a:off x="3930650" y="497819"/>
              <a:ext cx="723900" cy="334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78" dirty="0"/>
                <a:t>End</a:t>
              </a:r>
            </a:p>
          </p:txBody>
        </p:sp>
        <p:sp>
          <p:nvSpPr>
            <p:cNvPr id="86" name="Flowchart: Terminator 85">
              <a:extLst>
                <a:ext uri="{FF2B5EF4-FFF2-40B4-BE49-F238E27FC236}">
                  <a16:creationId xmlns:a16="http://schemas.microsoft.com/office/drawing/2014/main" id="{1853AE65-A2DB-CADD-9262-544C10841A88}"/>
                </a:ext>
              </a:extLst>
            </p:cNvPr>
            <p:cNvSpPr/>
            <p:nvPr/>
          </p:nvSpPr>
          <p:spPr>
            <a:xfrm>
              <a:off x="3835797" y="497819"/>
              <a:ext cx="818753" cy="338554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88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D0138D7-6442-574E-633D-2B4D0E250678}"/>
              </a:ext>
            </a:extLst>
          </p:cNvPr>
          <p:cNvGrpSpPr/>
          <p:nvPr/>
        </p:nvGrpSpPr>
        <p:grpSpPr>
          <a:xfrm>
            <a:off x="3609882" y="12663345"/>
            <a:ext cx="2326350" cy="1936327"/>
            <a:chOff x="3616406" y="5828790"/>
            <a:chExt cx="2528143" cy="193632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88524F4-DF30-06B7-4A90-D9D0D7188299}"/>
                </a:ext>
              </a:extLst>
            </p:cNvPr>
            <p:cNvSpPr txBox="1"/>
            <p:nvPr/>
          </p:nvSpPr>
          <p:spPr>
            <a:xfrm>
              <a:off x="3936449" y="6349422"/>
              <a:ext cx="188805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Check if the bead attempts to move out of bounds in z-direction</a:t>
              </a:r>
            </a:p>
            <a:p>
              <a:pPr algn="ctr"/>
              <a:endParaRPr lang="en-US" sz="1600" dirty="0"/>
            </a:p>
          </p:txBody>
        </p:sp>
        <p:sp>
          <p:nvSpPr>
            <p:cNvPr id="84" name="Diamond 83">
              <a:extLst>
                <a:ext uri="{FF2B5EF4-FFF2-40B4-BE49-F238E27FC236}">
                  <a16:creationId xmlns:a16="http://schemas.microsoft.com/office/drawing/2014/main" id="{5EA8802F-7470-9CED-15E4-16FD3DB80DF6}"/>
                </a:ext>
              </a:extLst>
            </p:cNvPr>
            <p:cNvSpPr/>
            <p:nvPr/>
          </p:nvSpPr>
          <p:spPr>
            <a:xfrm>
              <a:off x="3616406" y="5828790"/>
              <a:ext cx="2528143" cy="1936327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E4B1A8E-E737-E760-BDB2-83591CD45AA7}"/>
              </a:ext>
            </a:extLst>
          </p:cNvPr>
          <p:cNvGrpSpPr/>
          <p:nvPr/>
        </p:nvGrpSpPr>
        <p:grpSpPr>
          <a:xfrm>
            <a:off x="3874531" y="14905160"/>
            <a:ext cx="1797051" cy="584775"/>
            <a:chOff x="3741094" y="3353987"/>
            <a:chExt cx="3791866" cy="407326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E9C2000-3B48-3570-3927-BAA025151AB8}"/>
                </a:ext>
              </a:extLst>
            </p:cNvPr>
            <p:cNvSpPr txBox="1"/>
            <p:nvPr/>
          </p:nvSpPr>
          <p:spPr>
            <a:xfrm>
              <a:off x="3741094" y="3353987"/>
              <a:ext cx="3791866" cy="407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reset the bead to its original position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C173D15-1E61-D326-AA16-168752756311}"/>
                </a:ext>
              </a:extLst>
            </p:cNvPr>
            <p:cNvSpPr/>
            <p:nvPr/>
          </p:nvSpPr>
          <p:spPr>
            <a:xfrm>
              <a:off x="3848259" y="3404813"/>
              <a:ext cx="3513196" cy="328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0FCC7C5-8509-AF3D-B9EF-FA782E365B82}"/>
              </a:ext>
            </a:extLst>
          </p:cNvPr>
          <p:cNvGrpSpPr/>
          <p:nvPr/>
        </p:nvGrpSpPr>
        <p:grpSpPr>
          <a:xfrm>
            <a:off x="6484153" y="14599677"/>
            <a:ext cx="1797051" cy="584776"/>
            <a:chOff x="3741094" y="3353987"/>
            <a:chExt cx="3791866" cy="40732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B07976F-AF60-140F-7F52-B62AD3FEF28F}"/>
                </a:ext>
              </a:extLst>
            </p:cNvPr>
            <p:cNvSpPr txBox="1"/>
            <p:nvPr/>
          </p:nvSpPr>
          <p:spPr>
            <a:xfrm>
              <a:off x="3741094" y="3353987"/>
              <a:ext cx="3791866" cy="407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Keep the position unchanged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BFB8B84-F8AC-92AE-D932-CC2D8DADBEB2}"/>
                </a:ext>
              </a:extLst>
            </p:cNvPr>
            <p:cNvSpPr/>
            <p:nvPr/>
          </p:nvSpPr>
          <p:spPr>
            <a:xfrm>
              <a:off x="3848259" y="3404813"/>
              <a:ext cx="3513196" cy="328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596C012-5324-6935-A7F8-E500281DD19A}"/>
              </a:ext>
            </a:extLst>
          </p:cNvPr>
          <p:cNvCxnSpPr>
            <a:cxnSpLocks/>
            <a:stCxn id="84" idx="2"/>
            <a:endCxn id="82" idx="0"/>
          </p:cNvCxnSpPr>
          <p:nvPr/>
        </p:nvCxnSpPr>
        <p:spPr>
          <a:xfrm flipH="1">
            <a:off x="4757811" y="14599672"/>
            <a:ext cx="15246" cy="3784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EEC1CA5-9174-A117-7959-260614364557}"/>
              </a:ext>
            </a:extLst>
          </p:cNvPr>
          <p:cNvCxnSpPr>
            <a:cxnSpLocks/>
            <a:stCxn id="84" idx="3"/>
            <a:endCxn id="80" idx="0"/>
          </p:cNvCxnSpPr>
          <p:nvPr/>
        </p:nvCxnSpPr>
        <p:spPr>
          <a:xfrm>
            <a:off x="5936232" y="13631509"/>
            <a:ext cx="1431201" cy="10411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4BD9EB1-8337-94B1-EBDB-DD1FD60B0D21}"/>
              </a:ext>
            </a:extLst>
          </p:cNvPr>
          <p:cNvCxnSpPr>
            <a:cxnSpLocks/>
            <a:stCxn id="79" idx="2"/>
          </p:cNvCxnSpPr>
          <p:nvPr/>
        </p:nvCxnSpPr>
        <p:spPr>
          <a:xfrm rot="5400000">
            <a:off x="5838161" y="14174679"/>
            <a:ext cx="534745" cy="255429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E309551-C972-10F6-ED7E-7000C9C266A6}"/>
              </a:ext>
            </a:extLst>
          </p:cNvPr>
          <p:cNvCxnSpPr>
            <a:cxnSpLocks/>
            <a:stCxn id="82" idx="2"/>
            <a:endCxn id="86" idx="0"/>
          </p:cNvCxnSpPr>
          <p:nvPr/>
        </p:nvCxnSpPr>
        <p:spPr>
          <a:xfrm>
            <a:off x="4757811" y="15449249"/>
            <a:ext cx="6719" cy="5118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E36B386-CDE7-0613-4FBA-E910DEDD7E51}"/>
              </a:ext>
            </a:extLst>
          </p:cNvPr>
          <p:cNvSpPr txBox="1"/>
          <p:nvPr/>
        </p:nvSpPr>
        <p:spPr>
          <a:xfrm>
            <a:off x="4864944" y="14573288"/>
            <a:ext cx="643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yes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44F4AE9-DE27-24D3-4D7A-C340EAFD6B9A}"/>
              </a:ext>
            </a:extLst>
          </p:cNvPr>
          <p:cNvSpPr txBox="1"/>
          <p:nvPr/>
        </p:nvSpPr>
        <p:spPr>
          <a:xfrm>
            <a:off x="6484153" y="13291135"/>
            <a:ext cx="643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90835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E65A7E81-BA90-5DE1-8752-C2F7FCD91A13}"/>
              </a:ext>
            </a:extLst>
          </p:cNvPr>
          <p:cNvSpPr/>
          <p:nvPr/>
        </p:nvSpPr>
        <p:spPr>
          <a:xfrm>
            <a:off x="4051295" y="2977405"/>
            <a:ext cx="2962965" cy="5494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46943A-D014-6B54-EBB4-E27381D57825}"/>
              </a:ext>
            </a:extLst>
          </p:cNvPr>
          <p:cNvGrpSpPr/>
          <p:nvPr/>
        </p:nvGrpSpPr>
        <p:grpSpPr>
          <a:xfrm>
            <a:off x="3446233" y="5861092"/>
            <a:ext cx="2408356" cy="1513000"/>
            <a:chOff x="3616406" y="6252118"/>
            <a:chExt cx="2617263" cy="151300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C616DA3-A823-F4EC-1A38-E5C40586F9C6}"/>
                </a:ext>
              </a:extLst>
            </p:cNvPr>
            <p:cNvSpPr txBox="1"/>
            <p:nvPr/>
          </p:nvSpPr>
          <p:spPr>
            <a:xfrm>
              <a:off x="3650333" y="6604842"/>
              <a:ext cx="25833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Check if more</a:t>
              </a:r>
            </a:p>
            <a:p>
              <a:pPr algn="ctr"/>
              <a:r>
                <a:rPr lang="en-US" sz="1600" dirty="0"/>
                <a:t> than one bead occupied in the site</a:t>
              </a:r>
            </a:p>
          </p:txBody>
        </p:sp>
        <p:sp>
          <p:nvSpPr>
            <p:cNvPr id="51" name="Diamond 50">
              <a:extLst>
                <a:ext uri="{FF2B5EF4-FFF2-40B4-BE49-F238E27FC236}">
                  <a16:creationId xmlns:a16="http://schemas.microsoft.com/office/drawing/2014/main" id="{2E09D68B-F076-5FDC-FAD6-582EE2461312}"/>
                </a:ext>
              </a:extLst>
            </p:cNvPr>
            <p:cNvSpPr/>
            <p:nvPr/>
          </p:nvSpPr>
          <p:spPr>
            <a:xfrm>
              <a:off x="3616406" y="6252118"/>
              <a:ext cx="2528143" cy="151300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CDBA5-2BC3-89AE-1AEA-03DF789D8E9F}"/>
              </a:ext>
            </a:extLst>
          </p:cNvPr>
          <p:cNvGrpSpPr/>
          <p:nvPr/>
        </p:nvGrpSpPr>
        <p:grpSpPr>
          <a:xfrm>
            <a:off x="6332223" y="8177859"/>
            <a:ext cx="2811778" cy="584775"/>
            <a:chOff x="3120345" y="3299149"/>
            <a:chExt cx="4836310" cy="22737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3D9BB44-A27C-E38E-5EFF-7EEF42F5A3BB}"/>
                </a:ext>
              </a:extLst>
            </p:cNvPr>
            <p:cNvSpPr txBox="1"/>
            <p:nvPr/>
          </p:nvSpPr>
          <p:spPr>
            <a:xfrm>
              <a:off x="3120345" y="3299149"/>
              <a:ext cx="4836310" cy="227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Calculate energy change(</a:t>
              </a:r>
              <a:r>
                <a:rPr lang="en-IN" sz="1600" dirty="0" err="1"/>
                <a:t>Ediff</a:t>
              </a:r>
              <a:r>
                <a:rPr lang="en-IN" sz="1600" dirty="0"/>
                <a:t>) with high overlap penalty(Ex)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E1F50EC-C537-1961-3F56-E2FD3860049A}"/>
                </a:ext>
              </a:extLst>
            </p:cNvPr>
            <p:cNvSpPr/>
            <p:nvPr/>
          </p:nvSpPr>
          <p:spPr>
            <a:xfrm>
              <a:off x="3211055" y="3299149"/>
              <a:ext cx="4745600" cy="2136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E324C45-A36E-7ED7-A27B-EFE1E2CAEEF9}"/>
              </a:ext>
            </a:extLst>
          </p:cNvPr>
          <p:cNvGrpSpPr/>
          <p:nvPr/>
        </p:nvGrpSpPr>
        <p:grpSpPr>
          <a:xfrm>
            <a:off x="3413254" y="7763931"/>
            <a:ext cx="2423618" cy="523222"/>
            <a:chOff x="3233773" y="3309643"/>
            <a:chExt cx="1608988" cy="20344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9C6DA21-533E-39C2-B379-30CD193E85B1}"/>
                </a:ext>
              </a:extLst>
            </p:cNvPr>
            <p:cNvSpPr txBox="1"/>
            <p:nvPr/>
          </p:nvSpPr>
          <p:spPr>
            <a:xfrm>
              <a:off x="3241112" y="3309643"/>
              <a:ext cx="1601649" cy="20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/>
                <a:t>Identify the  occupied neighbours for old site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4785A39-05C9-DC5C-B315-08055D31834D}"/>
                </a:ext>
              </a:extLst>
            </p:cNvPr>
            <p:cNvSpPr/>
            <p:nvPr/>
          </p:nvSpPr>
          <p:spPr>
            <a:xfrm>
              <a:off x="3233773" y="3309645"/>
              <a:ext cx="1575437" cy="2034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4847960-F137-D1E7-CEE0-87C615FEADF7}"/>
              </a:ext>
            </a:extLst>
          </p:cNvPr>
          <p:cNvGrpSpPr/>
          <p:nvPr/>
        </p:nvGrpSpPr>
        <p:grpSpPr>
          <a:xfrm>
            <a:off x="3396384" y="9545139"/>
            <a:ext cx="2534045" cy="584775"/>
            <a:chOff x="3202768" y="3265593"/>
            <a:chExt cx="4358605" cy="22737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43EC956-ECB3-11EF-C133-6D6EAEEF389B}"/>
                </a:ext>
              </a:extLst>
            </p:cNvPr>
            <p:cNvSpPr txBox="1"/>
            <p:nvPr/>
          </p:nvSpPr>
          <p:spPr>
            <a:xfrm>
              <a:off x="3202768" y="3265593"/>
              <a:ext cx="4358605" cy="227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Count the occupied neighbours(</a:t>
              </a:r>
              <a:r>
                <a:rPr lang="en-IN" sz="1600" dirty="0" err="1"/>
                <a:t>oldn</a:t>
              </a:r>
              <a:r>
                <a:rPr lang="en-IN" sz="1600" dirty="0"/>
                <a:t> and </a:t>
              </a:r>
              <a:r>
                <a:rPr lang="en-IN" sz="1600" dirty="0" err="1"/>
                <a:t>newn</a:t>
              </a:r>
              <a:r>
                <a:rPr lang="en-IN" sz="1600" dirty="0"/>
                <a:t>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B99BC03-02C2-D941-3B25-0005B8ADC539}"/>
                </a:ext>
              </a:extLst>
            </p:cNvPr>
            <p:cNvSpPr/>
            <p:nvPr/>
          </p:nvSpPr>
          <p:spPr>
            <a:xfrm>
              <a:off x="3211056" y="3270302"/>
              <a:ext cx="4151230" cy="2098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71B075C-2468-4D48-AF86-53BA2D1321FA}"/>
              </a:ext>
            </a:extLst>
          </p:cNvPr>
          <p:cNvGrpSpPr/>
          <p:nvPr/>
        </p:nvGrpSpPr>
        <p:grpSpPr>
          <a:xfrm>
            <a:off x="3153328" y="10489446"/>
            <a:ext cx="2892930" cy="615554"/>
            <a:chOff x="811929" y="3265593"/>
            <a:chExt cx="4975893" cy="23934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23A27C9-63B2-B333-77ED-F04F1C4AE2C9}"/>
                </a:ext>
              </a:extLst>
            </p:cNvPr>
            <p:cNvSpPr txBox="1"/>
            <p:nvPr/>
          </p:nvSpPr>
          <p:spPr>
            <a:xfrm>
              <a:off x="811929" y="3265593"/>
              <a:ext cx="4975893" cy="239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Compute energy difference(</a:t>
              </a:r>
              <a:r>
                <a:rPr lang="en-IN" sz="1600" dirty="0" err="1"/>
                <a:t>Ediff</a:t>
              </a:r>
              <a:r>
                <a:rPr lang="en-IN" sz="1600" dirty="0"/>
                <a:t>)</a:t>
              </a:r>
              <a:r>
                <a:rPr lang="en-IN" dirty="0"/>
                <a:t> </a:t>
              </a:r>
              <a:endParaRPr lang="en-IN" sz="14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40BEE0C-64F3-4AC7-B2CC-AF3FB07C4EDB}"/>
                </a:ext>
              </a:extLst>
            </p:cNvPr>
            <p:cNvSpPr/>
            <p:nvPr/>
          </p:nvSpPr>
          <p:spPr>
            <a:xfrm>
              <a:off x="811929" y="3270304"/>
              <a:ext cx="4876915" cy="2145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DBEC8D-A502-B9A5-DAA3-7B5F3F872752}"/>
              </a:ext>
            </a:extLst>
          </p:cNvPr>
          <p:cNvCxnSpPr>
            <a:cxnSpLocks/>
            <a:stCxn id="45" idx="2"/>
            <a:endCxn id="43" idx="0"/>
          </p:cNvCxnSpPr>
          <p:nvPr/>
        </p:nvCxnSpPr>
        <p:spPr>
          <a:xfrm flipH="1">
            <a:off x="4571021" y="10096919"/>
            <a:ext cx="36920" cy="404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2E5D89-4599-D53D-9CFA-389CC018E909}"/>
              </a:ext>
            </a:extLst>
          </p:cNvPr>
          <p:cNvCxnSpPr>
            <a:cxnSpLocks/>
            <a:stCxn id="46" idx="2"/>
            <a:endCxn id="34" idx="0"/>
          </p:cNvCxnSpPr>
          <p:nvPr/>
        </p:nvCxnSpPr>
        <p:spPr>
          <a:xfrm>
            <a:off x="4630591" y="8287151"/>
            <a:ext cx="32816" cy="332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612F65-4C44-1D76-558D-3DE5DF4DB6CC}"/>
              </a:ext>
            </a:extLst>
          </p:cNvPr>
          <p:cNvCxnSpPr>
            <a:cxnSpLocks/>
            <a:stCxn id="51" idx="2"/>
            <a:endCxn id="47" idx="0"/>
          </p:cNvCxnSpPr>
          <p:nvPr/>
        </p:nvCxnSpPr>
        <p:spPr>
          <a:xfrm flipH="1">
            <a:off x="4599795" y="7374092"/>
            <a:ext cx="9615" cy="389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ED5A1D-1EB9-DF50-CA6E-9AD319F4EE5B}"/>
              </a:ext>
            </a:extLst>
          </p:cNvPr>
          <p:cNvCxnSpPr>
            <a:cxnSpLocks/>
            <a:stCxn id="37" idx="2"/>
            <a:endCxn id="51" idx="0"/>
          </p:cNvCxnSpPr>
          <p:nvPr/>
        </p:nvCxnSpPr>
        <p:spPr>
          <a:xfrm>
            <a:off x="4607940" y="5309717"/>
            <a:ext cx="1468" cy="551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029E6E7-BA44-87D8-CA8A-C5AACA7262A2}"/>
              </a:ext>
            </a:extLst>
          </p:cNvPr>
          <p:cNvCxnSpPr>
            <a:cxnSpLocks/>
            <a:stCxn id="51" idx="3"/>
            <a:endCxn id="49" idx="0"/>
          </p:cNvCxnSpPr>
          <p:nvPr/>
        </p:nvCxnSpPr>
        <p:spPr>
          <a:xfrm>
            <a:off x="5772584" y="6617594"/>
            <a:ext cx="1991899" cy="156025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754A452-E849-88DE-C081-4A4E94FADB33}"/>
              </a:ext>
            </a:extLst>
          </p:cNvPr>
          <p:cNvSpPr txBox="1"/>
          <p:nvPr/>
        </p:nvSpPr>
        <p:spPr>
          <a:xfrm>
            <a:off x="4051295" y="7355613"/>
            <a:ext cx="482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FA24A3-EACE-9BB4-381F-C89CA81EE965}"/>
              </a:ext>
            </a:extLst>
          </p:cNvPr>
          <p:cNvSpPr txBox="1"/>
          <p:nvPr/>
        </p:nvSpPr>
        <p:spPr>
          <a:xfrm>
            <a:off x="5961300" y="6295443"/>
            <a:ext cx="515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yes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C95AEE-FA92-5287-7886-6F9E188C4654}"/>
              </a:ext>
            </a:extLst>
          </p:cNvPr>
          <p:cNvGrpSpPr/>
          <p:nvPr/>
        </p:nvGrpSpPr>
        <p:grpSpPr>
          <a:xfrm>
            <a:off x="3984220" y="4197131"/>
            <a:ext cx="1292738" cy="331124"/>
            <a:chOff x="4027186" y="828380"/>
            <a:chExt cx="1540509" cy="39458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0661FED-6661-1B97-ABF4-9C23BE2F0B14}"/>
                </a:ext>
              </a:extLst>
            </p:cNvPr>
            <p:cNvSpPr txBox="1"/>
            <p:nvPr/>
          </p:nvSpPr>
          <p:spPr>
            <a:xfrm>
              <a:off x="4027186" y="828380"/>
              <a:ext cx="1540509" cy="37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68" dirty="0"/>
                <a:t>start</a:t>
              </a:r>
              <a:endParaRPr lang="en-IN" sz="1468" dirty="0"/>
            </a:p>
          </p:txBody>
        </p:sp>
        <p:sp>
          <p:nvSpPr>
            <p:cNvPr id="41" name="Flowchart: Terminator 40">
              <a:extLst>
                <a:ext uri="{FF2B5EF4-FFF2-40B4-BE49-F238E27FC236}">
                  <a16:creationId xmlns:a16="http://schemas.microsoft.com/office/drawing/2014/main" id="{884315E6-4551-6E58-14A8-C2947C3ADA19}"/>
                </a:ext>
              </a:extLst>
            </p:cNvPr>
            <p:cNvSpPr/>
            <p:nvPr/>
          </p:nvSpPr>
          <p:spPr>
            <a:xfrm>
              <a:off x="4200180" y="828380"/>
              <a:ext cx="1143980" cy="394589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11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16EC7A2-09BE-9706-24AD-32AF393D18A2}"/>
              </a:ext>
            </a:extLst>
          </p:cNvPr>
          <p:cNvGrpSpPr/>
          <p:nvPr/>
        </p:nvGrpSpPr>
        <p:grpSpPr>
          <a:xfrm>
            <a:off x="4051294" y="12106428"/>
            <a:ext cx="858852" cy="355133"/>
            <a:chOff x="3835797" y="497819"/>
            <a:chExt cx="818753" cy="33855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D405F12-E5CA-5758-16DC-6647ACA712B0}"/>
                </a:ext>
              </a:extLst>
            </p:cNvPr>
            <p:cNvSpPr txBox="1"/>
            <p:nvPr/>
          </p:nvSpPr>
          <p:spPr>
            <a:xfrm>
              <a:off x="3930650" y="497819"/>
              <a:ext cx="723900" cy="334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78" dirty="0"/>
                <a:t>End</a:t>
              </a:r>
            </a:p>
          </p:txBody>
        </p:sp>
        <p:sp>
          <p:nvSpPr>
            <p:cNvPr id="39" name="Flowchart: Terminator 38">
              <a:extLst>
                <a:ext uri="{FF2B5EF4-FFF2-40B4-BE49-F238E27FC236}">
                  <a16:creationId xmlns:a16="http://schemas.microsoft.com/office/drawing/2014/main" id="{EB5128DC-0746-7529-9DE3-1CFE2A0EFA82}"/>
                </a:ext>
              </a:extLst>
            </p:cNvPr>
            <p:cNvSpPr/>
            <p:nvPr/>
          </p:nvSpPr>
          <p:spPr>
            <a:xfrm>
              <a:off x="3835797" y="497819"/>
              <a:ext cx="818753" cy="338554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88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87DC45-AFC7-BD16-12B3-CBD565B1E160}"/>
              </a:ext>
            </a:extLst>
          </p:cNvPr>
          <p:cNvGrpSpPr/>
          <p:nvPr/>
        </p:nvGrpSpPr>
        <p:grpSpPr>
          <a:xfrm>
            <a:off x="3696960" y="4937239"/>
            <a:ext cx="1821963" cy="372464"/>
            <a:chOff x="4293916" y="3299149"/>
            <a:chExt cx="4071461" cy="14482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D9A747F-5167-1EB6-6EA1-5AB5B30C6DA4}"/>
                </a:ext>
              </a:extLst>
            </p:cNvPr>
            <p:cNvSpPr txBox="1"/>
            <p:nvPr/>
          </p:nvSpPr>
          <p:spPr>
            <a:xfrm>
              <a:off x="4293916" y="3312334"/>
              <a:ext cx="3999130" cy="131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Initialize variables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9C4133F-219C-D636-6DA2-BA47498F0F2C}"/>
                </a:ext>
              </a:extLst>
            </p:cNvPr>
            <p:cNvSpPr/>
            <p:nvPr/>
          </p:nvSpPr>
          <p:spPr>
            <a:xfrm>
              <a:off x="4293916" y="3299149"/>
              <a:ext cx="4071461" cy="1448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7DB6B6-3AB7-E17E-A869-B8D747A56C61}"/>
              </a:ext>
            </a:extLst>
          </p:cNvPr>
          <p:cNvCxnSpPr>
            <a:cxnSpLocks/>
            <a:stCxn id="41" idx="2"/>
            <a:endCxn id="37" idx="0"/>
          </p:cNvCxnSpPr>
          <p:nvPr/>
        </p:nvCxnSpPr>
        <p:spPr>
          <a:xfrm flipH="1">
            <a:off x="4607942" y="4528256"/>
            <a:ext cx="1443" cy="408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41E091-65EC-B9C5-9308-18679966E20C}"/>
              </a:ext>
            </a:extLst>
          </p:cNvPr>
          <p:cNvCxnSpPr>
            <a:cxnSpLocks/>
            <a:stCxn id="35" idx="2"/>
            <a:endCxn id="44" idx="0"/>
          </p:cNvCxnSpPr>
          <p:nvPr/>
        </p:nvCxnSpPr>
        <p:spPr>
          <a:xfrm>
            <a:off x="4632610" y="9142374"/>
            <a:ext cx="30796" cy="402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907ACC9-BB84-64DC-C8D8-A99E2414B2DC}"/>
              </a:ext>
            </a:extLst>
          </p:cNvPr>
          <p:cNvGrpSpPr/>
          <p:nvPr/>
        </p:nvGrpSpPr>
        <p:grpSpPr>
          <a:xfrm>
            <a:off x="3446070" y="8619151"/>
            <a:ext cx="2423618" cy="523222"/>
            <a:chOff x="3233773" y="3309643"/>
            <a:chExt cx="1608988" cy="20344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733ED3C-3DCE-CE5B-B31E-27A556104FD0}"/>
                </a:ext>
              </a:extLst>
            </p:cNvPr>
            <p:cNvSpPr txBox="1"/>
            <p:nvPr/>
          </p:nvSpPr>
          <p:spPr>
            <a:xfrm>
              <a:off x="3241112" y="3309643"/>
              <a:ext cx="1601649" cy="20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/>
                <a:t>Identify the  occupied neighbours for new site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3442443-F399-1AD3-53EE-E3E3E6331C5E}"/>
                </a:ext>
              </a:extLst>
            </p:cNvPr>
            <p:cNvSpPr/>
            <p:nvPr/>
          </p:nvSpPr>
          <p:spPr>
            <a:xfrm>
              <a:off x="3233773" y="3309645"/>
              <a:ext cx="1575437" cy="2034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2A14AF-86A5-FFFD-C905-166F33F83137}"/>
              </a:ext>
            </a:extLst>
          </p:cNvPr>
          <p:cNvCxnSpPr>
            <a:cxnSpLocks/>
            <a:stCxn id="43" idx="2"/>
            <a:endCxn id="38" idx="0"/>
          </p:cNvCxnSpPr>
          <p:nvPr/>
        </p:nvCxnSpPr>
        <p:spPr>
          <a:xfrm flipH="1">
            <a:off x="4530469" y="11053341"/>
            <a:ext cx="40552" cy="1053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728889D-F4C4-6F66-98D1-EE68C3729035}"/>
              </a:ext>
            </a:extLst>
          </p:cNvPr>
          <p:cNvCxnSpPr>
            <a:cxnSpLocks/>
            <a:stCxn id="48" idx="2"/>
          </p:cNvCxnSpPr>
          <p:nvPr/>
        </p:nvCxnSpPr>
        <p:spPr>
          <a:xfrm rot="5400000">
            <a:off x="4722378" y="8611280"/>
            <a:ext cx="2864380" cy="31670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8AA832E-7C2B-FD71-7E85-E6F33F91570C}"/>
              </a:ext>
            </a:extLst>
          </p:cNvPr>
          <p:cNvSpPr txBox="1"/>
          <p:nvPr/>
        </p:nvSpPr>
        <p:spPr>
          <a:xfrm>
            <a:off x="0" y="3076107"/>
            <a:ext cx="1111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/>
              <a:t>deltaE</a:t>
            </a:r>
            <a:r>
              <a:rPr lang="en-IN" sz="2000" b="1" dirty="0"/>
              <a:t>(int </a:t>
            </a:r>
            <a:r>
              <a:rPr lang="en-IN" sz="2000" b="1" dirty="0" err="1"/>
              <a:t>olds,int</a:t>
            </a:r>
            <a:r>
              <a:rPr lang="en-IN" sz="2000" b="1" dirty="0"/>
              <a:t> news)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92A4E5-7C3B-251B-4536-01CC528DC1F3}"/>
              </a:ext>
            </a:extLst>
          </p:cNvPr>
          <p:cNvSpPr>
            <a:spLocks noChangeAspect="1"/>
          </p:cNvSpPr>
          <p:nvPr/>
        </p:nvSpPr>
        <p:spPr>
          <a:xfrm>
            <a:off x="437324" y="296562"/>
            <a:ext cx="10316817" cy="17423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72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14380AD-F891-4090-BB99-40EA6AC65BD0}"/>
              </a:ext>
            </a:extLst>
          </p:cNvPr>
          <p:cNvSpPr/>
          <p:nvPr/>
        </p:nvSpPr>
        <p:spPr>
          <a:xfrm>
            <a:off x="4291365" y="2601753"/>
            <a:ext cx="2491401" cy="5494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DC43C3D-2023-9D6F-63B5-2C40F0871610}"/>
              </a:ext>
            </a:extLst>
          </p:cNvPr>
          <p:cNvGrpSpPr/>
          <p:nvPr/>
        </p:nvGrpSpPr>
        <p:grpSpPr>
          <a:xfrm>
            <a:off x="2414445" y="6236428"/>
            <a:ext cx="2377137" cy="1317109"/>
            <a:chOff x="3578308" y="6448008"/>
            <a:chExt cx="2583336" cy="131710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1A0E6A3-5F9B-E2F1-CCD7-5852227DB086}"/>
                </a:ext>
              </a:extLst>
            </p:cNvPr>
            <p:cNvSpPr txBox="1"/>
            <p:nvPr/>
          </p:nvSpPr>
          <p:spPr>
            <a:xfrm>
              <a:off x="3578308" y="6676114"/>
              <a:ext cx="25833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Check if </a:t>
              </a:r>
            </a:p>
            <a:p>
              <a:pPr algn="ctr"/>
              <a:r>
                <a:rPr lang="en-US" sz="1600" dirty="0"/>
                <a:t>energy change(</a:t>
              </a:r>
              <a:r>
                <a:rPr lang="en-US" sz="1600" dirty="0" err="1"/>
                <a:t>delE</a:t>
              </a:r>
              <a:r>
                <a:rPr lang="en-US" sz="1600" dirty="0"/>
                <a:t>) &lt;=0 </a:t>
              </a:r>
            </a:p>
          </p:txBody>
        </p:sp>
        <p:sp>
          <p:nvSpPr>
            <p:cNvPr id="38" name="Diamond 37">
              <a:extLst>
                <a:ext uri="{FF2B5EF4-FFF2-40B4-BE49-F238E27FC236}">
                  <a16:creationId xmlns:a16="http://schemas.microsoft.com/office/drawing/2014/main" id="{A018D607-2E85-9C40-C50A-2ED3ADDC9EEE}"/>
                </a:ext>
              </a:extLst>
            </p:cNvPr>
            <p:cNvSpPr/>
            <p:nvPr/>
          </p:nvSpPr>
          <p:spPr>
            <a:xfrm>
              <a:off x="3616406" y="6448008"/>
              <a:ext cx="2528142" cy="1317109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7DD19D-DF79-CDD5-822B-643B19E2E9CC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3603013" y="5771172"/>
            <a:ext cx="9662" cy="465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952393-F32A-DB8D-7511-E51648AF9721}"/>
              </a:ext>
            </a:extLst>
          </p:cNvPr>
          <p:cNvSpPr txBox="1"/>
          <p:nvPr/>
        </p:nvSpPr>
        <p:spPr>
          <a:xfrm>
            <a:off x="3030719" y="8050158"/>
            <a:ext cx="471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yes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5197FF-A823-E1B9-853E-C041FAFC9E36}"/>
              </a:ext>
            </a:extLst>
          </p:cNvPr>
          <p:cNvCxnSpPr>
            <a:cxnSpLocks/>
            <a:stCxn id="28" idx="2"/>
            <a:endCxn id="34" idx="0"/>
          </p:cNvCxnSpPr>
          <p:nvPr/>
        </p:nvCxnSpPr>
        <p:spPr>
          <a:xfrm>
            <a:off x="3587531" y="4657012"/>
            <a:ext cx="15482" cy="560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15690FD-EF3E-9E96-619D-BBF54BBC4CC8}"/>
              </a:ext>
            </a:extLst>
          </p:cNvPr>
          <p:cNvGrpSpPr/>
          <p:nvPr/>
        </p:nvGrpSpPr>
        <p:grpSpPr>
          <a:xfrm>
            <a:off x="2679128" y="5217975"/>
            <a:ext cx="1957997" cy="617483"/>
            <a:chOff x="3211056" y="3200455"/>
            <a:chExt cx="2779809" cy="1639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1F4940E-007C-7062-D998-15816FDFCEEF}"/>
                    </a:ext>
                  </a:extLst>
                </p:cNvPr>
                <p:cNvSpPr txBox="1"/>
                <p:nvPr/>
              </p:nvSpPr>
              <p:spPr>
                <a:xfrm>
                  <a:off x="3283068" y="3203878"/>
                  <a:ext cx="2707797" cy="1604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600" dirty="0"/>
                    <a:t>Initialize int </a:t>
                  </a:r>
                  <a:r>
                    <a:rPr lang="en-IN" sz="1600" dirty="0" err="1"/>
                    <a:t>acc</a:t>
                  </a:r>
                  <a:r>
                    <a:rPr lang="en-IN" sz="1600" dirty="0"/>
                    <a:t>;</a:t>
                  </a:r>
                </a:p>
                <a:p>
                  <a:pPr algn="ctr"/>
                  <a:r>
                    <a:rPr lang="en-IN" sz="1600" dirty="0"/>
                    <a:t>double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IN" sz="16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endParaRPr lang="en-IN" sz="16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1F4940E-007C-7062-D998-15816FDFCE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3068" y="3203878"/>
                  <a:ext cx="2707797" cy="160488"/>
                </a:xfrm>
                <a:prstGeom prst="rect">
                  <a:avLst/>
                </a:prstGeom>
                <a:blipFill>
                  <a:blip r:embed="rId2"/>
                  <a:stretch>
                    <a:fillRect t="-3030" b="-1010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78D1688-4D8D-FAB0-144A-3C96EA2D9780}"/>
                </a:ext>
              </a:extLst>
            </p:cNvPr>
            <p:cNvSpPr/>
            <p:nvPr/>
          </p:nvSpPr>
          <p:spPr>
            <a:xfrm>
              <a:off x="3211056" y="3200455"/>
              <a:ext cx="2623322" cy="1468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F467BB8-C366-281E-11D0-775BBDC07347}"/>
              </a:ext>
            </a:extLst>
          </p:cNvPr>
          <p:cNvCxnSpPr>
            <a:cxnSpLocks/>
            <a:stCxn id="38" idx="3"/>
            <a:endCxn id="29" idx="0"/>
          </p:cNvCxnSpPr>
          <p:nvPr/>
        </p:nvCxnSpPr>
        <p:spPr>
          <a:xfrm>
            <a:off x="4775851" y="6894982"/>
            <a:ext cx="2815303" cy="29335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7FD153-6927-CAC2-79A1-53A7150D435D}"/>
              </a:ext>
            </a:extLst>
          </p:cNvPr>
          <p:cNvSpPr txBox="1"/>
          <p:nvPr/>
        </p:nvSpPr>
        <p:spPr>
          <a:xfrm>
            <a:off x="4982148" y="6587642"/>
            <a:ext cx="462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47BE0C-7BF6-73B8-BC76-F4E8468033F0}"/>
              </a:ext>
            </a:extLst>
          </p:cNvPr>
          <p:cNvGrpSpPr/>
          <p:nvPr/>
        </p:nvGrpSpPr>
        <p:grpSpPr>
          <a:xfrm>
            <a:off x="6431200" y="8319470"/>
            <a:ext cx="2377137" cy="1317109"/>
            <a:chOff x="3588808" y="6448008"/>
            <a:chExt cx="2583336" cy="13171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B72C1FB-1EC0-7C3C-26FD-B71429DDF7FF}"/>
                    </a:ext>
                  </a:extLst>
                </p:cNvPr>
                <p:cNvSpPr txBox="1"/>
                <p:nvPr/>
              </p:nvSpPr>
              <p:spPr>
                <a:xfrm>
                  <a:off x="3588808" y="6791063"/>
                  <a:ext cx="2583336" cy="6045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if</a:t>
                  </a:r>
                </a:p>
                <a:p>
                  <a:pPr algn="ctr"/>
                  <a:r>
                    <a:rPr lang="en-US" sz="1600" dirty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IN" sz="1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600" dirty="0"/>
                    <a:t>&lt;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sz="1600" dirty="0"/>
                    <a:t>) </a:t>
                  </a: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B72C1FB-1EC0-7C3C-26FD-B71429DDF7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8808" y="6791063"/>
                  <a:ext cx="2583336" cy="604589"/>
                </a:xfrm>
                <a:prstGeom prst="rect">
                  <a:avLst/>
                </a:prstGeom>
                <a:blipFill>
                  <a:blip r:embed="rId3"/>
                  <a:stretch>
                    <a:fillRect t="-3030" b="-1010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Diamond 31">
              <a:extLst>
                <a:ext uri="{FF2B5EF4-FFF2-40B4-BE49-F238E27FC236}">
                  <a16:creationId xmlns:a16="http://schemas.microsoft.com/office/drawing/2014/main" id="{8F11D00C-533E-D7E3-AB33-E41B6E3BA630}"/>
                </a:ext>
              </a:extLst>
            </p:cNvPr>
            <p:cNvSpPr/>
            <p:nvPr/>
          </p:nvSpPr>
          <p:spPr>
            <a:xfrm>
              <a:off x="3616406" y="6448008"/>
              <a:ext cx="2528142" cy="1317109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98AB7F-E837-63A2-07D8-45D0CA03F411}"/>
              </a:ext>
            </a:extLst>
          </p:cNvPr>
          <p:cNvGrpSpPr/>
          <p:nvPr/>
        </p:nvGrpSpPr>
        <p:grpSpPr>
          <a:xfrm>
            <a:off x="5929302" y="7183333"/>
            <a:ext cx="3323702" cy="694625"/>
            <a:chOff x="3192658" y="3352859"/>
            <a:chExt cx="5058144" cy="385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1CBAA20-A20F-B5FB-1CB6-FD8E57FE2CF7}"/>
                    </a:ext>
                  </a:extLst>
                </p:cNvPr>
                <p:cNvSpPr txBox="1"/>
                <p:nvPr/>
              </p:nvSpPr>
              <p:spPr>
                <a:xfrm>
                  <a:off x="3192658" y="3355638"/>
                  <a:ext cx="5058144" cy="3468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Generate acceptance probability(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IN" sz="1600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a14:m>
                  <a:endParaRPr lang="en-IN" sz="1600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US" sz="1600" dirty="0"/>
                    <a:t>and uniform random number(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IN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1CBAA20-A20F-B5FB-1CB6-FD8E57FE2C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2658" y="3355638"/>
                  <a:ext cx="5058144" cy="346871"/>
                </a:xfrm>
                <a:prstGeom prst="rect">
                  <a:avLst/>
                </a:prstGeom>
                <a:blipFill>
                  <a:blip r:embed="rId4"/>
                  <a:stretch>
                    <a:fillRect l="-550" t="-1942" b="-873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8DC5A3F-9FBD-1B38-F68D-CB7B3BEA2261}"/>
                </a:ext>
              </a:extLst>
            </p:cNvPr>
            <p:cNvSpPr/>
            <p:nvPr/>
          </p:nvSpPr>
          <p:spPr>
            <a:xfrm>
              <a:off x="3279754" y="3352859"/>
              <a:ext cx="4971048" cy="3858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A3F990-3897-F3F7-BF37-BDA4A3E69954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7619768" y="7877957"/>
            <a:ext cx="0" cy="441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03636B2-1289-8E70-4021-1E318911D5BE}"/>
              </a:ext>
            </a:extLst>
          </p:cNvPr>
          <p:cNvSpPr txBox="1"/>
          <p:nvPr/>
        </p:nvSpPr>
        <p:spPr>
          <a:xfrm>
            <a:off x="7730493" y="9751563"/>
            <a:ext cx="558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EB266F-7751-7D3D-9B41-B62293D93404}"/>
              </a:ext>
            </a:extLst>
          </p:cNvPr>
          <p:cNvGrpSpPr/>
          <p:nvPr/>
        </p:nvGrpSpPr>
        <p:grpSpPr>
          <a:xfrm>
            <a:off x="2962370" y="4325889"/>
            <a:ext cx="1292738" cy="331124"/>
            <a:chOff x="4027187" y="828380"/>
            <a:chExt cx="1540510" cy="39458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2FBC1BA-B71E-AAD7-306D-9E00564A3F7A}"/>
                </a:ext>
              </a:extLst>
            </p:cNvPr>
            <p:cNvSpPr txBox="1"/>
            <p:nvPr/>
          </p:nvSpPr>
          <p:spPr>
            <a:xfrm>
              <a:off x="4027187" y="828380"/>
              <a:ext cx="1540510" cy="37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68" dirty="0"/>
                <a:t>start</a:t>
              </a:r>
              <a:endParaRPr lang="en-IN" sz="1468" dirty="0"/>
            </a:p>
          </p:txBody>
        </p:sp>
        <p:sp>
          <p:nvSpPr>
            <p:cNvPr id="28" name="Flowchart: Terminator 27">
              <a:extLst>
                <a:ext uri="{FF2B5EF4-FFF2-40B4-BE49-F238E27FC236}">
                  <a16:creationId xmlns:a16="http://schemas.microsoft.com/office/drawing/2014/main" id="{0197914D-DBF6-9624-CF11-884F966B3037}"/>
                </a:ext>
              </a:extLst>
            </p:cNvPr>
            <p:cNvSpPr/>
            <p:nvPr/>
          </p:nvSpPr>
          <p:spPr>
            <a:xfrm>
              <a:off x="4200180" y="828380"/>
              <a:ext cx="1143980" cy="394589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11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2E88FD1-F877-D472-AC08-52CEA41BBA00}"/>
              </a:ext>
            </a:extLst>
          </p:cNvPr>
          <p:cNvSpPr txBox="1"/>
          <p:nvPr/>
        </p:nvSpPr>
        <p:spPr>
          <a:xfrm>
            <a:off x="5531676" y="8636690"/>
            <a:ext cx="797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yes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BFFF1D-D6B5-53DC-C4D0-7D8A08FD5CD4}"/>
              </a:ext>
            </a:extLst>
          </p:cNvPr>
          <p:cNvSpPr txBox="1"/>
          <p:nvPr/>
        </p:nvSpPr>
        <p:spPr>
          <a:xfrm>
            <a:off x="0" y="2664058"/>
            <a:ext cx="1111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/>
              <a:t>metrop</a:t>
            </a:r>
            <a:r>
              <a:rPr lang="en-IN" sz="2000" b="1" dirty="0"/>
              <a:t>(double </a:t>
            </a:r>
            <a:r>
              <a:rPr lang="en-IN" sz="2000" b="1" dirty="0" err="1"/>
              <a:t>delE</a:t>
            </a:r>
            <a:r>
              <a:rPr lang="en-IN" sz="2000" b="1" dirty="0"/>
              <a:t>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09BF7B9-9DA5-1B66-50AA-96AACC0967DA}"/>
              </a:ext>
            </a:extLst>
          </p:cNvPr>
          <p:cNvGrpSpPr/>
          <p:nvPr/>
        </p:nvGrpSpPr>
        <p:grpSpPr>
          <a:xfrm>
            <a:off x="2988624" y="11254844"/>
            <a:ext cx="1292738" cy="331124"/>
            <a:chOff x="4027187" y="828380"/>
            <a:chExt cx="1540510" cy="39458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93BA433-159B-55A2-A16F-4035640E8C6C}"/>
                </a:ext>
              </a:extLst>
            </p:cNvPr>
            <p:cNvSpPr txBox="1"/>
            <p:nvPr/>
          </p:nvSpPr>
          <p:spPr>
            <a:xfrm>
              <a:off x="4027187" y="828380"/>
              <a:ext cx="1540510" cy="37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68" dirty="0"/>
                <a:t>end</a:t>
              </a:r>
              <a:endParaRPr lang="en-IN" sz="1468" dirty="0"/>
            </a:p>
          </p:txBody>
        </p:sp>
        <p:sp>
          <p:nvSpPr>
            <p:cNvPr id="26" name="Flowchart: Terminator 25">
              <a:extLst>
                <a:ext uri="{FF2B5EF4-FFF2-40B4-BE49-F238E27FC236}">
                  <a16:creationId xmlns:a16="http://schemas.microsoft.com/office/drawing/2014/main" id="{F2092A50-ABCF-33D5-76D4-250C1C2D408C}"/>
                </a:ext>
              </a:extLst>
            </p:cNvPr>
            <p:cNvSpPr/>
            <p:nvPr/>
          </p:nvSpPr>
          <p:spPr>
            <a:xfrm>
              <a:off x="4200180" y="828380"/>
              <a:ext cx="1143980" cy="394589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11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B1B7C9-F1AB-3E36-F216-E628EDDDE91F}"/>
              </a:ext>
            </a:extLst>
          </p:cNvPr>
          <p:cNvCxnSpPr>
            <a:cxnSpLocks/>
            <a:stCxn id="43" idx="2"/>
            <a:endCxn id="26" idx="0"/>
          </p:cNvCxnSpPr>
          <p:nvPr/>
        </p:nvCxnSpPr>
        <p:spPr>
          <a:xfrm>
            <a:off x="3579880" y="9165650"/>
            <a:ext cx="33907" cy="2089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3B59962-A3E9-EC52-8BBE-C6DE30260AC0}"/>
              </a:ext>
            </a:extLst>
          </p:cNvPr>
          <p:cNvGrpSpPr/>
          <p:nvPr/>
        </p:nvGrpSpPr>
        <p:grpSpPr>
          <a:xfrm>
            <a:off x="2709177" y="8769552"/>
            <a:ext cx="1787671" cy="408733"/>
            <a:chOff x="3132447" y="3299152"/>
            <a:chExt cx="2236618" cy="27769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765629E-2C7E-877D-1102-FF7F0F4DBBCE}"/>
                </a:ext>
              </a:extLst>
            </p:cNvPr>
            <p:cNvSpPr txBox="1"/>
            <p:nvPr/>
          </p:nvSpPr>
          <p:spPr>
            <a:xfrm>
              <a:off x="3132447" y="3346832"/>
              <a:ext cx="2236618" cy="230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Move is accepted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7CEC0BC-1D72-C522-7E07-60BFBDA3BA40}"/>
                </a:ext>
              </a:extLst>
            </p:cNvPr>
            <p:cNvSpPr/>
            <p:nvPr/>
          </p:nvSpPr>
          <p:spPr>
            <a:xfrm>
              <a:off x="3211055" y="3299152"/>
              <a:ext cx="2021520" cy="269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FDCECE0-59CA-2D8D-B651-2AC53897F89B}"/>
              </a:ext>
            </a:extLst>
          </p:cNvPr>
          <p:cNvCxnSpPr>
            <a:cxnSpLocks/>
            <a:stCxn id="38" idx="2"/>
            <a:endCxn id="43" idx="0"/>
          </p:cNvCxnSpPr>
          <p:nvPr/>
        </p:nvCxnSpPr>
        <p:spPr>
          <a:xfrm flipH="1">
            <a:off x="3579879" y="7553536"/>
            <a:ext cx="32796" cy="1216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50EAF97-8694-867A-9847-25FE125203D5}"/>
              </a:ext>
            </a:extLst>
          </p:cNvPr>
          <p:cNvCxnSpPr>
            <a:cxnSpLocks/>
            <a:stCxn id="32" idx="1"/>
            <a:endCxn id="43" idx="3"/>
          </p:cNvCxnSpPr>
          <p:nvPr/>
        </p:nvCxnSpPr>
        <p:spPr>
          <a:xfrm flipH="1" flipV="1">
            <a:off x="4387753" y="8967605"/>
            <a:ext cx="2068840" cy="10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229E3BD-F248-7BCB-493B-A4AA60BC4EE6}"/>
              </a:ext>
            </a:extLst>
          </p:cNvPr>
          <p:cNvGrpSpPr/>
          <p:nvPr/>
        </p:nvGrpSpPr>
        <p:grpSpPr>
          <a:xfrm>
            <a:off x="6756345" y="10282516"/>
            <a:ext cx="1787671" cy="408733"/>
            <a:chOff x="3132447" y="3299152"/>
            <a:chExt cx="2236618" cy="277694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D52B1E6-8F01-FEF4-9173-F522FD829B7F}"/>
                </a:ext>
              </a:extLst>
            </p:cNvPr>
            <p:cNvSpPr txBox="1"/>
            <p:nvPr/>
          </p:nvSpPr>
          <p:spPr>
            <a:xfrm>
              <a:off x="3132447" y="3346832"/>
              <a:ext cx="2236618" cy="230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Move is rejected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5186CCC-CDF0-1564-57B8-747FE279619F}"/>
                </a:ext>
              </a:extLst>
            </p:cNvPr>
            <p:cNvSpPr/>
            <p:nvPr/>
          </p:nvSpPr>
          <p:spPr>
            <a:xfrm>
              <a:off x="3211055" y="3299152"/>
              <a:ext cx="2021520" cy="269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16CE443-7C59-F96D-27C2-270DB36BD530}"/>
              </a:ext>
            </a:extLst>
          </p:cNvPr>
          <p:cNvCxnSpPr>
            <a:cxnSpLocks/>
            <a:stCxn id="32" idx="2"/>
            <a:endCxn id="63" idx="0"/>
          </p:cNvCxnSpPr>
          <p:nvPr/>
        </p:nvCxnSpPr>
        <p:spPr>
          <a:xfrm>
            <a:off x="7619770" y="9636578"/>
            <a:ext cx="7279" cy="645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19C190A-286B-5A0B-394A-A01C6A26B031}"/>
              </a:ext>
            </a:extLst>
          </p:cNvPr>
          <p:cNvCxnSpPr>
            <a:cxnSpLocks/>
            <a:stCxn id="63" idx="1"/>
          </p:cNvCxnSpPr>
          <p:nvPr/>
        </p:nvCxnSpPr>
        <p:spPr>
          <a:xfrm flipH="1">
            <a:off x="3619954" y="10480565"/>
            <a:ext cx="3199218" cy="41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889A4EE-2985-38D4-D663-29D787A5D907}"/>
              </a:ext>
            </a:extLst>
          </p:cNvPr>
          <p:cNvSpPr>
            <a:spLocks noChangeAspect="1"/>
          </p:cNvSpPr>
          <p:nvPr/>
        </p:nvSpPr>
        <p:spPr>
          <a:xfrm>
            <a:off x="437324" y="296562"/>
            <a:ext cx="10316817" cy="17423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058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4296F6ED-275D-85B1-B071-C8ECE027B050}"/>
              </a:ext>
            </a:extLst>
          </p:cNvPr>
          <p:cNvSpPr/>
          <p:nvPr/>
        </p:nvSpPr>
        <p:spPr>
          <a:xfrm>
            <a:off x="2316480" y="9193693"/>
            <a:ext cx="6583680" cy="400110"/>
          </a:xfrm>
          <a:prstGeom prst="rect">
            <a:avLst/>
          </a:prstGeom>
          <a:solidFill>
            <a:srgbClr val="DFBB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E1383AC-46C9-7057-1857-CB0444278989}"/>
              </a:ext>
            </a:extLst>
          </p:cNvPr>
          <p:cNvSpPr/>
          <p:nvPr/>
        </p:nvSpPr>
        <p:spPr>
          <a:xfrm>
            <a:off x="4361714" y="2550243"/>
            <a:ext cx="2389070" cy="549414"/>
          </a:xfrm>
          <a:prstGeom prst="ellipse">
            <a:avLst/>
          </a:prstGeom>
          <a:solidFill>
            <a:srgbClr val="DFBB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463187-A97D-6B9B-9BD1-4D0FCB764645}"/>
              </a:ext>
            </a:extLst>
          </p:cNvPr>
          <p:cNvSpPr txBox="1"/>
          <p:nvPr/>
        </p:nvSpPr>
        <p:spPr>
          <a:xfrm>
            <a:off x="2" y="2624895"/>
            <a:ext cx="11112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</a:t>
            </a:r>
            <a:r>
              <a:rPr lang="en-IN" sz="2000" b="1" dirty="0"/>
              <a:t>state()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31FCC7-7280-4C0A-1920-0086FC25279A}"/>
              </a:ext>
            </a:extLst>
          </p:cNvPr>
          <p:cNvGrpSpPr/>
          <p:nvPr/>
        </p:nvGrpSpPr>
        <p:grpSpPr>
          <a:xfrm>
            <a:off x="3413659" y="3763343"/>
            <a:ext cx="3805502" cy="4251990"/>
            <a:chOff x="3124292" y="2162353"/>
            <a:chExt cx="3805502" cy="425199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1462565-FD7A-48D6-849E-18C7CADBB974}"/>
                </a:ext>
              </a:extLst>
            </p:cNvPr>
            <p:cNvGrpSpPr/>
            <p:nvPr/>
          </p:nvGrpSpPr>
          <p:grpSpPr>
            <a:xfrm>
              <a:off x="3124292" y="4077254"/>
              <a:ext cx="3805502" cy="584782"/>
              <a:chOff x="4641661" y="3299149"/>
              <a:chExt cx="3998969" cy="191702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22E60C8-7526-0445-D708-5BEFFDD7545B}"/>
                  </a:ext>
                </a:extLst>
              </p:cNvPr>
              <p:cNvSpPr txBox="1"/>
              <p:nvPr/>
            </p:nvSpPr>
            <p:spPr>
              <a:xfrm>
                <a:off x="4641661" y="3299151"/>
                <a:ext cx="3998968" cy="191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Store </a:t>
                </a:r>
                <a:r>
                  <a:rPr lang="en-US" sz="1600" dirty="0" err="1"/>
                  <a:t>x,y,z</a:t>
                </a:r>
                <a:r>
                  <a:rPr lang="en-US" sz="1600" dirty="0"/>
                  <a:t> coordinates in temporary </a:t>
                </a:r>
              </a:p>
              <a:p>
                <a:pPr algn="ctr"/>
                <a:r>
                  <a:rPr lang="en-US" sz="1600" dirty="0"/>
                  <a:t>integer variables and Calculate site index(k)</a:t>
                </a:r>
                <a:endParaRPr lang="en-IN" sz="1600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34D3ACC-A9F6-403A-B03A-6296688900F8}"/>
                  </a:ext>
                </a:extLst>
              </p:cNvPr>
              <p:cNvSpPr/>
              <p:nvPr/>
            </p:nvSpPr>
            <p:spPr>
              <a:xfrm>
                <a:off x="4641661" y="3299149"/>
                <a:ext cx="3998969" cy="1917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51717EE-0199-FEDE-206F-B272975AC7F3}"/>
                </a:ext>
              </a:extLst>
            </p:cNvPr>
            <p:cNvCxnSpPr>
              <a:cxnSpLocks/>
              <a:stCxn id="2" idx="2"/>
              <a:endCxn id="59" idx="0"/>
            </p:cNvCxnSpPr>
            <p:nvPr/>
          </p:nvCxnSpPr>
          <p:spPr>
            <a:xfrm>
              <a:off x="5027043" y="5498446"/>
              <a:ext cx="59916" cy="5847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12E5FD5-FDD4-FBC2-81A7-C93C6E3308C9}"/>
                </a:ext>
              </a:extLst>
            </p:cNvPr>
            <p:cNvGrpSpPr/>
            <p:nvPr/>
          </p:nvGrpSpPr>
          <p:grpSpPr>
            <a:xfrm>
              <a:off x="4401882" y="2162353"/>
              <a:ext cx="1292738" cy="331124"/>
              <a:chOff x="4027187" y="828380"/>
              <a:chExt cx="1540510" cy="394589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8FE783C-D6FA-83F2-DBF8-7C3B0AAB7557}"/>
                  </a:ext>
                </a:extLst>
              </p:cNvPr>
              <p:cNvSpPr txBox="1"/>
              <p:nvPr/>
            </p:nvSpPr>
            <p:spPr>
              <a:xfrm>
                <a:off x="4027187" y="828380"/>
                <a:ext cx="1540510" cy="379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68" dirty="0"/>
                  <a:t>start</a:t>
                </a:r>
                <a:endParaRPr lang="en-IN" sz="1468" dirty="0"/>
              </a:p>
            </p:txBody>
          </p:sp>
          <p:sp>
            <p:nvSpPr>
              <p:cNvPr id="38" name="Flowchart: Terminator 37">
                <a:extLst>
                  <a:ext uri="{FF2B5EF4-FFF2-40B4-BE49-F238E27FC236}">
                    <a16:creationId xmlns:a16="http://schemas.microsoft.com/office/drawing/2014/main" id="{EE2FD40F-7803-BE71-3CDA-12B934D4B828}"/>
                  </a:ext>
                </a:extLst>
              </p:cNvPr>
              <p:cNvSpPr/>
              <p:nvPr/>
            </p:nvSpPr>
            <p:spPr>
              <a:xfrm>
                <a:off x="4200180" y="828380"/>
                <a:ext cx="1143980" cy="394589"/>
              </a:xfrm>
              <a:prstGeom prst="flowChartTerminator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511"/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4253A6F-E0BE-948D-551B-C817C7DF32B0}"/>
                </a:ext>
              </a:extLst>
            </p:cNvPr>
            <p:cNvCxnSpPr>
              <a:cxnSpLocks/>
              <a:stCxn id="34" idx="2"/>
              <a:endCxn id="51" idx="0"/>
            </p:cNvCxnSpPr>
            <p:nvPr/>
          </p:nvCxnSpPr>
          <p:spPr>
            <a:xfrm flipH="1">
              <a:off x="5027043" y="3483551"/>
              <a:ext cx="14490" cy="5937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44D30EF-07B7-4264-2FD3-0F56E09313F8}"/>
                </a:ext>
              </a:extLst>
            </p:cNvPr>
            <p:cNvSpPr txBox="1"/>
            <p:nvPr/>
          </p:nvSpPr>
          <p:spPr>
            <a:xfrm>
              <a:off x="4087214" y="2934137"/>
              <a:ext cx="18574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Initialize all lattice sites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A4F3F6A-E137-0217-10BD-6791E7BE0CC5}"/>
                </a:ext>
              </a:extLst>
            </p:cNvPr>
            <p:cNvSpPr/>
            <p:nvPr/>
          </p:nvSpPr>
          <p:spPr>
            <a:xfrm>
              <a:off x="4127807" y="2934137"/>
              <a:ext cx="1827451" cy="5494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65F9BE7-D6FA-62A8-C58D-26F79403B645}"/>
                </a:ext>
              </a:extLst>
            </p:cNvPr>
            <p:cNvSpPr txBox="1"/>
            <p:nvPr/>
          </p:nvSpPr>
          <p:spPr>
            <a:xfrm>
              <a:off x="3823402" y="5159892"/>
              <a:ext cx="2407282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Update lattice site details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E475445-449F-0F5D-7E01-18836DA611A9}"/>
                </a:ext>
              </a:extLst>
            </p:cNvPr>
            <p:cNvCxnSpPr>
              <a:cxnSpLocks/>
              <a:stCxn id="38" idx="2"/>
              <a:endCxn id="33" idx="0"/>
            </p:cNvCxnSpPr>
            <p:nvPr/>
          </p:nvCxnSpPr>
          <p:spPr>
            <a:xfrm flipH="1">
              <a:off x="5015948" y="2493477"/>
              <a:ext cx="11096" cy="4406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DB0556F-7A60-65A3-3D3E-4E3A0FFFADE7}"/>
                </a:ext>
              </a:extLst>
            </p:cNvPr>
            <p:cNvGrpSpPr/>
            <p:nvPr/>
          </p:nvGrpSpPr>
          <p:grpSpPr>
            <a:xfrm>
              <a:off x="4461797" y="6083219"/>
              <a:ext cx="1292738" cy="331124"/>
              <a:chOff x="4027187" y="828380"/>
              <a:chExt cx="1540510" cy="394589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406628D-013F-CAB4-7B6E-E32E1459E904}"/>
                  </a:ext>
                </a:extLst>
              </p:cNvPr>
              <p:cNvSpPr txBox="1"/>
              <p:nvPr/>
            </p:nvSpPr>
            <p:spPr>
              <a:xfrm>
                <a:off x="4027187" y="828380"/>
                <a:ext cx="1540510" cy="379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68" dirty="0"/>
                  <a:t>end</a:t>
                </a:r>
                <a:endParaRPr lang="en-IN" sz="1468" dirty="0"/>
              </a:p>
            </p:txBody>
          </p:sp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61A5FD52-BFB8-B95D-CB9A-EDEC7A165E28}"/>
                  </a:ext>
                </a:extLst>
              </p:cNvPr>
              <p:cNvSpPr/>
              <p:nvPr/>
            </p:nvSpPr>
            <p:spPr>
              <a:xfrm>
                <a:off x="4200180" y="828380"/>
                <a:ext cx="1143980" cy="394589"/>
              </a:xfrm>
              <a:prstGeom prst="flowChartTerminator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511"/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9C0E18F-3619-B8EB-1A04-C7A51086F497}"/>
                </a:ext>
              </a:extLst>
            </p:cNvPr>
            <p:cNvCxnSpPr>
              <a:cxnSpLocks/>
              <a:stCxn id="51" idx="2"/>
              <a:endCxn id="2" idx="0"/>
            </p:cNvCxnSpPr>
            <p:nvPr/>
          </p:nvCxnSpPr>
          <p:spPr>
            <a:xfrm>
              <a:off x="5027043" y="4662036"/>
              <a:ext cx="0" cy="4978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A81CDDA-E626-010C-C0D2-BA4944CBE20E}"/>
              </a:ext>
            </a:extLst>
          </p:cNvPr>
          <p:cNvGrpSpPr/>
          <p:nvPr/>
        </p:nvGrpSpPr>
        <p:grpSpPr>
          <a:xfrm>
            <a:off x="4515095" y="12103604"/>
            <a:ext cx="2191786" cy="359087"/>
            <a:chOff x="4720877" y="3251650"/>
            <a:chExt cx="2303214" cy="117715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148BB74-2423-7DC5-20AE-E46E8A34DEC1}"/>
                </a:ext>
              </a:extLst>
            </p:cNvPr>
            <p:cNvSpPr txBox="1"/>
            <p:nvPr/>
          </p:nvSpPr>
          <p:spPr>
            <a:xfrm>
              <a:off x="4736967" y="3258381"/>
              <a:ext cx="2287124" cy="110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Update bead position </a:t>
              </a:r>
              <a:endParaRPr lang="en-IN" sz="1600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DE73C0B-BDC4-911D-22F7-8E07FF6DCA1C}"/>
                </a:ext>
              </a:extLst>
            </p:cNvPr>
            <p:cNvSpPr/>
            <p:nvPr/>
          </p:nvSpPr>
          <p:spPr>
            <a:xfrm>
              <a:off x="4720877" y="3251650"/>
              <a:ext cx="2178485" cy="1097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2C3DC65-A1AD-02AE-B7FD-110740789F29}"/>
              </a:ext>
            </a:extLst>
          </p:cNvPr>
          <p:cNvCxnSpPr>
            <a:cxnSpLocks/>
            <a:stCxn id="122" idx="2"/>
            <a:endCxn id="106" idx="0"/>
          </p:cNvCxnSpPr>
          <p:nvPr/>
        </p:nvCxnSpPr>
        <p:spPr>
          <a:xfrm>
            <a:off x="5567845" y="13073648"/>
            <a:ext cx="34045" cy="311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BF54A23-1B88-B8B9-08E1-D347B107EE69}"/>
              </a:ext>
            </a:extLst>
          </p:cNvPr>
          <p:cNvGrpSpPr/>
          <p:nvPr/>
        </p:nvGrpSpPr>
        <p:grpSpPr>
          <a:xfrm>
            <a:off x="4849999" y="10354088"/>
            <a:ext cx="1292738" cy="331124"/>
            <a:chOff x="4027187" y="828380"/>
            <a:chExt cx="1540510" cy="394589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677D350-96BE-7E89-4143-C0CFF98B7B4C}"/>
                </a:ext>
              </a:extLst>
            </p:cNvPr>
            <p:cNvSpPr txBox="1"/>
            <p:nvPr/>
          </p:nvSpPr>
          <p:spPr>
            <a:xfrm>
              <a:off x="4027187" y="828380"/>
              <a:ext cx="1540510" cy="37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68" dirty="0"/>
                <a:t>start</a:t>
              </a:r>
              <a:endParaRPr lang="en-IN" sz="1468" dirty="0"/>
            </a:p>
          </p:txBody>
        </p:sp>
        <p:sp>
          <p:nvSpPr>
            <p:cNvPr id="110" name="Flowchart: Terminator 109">
              <a:extLst>
                <a:ext uri="{FF2B5EF4-FFF2-40B4-BE49-F238E27FC236}">
                  <a16:creationId xmlns:a16="http://schemas.microsoft.com/office/drawing/2014/main" id="{3AE69E48-58C4-75FC-D677-6C583B0BA62B}"/>
                </a:ext>
              </a:extLst>
            </p:cNvPr>
            <p:cNvSpPr/>
            <p:nvPr/>
          </p:nvSpPr>
          <p:spPr>
            <a:xfrm>
              <a:off x="4200180" y="828380"/>
              <a:ext cx="1143980" cy="394589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11"/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23ABCA4-2E23-E735-F05F-066396A64C82}"/>
              </a:ext>
            </a:extLst>
          </p:cNvPr>
          <p:cNvCxnSpPr>
            <a:cxnSpLocks/>
            <a:stCxn id="108" idx="2"/>
            <a:endCxn id="112" idx="0"/>
          </p:cNvCxnSpPr>
          <p:nvPr/>
        </p:nvCxnSpPr>
        <p:spPr>
          <a:xfrm>
            <a:off x="5543779" y="11665381"/>
            <a:ext cx="7863" cy="4382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23CD71A-B130-F0DC-DD2A-E6F269202243}"/>
              </a:ext>
            </a:extLst>
          </p:cNvPr>
          <p:cNvGrpSpPr/>
          <p:nvPr/>
        </p:nvGrpSpPr>
        <p:grpSpPr>
          <a:xfrm>
            <a:off x="4589458" y="11115969"/>
            <a:ext cx="1868044" cy="584776"/>
            <a:chOff x="3120346" y="3299149"/>
            <a:chExt cx="4174437" cy="227373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1C550C4-0EA8-721E-8082-6C1FE9692DD2}"/>
                </a:ext>
              </a:extLst>
            </p:cNvPr>
            <p:cNvSpPr txBox="1"/>
            <p:nvPr/>
          </p:nvSpPr>
          <p:spPr>
            <a:xfrm>
              <a:off x="3120346" y="3299149"/>
              <a:ext cx="4150801" cy="227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</a:t>
              </a:r>
              <a:r>
                <a:rPr lang="en-IN" sz="1600" dirty="0" err="1"/>
                <a:t>lear</a:t>
              </a:r>
              <a:r>
                <a:rPr lang="en-IN" sz="1600" dirty="0"/>
                <a:t> old site occupation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1C48B8D-2181-97ED-2C65-CADCA6BF0DCF}"/>
                </a:ext>
              </a:extLst>
            </p:cNvPr>
            <p:cNvSpPr/>
            <p:nvPr/>
          </p:nvSpPr>
          <p:spPr>
            <a:xfrm>
              <a:off x="3211057" y="3299149"/>
              <a:ext cx="4083726" cy="2136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A4A90CA-13A1-940E-44E0-2341A9801494}"/>
              </a:ext>
            </a:extLst>
          </p:cNvPr>
          <p:cNvCxnSpPr>
            <a:cxnSpLocks/>
            <a:stCxn id="110" idx="2"/>
            <a:endCxn id="107" idx="0"/>
          </p:cNvCxnSpPr>
          <p:nvPr/>
        </p:nvCxnSpPr>
        <p:spPr>
          <a:xfrm>
            <a:off x="5475162" y="10685213"/>
            <a:ext cx="43031" cy="430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5367DF4-1DAB-3774-BA38-7441445DF989}"/>
              </a:ext>
            </a:extLst>
          </p:cNvPr>
          <p:cNvGrpSpPr/>
          <p:nvPr/>
        </p:nvGrpSpPr>
        <p:grpSpPr>
          <a:xfrm>
            <a:off x="4976726" y="13385140"/>
            <a:ext cx="1292738" cy="331124"/>
            <a:chOff x="4027187" y="828380"/>
            <a:chExt cx="1540510" cy="394589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1F89984-D39B-E7F6-7B4B-9EAE442A34C4}"/>
                </a:ext>
              </a:extLst>
            </p:cNvPr>
            <p:cNvSpPr txBox="1"/>
            <p:nvPr/>
          </p:nvSpPr>
          <p:spPr>
            <a:xfrm>
              <a:off x="4027187" y="828380"/>
              <a:ext cx="1540510" cy="37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68" dirty="0"/>
                <a:t>end</a:t>
              </a:r>
              <a:endParaRPr lang="en-IN" sz="1468" dirty="0"/>
            </a:p>
          </p:txBody>
        </p:sp>
        <p:sp>
          <p:nvSpPr>
            <p:cNvPr id="106" name="Flowchart: Terminator 105">
              <a:extLst>
                <a:ext uri="{FF2B5EF4-FFF2-40B4-BE49-F238E27FC236}">
                  <a16:creationId xmlns:a16="http://schemas.microsoft.com/office/drawing/2014/main" id="{118D4E6A-F5FD-BDC4-5CC9-BB5C17823856}"/>
                </a:ext>
              </a:extLst>
            </p:cNvPr>
            <p:cNvSpPr/>
            <p:nvPr/>
          </p:nvSpPr>
          <p:spPr>
            <a:xfrm>
              <a:off x="4200180" y="828380"/>
              <a:ext cx="1143980" cy="394589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11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988C703-98A7-B649-A009-41F46DC17490}"/>
              </a:ext>
            </a:extLst>
          </p:cNvPr>
          <p:cNvGrpSpPr/>
          <p:nvPr/>
        </p:nvGrpSpPr>
        <p:grpSpPr>
          <a:xfrm>
            <a:off x="4352618" y="12725448"/>
            <a:ext cx="2532050" cy="348200"/>
            <a:chOff x="4720877" y="3248488"/>
            <a:chExt cx="2660776" cy="114146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3029018-3B3A-6B7C-7D76-A8CA1B40AA4C}"/>
                </a:ext>
              </a:extLst>
            </p:cNvPr>
            <p:cNvSpPr txBox="1"/>
            <p:nvPr/>
          </p:nvSpPr>
          <p:spPr>
            <a:xfrm>
              <a:off x="4720877" y="3248488"/>
              <a:ext cx="2660776" cy="110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Update new site occupation </a:t>
              </a:r>
              <a:endParaRPr lang="en-IN" sz="16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9644BBE-494B-429B-25EB-4C33CC3D161D}"/>
                </a:ext>
              </a:extLst>
            </p:cNvPr>
            <p:cNvSpPr/>
            <p:nvPr/>
          </p:nvSpPr>
          <p:spPr>
            <a:xfrm>
              <a:off x="4720877" y="3251650"/>
              <a:ext cx="2554011" cy="1109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75ACDBB-2406-BB7F-A2B2-60C86142808E}"/>
              </a:ext>
            </a:extLst>
          </p:cNvPr>
          <p:cNvCxnSpPr>
            <a:cxnSpLocks/>
            <a:stCxn id="112" idx="2"/>
            <a:endCxn id="122" idx="0"/>
          </p:cNvCxnSpPr>
          <p:nvPr/>
        </p:nvCxnSpPr>
        <p:spPr>
          <a:xfrm>
            <a:off x="5551642" y="12438330"/>
            <a:ext cx="16203" cy="296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5A5C9FAF-B9BC-BCA0-110B-6CA09CAC56E4}"/>
              </a:ext>
            </a:extLst>
          </p:cNvPr>
          <p:cNvSpPr txBox="1"/>
          <p:nvPr/>
        </p:nvSpPr>
        <p:spPr>
          <a:xfrm>
            <a:off x="31119" y="9193694"/>
            <a:ext cx="11112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accmov</a:t>
            </a:r>
            <a:r>
              <a:rPr lang="en-IN" sz="2000" b="1" dirty="0"/>
              <a:t>(int </a:t>
            </a:r>
            <a:r>
              <a:rPr lang="en-IN" sz="2000" b="1" dirty="0" err="1"/>
              <a:t>cnum,int</a:t>
            </a:r>
            <a:r>
              <a:rPr lang="en-IN" sz="2000" b="1" dirty="0"/>
              <a:t> </a:t>
            </a:r>
            <a:r>
              <a:rPr lang="en-IN" sz="2000" b="1" dirty="0" err="1"/>
              <a:t>bnum,int</a:t>
            </a:r>
            <a:r>
              <a:rPr lang="en-IN" sz="2000" b="1" dirty="0"/>
              <a:t> </a:t>
            </a:r>
            <a:r>
              <a:rPr lang="en-IN" sz="2000" b="1" dirty="0" err="1"/>
              <a:t>pcalc,int</a:t>
            </a:r>
            <a:r>
              <a:rPr lang="en-IN" sz="2000" b="1" dirty="0"/>
              <a:t> </a:t>
            </a:r>
            <a:r>
              <a:rPr lang="en-IN" sz="2000" b="1" dirty="0" err="1"/>
              <a:t>scalc,struct</a:t>
            </a:r>
            <a:r>
              <a:rPr lang="en-IN" sz="2000" b="1" dirty="0"/>
              <a:t> </a:t>
            </a:r>
            <a:r>
              <a:rPr lang="en-IN" sz="2000" b="1" dirty="0" err="1"/>
              <a:t>vec</a:t>
            </a:r>
            <a:r>
              <a:rPr lang="en-IN" sz="2000" b="1" dirty="0"/>
              <a:t> </a:t>
            </a:r>
            <a:r>
              <a:rPr lang="en-IN" sz="2000" b="1" dirty="0" err="1"/>
              <a:t>mpos</a:t>
            </a:r>
            <a:r>
              <a:rPr lang="en-IN" sz="2000" b="1" dirty="0"/>
              <a:t>)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B14084E-D916-5A15-D531-AA596D2B4B97}"/>
              </a:ext>
            </a:extLst>
          </p:cNvPr>
          <p:cNvCxnSpPr>
            <a:cxnSpLocks/>
          </p:cNvCxnSpPr>
          <p:nvPr/>
        </p:nvCxnSpPr>
        <p:spPr>
          <a:xfrm>
            <a:off x="1729409" y="8419686"/>
            <a:ext cx="77922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5EEF28E-1750-B6BD-8713-DCCEA6E0E15E}"/>
              </a:ext>
            </a:extLst>
          </p:cNvPr>
          <p:cNvSpPr>
            <a:spLocks noChangeAspect="1"/>
          </p:cNvSpPr>
          <p:nvPr/>
        </p:nvSpPr>
        <p:spPr>
          <a:xfrm>
            <a:off x="437324" y="296562"/>
            <a:ext cx="10316817" cy="17423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718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A0673-839E-CCF2-A0C0-1C5A8E4B9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4D05E1F9-5CAA-D5C7-B5BD-471E5A2EF4E1}"/>
              </a:ext>
            </a:extLst>
          </p:cNvPr>
          <p:cNvSpPr/>
          <p:nvPr/>
        </p:nvSpPr>
        <p:spPr>
          <a:xfrm>
            <a:off x="3524080" y="9048321"/>
            <a:ext cx="4030237" cy="42925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33AB4B-7765-74DE-691C-D6C51EEC3DFD}"/>
              </a:ext>
            </a:extLst>
          </p:cNvPr>
          <p:cNvSpPr/>
          <p:nvPr/>
        </p:nvSpPr>
        <p:spPr>
          <a:xfrm>
            <a:off x="3528860" y="2624896"/>
            <a:ext cx="4030237" cy="42925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E4CC9D-8D9F-A3E9-0955-6B27C8B73752}"/>
              </a:ext>
            </a:extLst>
          </p:cNvPr>
          <p:cNvSpPr txBox="1"/>
          <p:nvPr/>
        </p:nvSpPr>
        <p:spPr>
          <a:xfrm>
            <a:off x="2" y="2624895"/>
            <a:ext cx="11112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/>
              <a:t>fmeval</a:t>
            </a:r>
            <a:r>
              <a:rPr lang="en-IN" sz="2000" b="1" dirty="0"/>
              <a:t>(int </a:t>
            </a:r>
            <a:r>
              <a:rPr lang="en-IN" sz="2000" b="1" dirty="0" err="1"/>
              <a:t>cnum,int</a:t>
            </a:r>
            <a:r>
              <a:rPr lang="en-IN" sz="2000" b="1" dirty="0"/>
              <a:t> </a:t>
            </a:r>
            <a:r>
              <a:rPr lang="en-IN" sz="2000" b="1" dirty="0" err="1"/>
              <a:t>dindex,int</a:t>
            </a:r>
            <a:r>
              <a:rPr lang="en-IN" sz="2000" b="1" dirty="0"/>
              <a:t> </a:t>
            </a:r>
            <a:r>
              <a:rPr lang="en-IN" sz="2000" b="1" dirty="0" err="1"/>
              <a:t>fcalc</a:t>
            </a:r>
            <a:r>
              <a:rPr lang="en-IN" sz="2000" b="1" dirty="0"/>
              <a:t>)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86A7FFF-BD6A-68E4-83EB-A6675ADB264B}"/>
              </a:ext>
            </a:extLst>
          </p:cNvPr>
          <p:cNvGrpSpPr/>
          <p:nvPr/>
        </p:nvGrpSpPr>
        <p:grpSpPr>
          <a:xfrm>
            <a:off x="2956959" y="3550035"/>
            <a:ext cx="3623185" cy="4395006"/>
            <a:chOff x="2956957" y="1749810"/>
            <a:chExt cx="3623185" cy="43950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9BDA1A9-5C53-6300-1892-B9BCC40CBE83}"/>
                </a:ext>
              </a:extLst>
            </p:cNvPr>
            <p:cNvGrpSpPr/>
            <p:nvPr/>
          </p:nvGrpSpPr>
          <p:grpSpPr>
            <a:xfrm>
              <a:off x="2986822" y="2477994"/>
              <a:ext cx="3593320" cy="544094"/>
              <a:chOff x="3195079" y="3299149"/>
              <a:chExt cx="3610573" cy="173394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6A02CBE-FC5C-DA5E-31C7-B570BFFF01B2}"/>
                  </a:ext>
                </a:extLst>
              </p:cNvPr>
              <p:cNvSpPr txBox="1"/>
              <p:nvPr/>
            </p:nvSpPr>
            <p:spPr>
              <a:xfrm>
                <a:off x="3195079" y="3299151"/>
                <a:ext cx="3610573" cy="166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dirty="0"/>
                  <a:t>Call </a:t>
                </a:r>
                <a:r>
                  <a:rPr lang="en-IN" sz="1400" dirty="0" err="1"/>
                  <a:t>fmoves</a:t>
                </a:r>
                <a:r>
                  <a:rPr lang="en-IN" sz="1400" dirty="0"/>
                  <a:t>(</a:t>
                </a:r>
                <a:r>
                  <a:rPr lang="en-IN" sz="1400" dirty="0" err="1"/>
                  <a:t>cnum,dindex</a:t>
                </a:r>
                <a:r>
                  <a:rPr lang="en-IN" sz="1400" dirty="0"/>
                  <a:t>) to move and update the position of 1</a:t>
                </a:r>
                <a:r>
                  <a:rPr lang="en-IN" sz="1400" baseline="30000" dirty="0"/>
                  <a:t>st</a:t>
                </a:r>
                <a:r>
                  <a:rPr lang="en-IN" sz="1400" dirty="0"/>
                  <a:t> bead in specified direction  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9360F69-D442-1742-382B-5C65ABE66961}"/>
                  </a:ext>
                </a:extLst>
              </p:cNvPr>
              <p:cNvSpPr/>
              <p:nvPr/>
            </p:nvSpPr>
            <p:spPr>
              <a:xfrm>
                <a:off x="3211057" y="3299149"/>
                <a:ext cx="3594595" cy="17339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085CDDD-0125-42E2-57B3-FCC7DCC9787E}"/>
                </a:ext>
              </a:extLst>
            </p:cNvPr>
            <p:cNvCxnSpPr>
              <a:cxnSpLocks/>
              <a:stCxn id="34" idx="2"/>
              <a:endCxn id="73" idx="0"/>
            </p:cNvCxnSpPr>
            <p:nvPr/>
          </p:nvCxnSpPr>
          <p:spPr>
            <a:xfrm>
              <a:off x="4716803" y="3934024"/>
              <a:ext cx="7787" cy="6389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0C9DA9-3278-707F-9CB6-80BD407B28C9}"/>
                </a:ext>
              </a:extLst>
            </p:cNvPr>
            <p:cNvCxnSpPr>
              <a:cxnSpLocks/>
              <a:stCxn id="73" idx="2"/>
              <a:endCxn id="36" idx="0"/>
            </p:cNvCxnSpPr>
            <p:nvPr/>
          </p:nvCxnSpPr>
          <p:spPr>
            <a:xfrm flipH="1">
              <a:off x="4716801" y="5117115"/>
              <a:ext cx="7789" cy="6725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E7A30E8-53D9-FA25-3922-56FA2ABFD19B}"/>
                </a:ext>
              </a:extLst>
            </p:cNvPr>
            <p:cNvGrpSpPr/>
            <p:nvPr/>
          </p:nvGrpSpPr>
          <p:grpSpPr>
            <a:xfrm>
              <a:off x="4145064" y="1749810"/>
              <a:ext cx="1292738" cy="331124"/>
              <a:chOff x="4027187" y="828380"/>
              <a:chExt cx="1540510" cy="394589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4D59FA6-B21F-D3CC-77C2-44F53C5D60DE}"/>
                  </a:ext>
                </a:extLst>
              </p:cNvPr>
              <p:cNvSpPr txBox="1"/>
              <p:nvPr/>
            </p:nvSpPr>
            <p:spPr>
              <a:xfrm>
                <a:off x="4027187" y="828380"/>
                <a:ext cx="1540510" cy="379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68" dirty="0"/>
                  <a:t>start</a:t>
                </a:r>
                <a:endParaRPr lang="en-IN" sz="1468" dirty="0"/>
              </a:p>
            </p:txBody>
          </p:sp>
          <p:sp>
            <p:nvSpPr>
              <p:cNvPr id="38" name="Flowchart: Terminator 37">
                <a:extLst>
                  <a:ext uri="{FF2B5EF4-FFF2-40B4-BE49-F238E27FC236}">
                    <a16:creationId xmlns:a16="http://schemas.microsoft.com/office/drawing/2014/main" id="{DA5345C0-059E-BFE5-C45F-17F87B87CACD}"/>
                  </a:ext>
                </a:extLst>
              </p:cNvPr>
              <p:cNvSpPr/>
              <p:nvPr/>
            </p:nvSpPr>
            <p:spPr>
              <a:xfrm>
                <a:off x="4200180" y="828380"/>
                <a:ext cx="1143980" cy="394589"/>
              </a:xfrm>
              <a:prstGeom prst="flowChartTerminator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511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30F11A5-9BEE-B490-0FF1-713831D8DAEA}"/>
                </a:ext>
              </a:extLst>
            </p:cNvPr>
            <p:cNvGrpSpPr/>
            <p:nvPr/>
          </p:nvGrpSpPr>
          <p:grpSpPr>
            <a:xfrm>
              <a:off x="4287375" y="5789683"/>
              <a:ext cx="858852" cy="355134"/>
              <a:chOff x="3835797" y="497819"/>
              <a:chExt cx="818753" cy="338554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C3DC429-1725-DCC1-EDFC-D2D38B34DADC}"/>
                  </a:ext>
                </a:extLst>
              </p:cNvPr>
              <p:cNvSpPr txBox="1"/>
              <p:nvPr/>
            </p:nvSpPr>
            <p:spPr>
              <a:xfrm>
                <a:off x="3930650" y="497819"/>
                <a:ext cx="723900" cy="334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78" dirty="0"/>
                  <a:t>End</a:t>
                </a:r>
              </a:p>
            </p:txBody>
          </p:sp>
          <p:sp>
            <p:nvSpPr>
              <p:cNvPr id="36" name="Flowchart: Terminator 35">
                <a:extLst>
                  <a:ext uri="{FF2B5EF4-FFF2-40B4-BE49-F238E27FC236}">
                    <a16:creationId xmlns:a16="http://schemas.microsoft.com/office/drawing/2014/main" id="{58BF0E97-A0A6-ED49-367C-A57174F92B73}"/>
                  </a:ext>
                </a:extLst>
              </p:cNvPr>
              <p:cNvSpPr/>
              <p:nvPr/>
            </p:nvSpPr>
            <p:spPr>
              <a:xfrm>
                <a:off x="3835797" y="497819"/>
                <a:ext cx="818753" cy="338554"/>
              </a:xfrm>
              <a:prstGeom prst="flowChartTerminator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88"/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D81B817-A7DD-C0AF-FF22-ED1EF29EA763}"/>
                </a:ext>
              </a:extLst>
            </p:cNvPr>
            <p:cNvCxnSpPr>
              <a:cxnSpLocks/>
              <a:stCxn id="52" idx="2"/>
              <a:endCxn id="33" idx="0"/>
            </p:cNvCxnSpPr>
            <p:nvPr/>
          </p:nvCxnSpPr>
          <p:spPr>
            <a:xfrm flipH="1">
              <a:off x="4728192" y="3022088"/>
              <a:ext cx="63241" cy="3625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4721DF3-3555-D23F-D305-B636A7D176CE}"/>
                </a:ext>
              </a:extLst>
            </p:cNvPr>
            <p:cNvGrpSpPr/>
            <p:nvPr/>
          </p:nvGrpSpPr>
          <p:grpSpPr>
            <a:xfrm>
              <a:off x="3483485" y="3384625"/>
              <a:ext cx="2489414" cy="584776"/>
              <a:chOff x="3120346" y="3299149"/>
              <a:chExt cx="5562986" cy="227373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2F653B-BD68-3680-D380-828254ED2641}"/>
                  </a:ext>
                </a:extLst>
              </p:cNvPr>
              <p:cNvSpPr txBox="1"/>
              <p:nvPr/>
            </p:nvSpPr>
            <p:spPr>
              <a:xfrm>
                <a:off x="3120346" y="3299149"/>
                <a:ext cx="5562986" cy="227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600" dirty="0"/>
                  <a:t>Compute the new site index (</a:t>
                </a:r>
                <a:r>
                  <a:rPr lang="en-IN" sz="1600" dirty="0" err="1"/>
                  <a:t>scalc</a:t>
                </a:r>
                <a:r>
                  <a:rPr lang="en-IN" sz="1600" dirty="0"/>
                  <a:t>)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F57552D-C7D8-1A26-C681-FDC3AA882EA1}"/>
                  </a:ext>
                </a:extLst>
              </p:cNvPr>
              <p:cNvSpPr/>
              <p:nvPr/>
            </p:nvSpPr>
            <p:spPr>
              <a:xfrm>
                <a:off x="3211057" y="3299149"/>
                <a:ext cx="5330660" cy="21362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21B0153-33D6-9A4F-E4E1-6C04023EDFBF}"/>
                </a:ext>
              </a:extLst>
            </p:cNvPr>
            <p:cNvCxnSpPr>
              <a:cxnSpLocks/>
              <a:stCxn id="38" idx="2"/>
              <a:endCxn id="51" idx="0"/>
            </p:cNvCxnSpPr>
            <p:nvPr/>
          </p:nvCxnSpPr>
          <p:spPr>
            <a:xfrm>
              <a:off x="4770226" y="2080934"/>
              <a:ext cx="13256" cy="3970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ABF97A9-4362-F93F-328E-DFA7058D6806}"/>
                </a:ext>
              </a:extLst>
            </p:cNvPr>
            <p:cNvGrpSpPr/>
            <p:nvPr/>
          </p:nvGrpSpPr>
          <p:grpSpPr>
            <a:xfrm>
              <a:off x="2956957" y="4573019"/>
              <a:ext cx="3519689" cy="544094"/>
              <a:chOff x="3195079" y="3299149"/>
              <a:chExt cx="3610573" cy="150208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5CC157E-AA78-5C69-6055-12A3AACAD8DF}"/>
                  </a:ext>
                </a:extLst>
              </p:cNvPr>
              <p:cNvSpPr txBox="1"/>
              <p:nvPr/>
            </p:nvSpPr>
            <p:spPr>
              <a:xfrm>
                <a:off x="3195079" y="3299151"/>
                <a:ext cx="3610573" cy="144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dirty="0"/>
                  <a:t>Call </a:t>
                </a:r>
                <a:r>
                  <a:rPr lang="en-IN" sz="1400" dirty="0" err="1"/>
                  <a:t>deltaE</a:t>
                </a:r>
                <a:r>
                  <a:rPr lang="en-IN" sz="1400" dirty="0"/>
                  <a:t>(</a:t>
                </a:r>
                <a:r>
                  <a:rPr lang="en-IN" sz="1400" dirty="0" err="1"/>
                  <a:t>fcalc,scalc</a:t>
                </a:r>
                <a:r>
                  <a:rPr lang="en-IN" sz="1400" dirty="0"/>
                  <a:t>) to determine the energy change associated with 1</a:t>
                </a:r>
                <a:r>
                  <a:rPr lang="en-IN" sz="1400" baseline="30000" dirty="0"/>
                  <a:t>st</a:t>
                </a:r>
                <a:r>
                  <a:rPr lang="en-IN" sz="1400" dirty="0"/>
                  <a:t> bead move 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9911437-0327-854B-DA09-6C1E3DBE4301}"/>
                  </a:ext>
                </a:extLst>
              </p:cNvPr>
              <p:cNvSpPr/>
              <p:nvPr/>
            </p:nvSpPr>
            <p:spPr>
              <a:xfrm>
                <a:off x="3211057" y="3299149"/>
                <a:ext cx="3594595" cy="1502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1A11A1D-DCB2-0033-795E-FB91EDAFD182}"/>
              </a:ext>
            </a:extLst>
          </p:cNvPr>
          <p:cNvCxnSpPr>
            <a:cxnSpLocks/>
          </p:cNvCxnSpPr>
          <p:nvPr/>
        </p:nvCxnSpPr>
        <p:spPr>
          <a:xfrm>
            <a:off x="1729409" y="8419686"/>
            <a:ext cx="77922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4A77666-2568-53E8-A713-EC96F58A0EB6}"/>
              </a:ext>
            </a:extLst>
          </p:cNvPr>
          <p:cNvGrpSpPr/>
          <p:nvPr/>
        </p:nvGrpSpPr>
        <p:grpSpPr>
          <a:xfrm>
            <a:off x="2972533" y="10073084"/>
            <a:ext cx="3653376" cy="4395006"/>
            <a:chOff x="2926766" y="1749810"/>
            <a:chExt cx="3653376" cy="4395007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BBA8CBC6-98C4-DBED-6BC8-A64EF46662E1}"/>
                </a:ext>
              </a:extLst>
            </p:cNvPr>
            <p:cNvGrpSpPr/>
            <p:nvPr/>
          </p:nvGrpSpPr>
          <p:grpSpPr>
            <a:xfrm>
              <a:off x="2986822" y="2477994"/>
              <a:ext cx="3593320" cy="544094"/>
              <a:chOff x="3195079" y="3299149"/>
              <a:chExt cx="3610573" cy="173394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5803AAB-5EF0-9DF4-4C76-00B4A495B07F}"/>
                  </a:ext>
                </a:extLst>
              </p:cNvPr>
              <p:cNvSpPr txBox="1"/>
              <p:nvPr/>
            </p:nvSpPr>
            <p:spPr>
              <a:xfrm>
                <a:off x="3195079" y="3299151"/>
                <a:ext cx="3610573" cy="166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dirty="0"/>
                  <a:t>Call </a:t>
                </a:r>
                <a:r>
                  <a:rPr lang="en-IN" sz="1400" dirty="0" err="1"/>
                  <a:t>nmoves</a:t>
                </a:r>
                <a:r>
                  <a:rPr lang="en-IN" sz="1400" dirty="0"/>
                  <a:t>(</a:t>
                </a:r>
                <a:r>
                  <a:rPr lang="en-IN" sz="1400" dirty="0" err="1"/>
                  <a:t>cnum,dindex</a:t>
                </a:r>
                <a:r>
                  <a:rPr lang="en-IN" sz="1400" dirty="0"/>
                  <a:t>) to move and update the position of 20</a:t>
                </a:r>
                <a:r>
                  <a:rPr lang="en-IN" sz="1400" baseline="30000" dirty="0"/>
                  <a:t>th </a:t>
                </a:r>
                <a:r>
                  <a:rPr lang="en-IN" sz="1400" dirty="0"/>
                  <a:t>bead in specified direction  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75BD3A7-F597-6412-3B6D-BC93DF71FE2A}"/>
                  </a:ext>
                </a:extLst>
              </p:cNvPr>
              <p:cNvSpPr/>
              <p:nvPr/>
            </p:nvSpPr>
            <p:spPr>
              <a:xfrm>
                <a:off x="3211057" y="3299149"/>
                <a:ext cx="3594595" cy="17339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D7A16D92-2A83-5568-7B6A-4E04089C8217}"/>
                </a:ext>
              </a:extLst>
            </p:cNvPr>
            <p:cNvCxnSpPr>
              <a:cxnSpLocks/>
              <a:stCxn id="91" idx="2"/>
              <a:endCxn id="89" idx="0"/>
            </p:cNvCxnSpPr>
            <p:nvPr/>
          </p:nvCxnSpPr>
          <p:spPr>
            <a:xfrm flipH="1">
              <a:off x="4659973" y="3934024"/>
              <a:ext cx="56830" cy="63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C9DD9AA-57E3-D781-5B88-7F1A7DEB80A1}"/>
                </a:ext>
              </a:extLst>
            </p:cNvPr>
            <p:cNvCxnSpPr>
              <a:cxnSpLocks/>
              <a:stCxn id="89" idx="2"/>
              <a:endCxn id="93" idx="0"/>
            </p:cNvCxnSpPr>
            <p:nvPr/>
          </p:nvCxnSpPr>
          <p:spPr>
            <a:xfrm>
              <a:off x="4659973" y="5117134"/>
              <a:ext cx="56828" cy="67254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6158D56-2773-A2EF-38D3-F26C09EC8556}"/>
                </a:ext>
              </a:extLst>
            </p:cNvPr>
            <p:cNvGrpSpPr/>
            <p:nvPr/>
          </p:nvGrpSpPr>
          <p:grpSpPr>
            <a:xfrm>
              <a:off x="4145064" y="1749810"/>
              <a:ext cx="1292738" cy="331124"/>
              <a:chOff x="4027187" y="828380"/>
              <a:chExt cx="1540510" cy="394589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7C93DDE-A43A-250A-4679-9C346D50BDFE}"/>
                  </a:ext>
                </a:extLst>
              </p:cNvPr>
              <p:cNvSpPr txBox="1"/>
              <p:nvPr/>
            </p:nvSpPr>
            <p:spPr>
              <a:xfrm>
                <a:off x="4027187" y="828380"/>
                <a:ext cx="1540510" cy="379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68" dirty="0"/>
                  <a:t>start</a:t>
                </a:r>
                <a:endParaRPr lang="en-IN" sz="1468" dirty="0"/>
              </a:p>
            </p:txBody>
          </p:sp>
          <p:sp>
            <p:nvSpPr>
              <p:cNvPr id="95" name="Flowchart: Terminator 94">
                <a:extLst>
                  <a:ext uri="{FF2B5EF4-FFF2-40B4-BE49-F238E27FC236}">
                    <a16:creationId xmlns:a16="http://schemas.microsoft.com/office/drawing/2014/main" id="{E19E0C23-ADA5-31DB-362B-AF058573F931}"/>
                  </a:ext>
                </a:extLst>
              </p:cNvPr>
              <p:cNvSpPr/>
              <p:nvPr/>
            </p:nvSpPr>
            <p:spPr>
              <a:xfrm>
                <a:off x="4200180" y="828380"/>
                <a:ext cx="1143980" cy="394589"/>
              </a:xfrm>
              <a:prstGeom prst="flowChartTerminator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511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1956191-D9C7-0612-6199-01037A4BE71B}"/>
                </a:ext>
              </a:extLst>
            </p:cNvPr>
            <p:cNvGrpSpPr/>
            <p:nvPr/>
          </p:nvGrpSpPr>
          <p:grpSpPr>
            <a:xfrm>
              <a:off x="4287375" y="5789683"/>
              <a:ext cx="858852" cy="355134"/>
              <a:chOff x="3835797" y="497819"/>
              <a:chExt cx="818753" cy="338554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0A66A18-2510-427F-9F74-17E6C9CA5A60}"/>
                  </a:ext>
                </a:extLst>
              </p:cNvPr>
              <p:cNvSpPr txBox="1"/>
              <p:nvPr/>
            </p:nvSpPr>
            <p:spPr>
              <a:xfrm>
                <a:off x="3930650" y="497819"/>
                <a:ext cx="723900" cy="334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78" dirty="0"/>
                  <a:t>End</a:t>
                </a:r>
              </a:p>
            </p:txBody>
          </p:sp>
          <p:sp>
            <p:nvSpPr>
              <p:cNvPr id="93" name="Flowchart: Terminator 92">
                <a:extLst>
                  <a:ext uri="{FF2B5EF4-FFF2-40B4-BE49-F238E27FC236}">
                    <a16:creationId xmlns:a16="http://schemas.microsoft.com/office/drawing/2014/main" id="{23848967-53B0-F091-88DD-4B74668E8628}"/>
                  </a:ext>
                </a:extLst>
              </p:cNvPr>
              <p:cNvSpPr/>
              <p:nvPr/>
            </p:nvSpPr>
            <p:spPr>
              <a:xfrm>
                <a:off x="3835797" y="497819"/>
                <a:ext cx="818753" cy="338554"/>
              </a:xfrm>
              <a:prstGeom prst="flowChartTerminator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88"/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609D440E-D3D8-80F4-FD78-05B966F98B7C}"/>
                </a:ext>
              </a:extLst>
            </p:cNvPr>
            <p:cNvCxnSpPr>
              <a:cxnSpLocks/>
              <a:stCxn id="97" idx="2"/>
              <a:endCxn id="90" idx="0"/>
            </p:cNvCxnSpPr>
            <p:nvPr/>
          </p:nvCxnSpPr>
          <p:spPr>
            <a:xfrm flipH="1">
              <a:off x="4728192" y="3022088"/>
              <a:ext cx="63241" cy="3625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78EDAAB-F108-B4F1-03E6-72255F2BA034}"/>
                </a:ext>
              </a:extLst>
            </p:cNvPr>
            <p:cNvGrpSpPr/>
            <p:nvPr/>
          </p:nvGrpSpPr>
          <p:grpSpPr>
            <a:xfrm>
              <a:off x="3483485" y="3384625"/>
              <a:ext cx="2489414" cy="584776"/>
              <a:chOff x="3120346" y="3299149"/>
              <a:chExt cx="5562986" cy="227373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FF5DE89-2D9D-4FD6-9BAE-3864190047B7}"/>
                  </a:ext>
                </a:extLst>
              </p:cNvPr>
              <p:cNvSpPr txBox="1"/>
              <p:nvPr/>
            </p:nvSpPr>
            <p:spPr>
              <a:xfrm>
                <a:off x="3120346" y="3299149"/>
                <a:ext cx="5562986" cy="227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600" dirty="0"/>
                  <a:t>Compute the new site index (</a:t>
                </a:r>
                <a:r>
                  <a:rPr lang="en-IN" sz="1600" dirty="0" err="1"/>
                  <a:t>scalc</a:t>
                </a:r>
                <a:r>
                  <a:rPr lang="en-IN" sz="1600" dirty="0"/>
                  <a:t>)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4F1D72E-D97F-D321-71D6-996C47D9D32A}"/>
                  </a:ext>
                </a:extLst>
              </p:cNvPr>
              <p:cNvSpPr/>
              <p:nvPr/>
            </p:nvSpPr>
            <p:spPr>
              <a:xfrm>
                <a:off x="3211057" y="3299149"/>
                <a:ext cx="5330660" cy="21362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41D542AA-0AF8-423C-B4F6-12083B0CA2BB}"/>
                </a:ext>
              </a:extLst>
            </p:cNvPr>
            <p:cNvCxnSpPr>
              <a:cxnSpLocks/>
              <a:stCxn id="95" idx="2"/>
              <a:endCxn id="96" idx="0"/>
            </p:cNvCxnSpPr>
            <p:nvPr/>
          </p:nvCxnSpPr>
          <p:spPr>
            <a:xfrm>
              <a:off x="4770226" y="2080934"/>
              <a:ext cx="13256" cy="3970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277AFEA-B535-B397-CBCA-BEB2EA9DC8FA}"/>
                </a:ext>
              </a:extLst>
            </p:cNvPr>
            <p:cNvGrpSpPr/>
            <p:nvPr/>
          </p:nvGrpSpPr>
          <p:grpSpPr>
            <a:xfrm>
              <a:off x="2926766" y="4557974"/>
              <a:ext cx="3420648" cy="559160"/>
              <a:chOff x="3164109" y="3294990"/>
              <a:chExt cx="3508975" cy="154367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8E6F7A1-53CD-29E0-5BED-A37E56F37945}"/>
                  </a:ext>
                </a:extLst>
              </p:cNvPr>
              <p:cNvSpPr txBox="1"/>
              <p:nvPr/>
            </p:nvSpPr>
            <p:spPr>
              <a:xfrm>
                <a:off x="3164109" y="3294990"/>
                <a:ext cx="3508975" cy="144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dirty="0"/>
                  <a:t>Call </a:t>
                </a:r>
                <a:r>
                  <a:rPr lang="en-IN" sz="1400" dirty="0" err="1"/>
                  <a:t>deltaE</a:t>
                </a:r>
                <a:r>
                  <a:rPr lang="en-IN" sz="1400" dirty="0"/>
                  <a:t>(</a:t>
                </a:r>
                <a:r>
                  <a:rPr lang="en-IN" sz="1400" dirty="0" err="1"/>
                  <a:t>lcalc,scalc</a:t>
                </a:r>
                <a:r>
                  <a:rPr lang="en-IN" sz="1400" dirty="0"/>
                  <a:t>) to determine energy change associated with last bead move 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211B029E-A3BA-9E2F-E574-541EBA3D2CF1}"/>
                  </a:ext>
                </a:extLst>
              </p:cNvPr>
              <p:cNvSpPr/>
              <p:nvPr/>
            </p:nvSpPr>
            <p:spPr>
              <a:xfrm>
                <a:off x="3211057" y="3299149"/>
                <a:ext cx="3462026" cy="1502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21479FF6-5FF7-54B5-F03E-18E7B07D42D0}"/>
              </a:ext>
            </a:extLst>
          </p:cNvPr>
          <p:cNvSpPr txBox="1"/>
          <p:nvPr/>
        </p:nvSpPr>
        <p:spPr>
          <a:xfrm>
            <a:off x="39482" y="9101685"/>
            <a:ext cx="11112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/>
              <a:t>lmeval</a:t>
            </a:r>
            <a:r>
              <a:rPr lang="en-IN" sz="2000" b="1" dirty="0"/>
              <a:t>(int </a:t>
            </a:r>
            <a:r>
              <a:rPr lang="en-IN" sz="2000" b="1" dirty="0" err="1"/>
              <a:t>cnum,int</a:t>
            </a:r>
            <a:r>
              <a:rPr lang="en-IN" sz="2000" b="1" dirty="0"/>
              <a:t> </a:t>
            </a:r>
            <a:r>
              <a:rPr lang="en-IN" sz="2000" b="1" dirty="0" err="1"/>
              <a:t>dindex,int</a:t>
            </a:r>
            <a:r>
              <a:rPr lang="en-IN" sz="2000" b="1" dirty="0"/>
              <a:t> </a:t>
            </a:r>
            <a:r>
              <a:rPr lang="en-IN" sz="2000" b="1" dirty="0" err="1"/>
              <a:t>lcalc</a:t>
            </a:r>
            <a:r>
              <a:rPr lang="en-IN" sz="2000" b="1" dirty="0"/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5694DD-6944-6A68-71AD-51C2457C0BC2}"/>
              </a:ext>
            </a:extLst>
          </p:cNvPr>
          <p:cNvSpPr>
            <a:spLocks noChangeAspect="1"/>
          </p:cNvSpPr>
          <p:nvPr/>
        </p:nvSpPr>
        <p:spPr>
          <a:xfrm>
            <a:off x="437324" y="296562"/>
            <a:ext cx="10316817" cy="17423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242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847</TotalTime>
  <Words>762</Words>
  <Application>Microsoft Office PowerPoint</Application>
  <PresentationFormat>Custom</PresentationFormat>
  <Paragraphs>119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koushik sai</dc:creator>
  <cp:lastModifiedBy>koushik sai</cp:lastModifiedBy>
  <cp:revision>3</cp:revision>
  <dcterms:created xsi:type="dcterms:W3CDTF">2025-06-30T10:26:22Z</dcterms:created>
  <dcterms:modified xsi:type="dcterms:W3CDTF">2025-07-05T09:24:11Z</dcterms:modified>
</cp:coreProperties>
</file>