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  <p:sldId id="263" r:id="rId3"/>
    <p:sldId id="257" r:id="rId4"/>
    <p:sldId id="258" r:id="rId5"/>
    <p:sldId id="260" r:id="rId6"/>
    <p:sldId id="259" r:id="rId7"/>
    <p:sldId id="256" r:id="rId8"/>
    <p:sldId id="261" r:id="rId9"/>
  </p:sldIdLst>
  <p:sldSz cx="11112500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A87"/>
    <a:srgbClr val="DFB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9" autoAdjust="0"/>
    <p:restoredTop sz="94660"/>
  </p:normalViewPr>
  <p:slideViewPr>
    <p:cSldViewPr snapToGrid="0">
      <p:cViewPr>
        <p:scale>
          <a:sx n="25" d="100"/>
          <a:sy n="25" d="100"/>
        </p:scale>
        <p:origin x="3230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sai" userId="9e0dfd8a632373fc" providerId="LiveId" clId="{EFED6405-ECD8-41D1-AFCE-DD5867EC7ECA}"/>
    <pc:docChg chg="undo custSel modSld">
      <pc:chgData name="koushik sai" userId="9e0dfd8a632373fc" providerId="LiveId" clId="{EFED6405-ECD8-41D1-AFCE-DD5867EC7ECA}" dt="2025-07-10T05:40:30.877" v="465" actId="1076"/>
      <pc:docMkLst>
        <pc:docMk/>
      </pc:docMkLst>
      <pc:sldChg chg="addSp modSp mod">
        <pc:chgData name="koushik sai" userId="9e0dfd8a632373fc" providerId="LiveId" clId="{EFED6405-ECD8-41D1-AFCE-DD5867EC7ECA}" dt="2025-07-10T05:40:30.877" v="465" actId="1076"/>
        <pc:sldMkLst>
          <pc:docMk/>
          <pc:sldMk cId="4192058003" sldId="259"/>
        </pc:sldMkLst>
        <pc:spChg chg="mod">
          <ac:chgData name="koushik sai" userId="9e0dfd8a632373fc" providerId="LiveId" clId="{EFED6405-ECD8-41D1-AFCE-DD5867EC7ECA}" dt="2025-07-10T05:28:53.482" v="457" actId="164"/>
          <ac:spMkLst>
            <pc:docMk/>
            <pc:sldMk cId="4192058003" sldId="259"/>
            <ac:spMk id="7" creationId="{D0952393-F32A-DB8D-7511-E51648AF9721}"/>
          </ac:spMkLst>
        </pc:spChg>
        <pc:spChg chg="mod">
          <ac:chgData name="koushik sai" userId="9e0dfd8a632373fc" providerId="LiveId" clId="{EFED6405-ECD8-41D1-AFCE-DD5867EC7ECA}" dt="2025-07-10T05:28:53.482" v="457" actId="164"/>
          <ac:spMkLst>
            <pc:docMk/>
            <pc:sldMk cId="4192058003" sldId="259"/>
            <ac:spMk id="11" creationId="{CF7FD153-6927-CAC2-79A1-53A7150D435D}"/>
          </ac:spMkLst>
        </pc:spChg>
        <pc:spChg chg="mod">
          <ac:chgData name="koushik sai" userId="9e0dfd8a632373fc" providerId="LiveId" clId="{EFED6405-ECD8-41D1-AFCE-DD5867EC7ECA}" dt="2025-07-10T05:28:53.482" v="457" actId="164"/>
          <ac:spMkLst>
            <pc:docMk/>
            <pc:sldMk cId="4192058003" sldId="259"/>
            <ac:spMk id="15" creationId="{E03636B2-1289-8E70-4021-1E318911D5BE}"/>
          </ac:spMkLst>
        </pc:spChg>
        <pc:spChg chg="mod">
          <ac:chgData name="koushik sai" userId="9e0dfd8a632373fc" providerId="LiveId" clId="{EFED6405-ECD8-41D1-AFCE-DD5867EC7ECA}" dt="2025-07-10T05:28:53.482" v="457" actId="164"/>
          <ac:spMkLst>
            <pc:docMk/>
            <pc:sldMk cId="4192058003" sldId="259"/>
            <ac:spMk id="18" creationId="{12E88FD1-F877-D472-AC08-52CEA41BBA00}"/>
          </ac:spMkLst>
        </pc:spChg>
        <pc:spChg chg="mod">
          <ac:chgData name="koushik sai" userId="9e0dfd8a632373fc" providerId="LiveId" clId="{EFED6405-ECD8-41D1-AFCE-DD5867EC7ECA}" dt="2025-07-10T05:40:16.035" v="461" actId="1076"/>
          <ac:spMkLst>
            <pc:docMk/>
            <pc:sldMk cId="4192058003" sldId="259"/>
            <ac:spMk id="20" creationId="{DEBFFF1D-D6B5-53DC-C4D0-7D8A08FD5CD4}"/>
          </ac:spMkLst>
        </pc:spChg>
        <pc:spChg chg="mod ord">
          <ac:chgData name="koushik sai" userId="9e0dfd8a632373fc" providerId="LiveId" clId="{EFED6405-ECD8-41D1-AFCE-DD5867EC7ECA}" dt="2025-07-10T05:40:26.383" v="464" actId="166"/>
          <ac:spMkLst>
            <pc:docMk/>
            <pc:sldMk cId="4192058003" sldId="259"/>
            <ac:spMk id="40" creationId="{214380AD-F891-4090-BB99-40EA6AC65BD0}"/>
          </ac:spMkLst>
        </pc:spChg>
        <pc:grpChg chg="add mod">
          <ac:chgData name="koushik sai" userId="9e0dfd8a632373fc" providerId="LiveId" clId="{EFED6405-ECD8-41D1-AFCE-DD5867EC7ECA}" dt="2025-07-10T05:40:30.877" v="465" actId="1076"/>
          <ac:grpSpMkLst>
            <pc:docMk/>
            <pc:sldMk cId="4192058003" sldId="259"/>
            <ac:grpSpMk id="3" creationId="{842A6103-2590-F30C-D8B4-AB7C52D7909F}"/>
          </ac:grpSpMkLst>
        </pc:grpChg>
        <pc:grpChg chg="mod">
          <ac:chgData name="koushik sai" userId="9e0dfd8a632373fc" providerId="LiveId" clId="{EFED6405-ECD8-41D1-AFCE-DD5867EC7ECA}" dt="2025-07-10T05:28:53.482" v="457" actId="164"/>
          <ac:grpSpMkLst>
            <pc:docMk/>
            <pc:sldMk cId="4192058003" sldId="259"/>
            <ac:grpSpMk id="4" creationId="{BDC43C3D-2023-9D6F-63B5-2C40F0871610}"/>
          </ac:grpSpMkLst>
        </pc:grpChg>
        <pc:grpChg chg="mod">
          <ac:chgData name="koushik sai" userId="9e0dfd8a632373fc" providerId="LiveId" clId="{EFED6405-ECD8-41D1-AFCE-DD5867EC7ECA}" dt="2025-07-10T05:28:53.482" v="457" actId="164"/>
          <ac:grpSpMkLst>
            <pc:docMk/>
            <pc:sldMk cId="4192058003" sldId="259"/>
            <ac:grpSpMk id="9" creationId="{115690FD-EF3E-9E96-619D-BBF54BBC4CC8}"/>
          </ac:grpSpMkLst>
        </pc:grpChg>
        <pc:grpChg chg="mod">
          <ac:chgData name="koushik sai" userId="9e0dfd8a632373fc" providerId="LiveId" clId="{EFED6405-ECD8-41D1-AFCE-DD5867EC7ECA}" dt="2025-07-10T05:28:53.482" v="457" actId="164"/>
          <ac:grpSpMkLst>
            <pc:docMk/>
            <pc:sldMk cId="4192058003" sldId="259"/>
            <ac:grpSpMk id="23" creationId="{B09BF7B9-9DA5-1B66-50AA-96AACC0967DA}"/>
          </ac:grpSpMkLst>
        </pc:grpChg>
        <pc:grpChg chg="mod">
          <ac:chgData name="koushik sai" userId="9e0dfd8a632373fc" providerId="LiveId" clId="{EFED6405-ECD8-41D1-AFCE-DD5867EC7ECA}" dt="2025-07-10T05:28:53.482" v="457" actId="164"/>
          <ac:grpSpMkLst>
            <pc:docMk/>
            <pc:sldMk cId="4192058003" sldId="259"/>
            <ac:grpSpMk id="61" creationId="{F229E3BD-F248-7BCB-493B-A4AA60BC4EE6}"/>
          </ac:grpSpMkLst>
        </pc:grpChg>
      </pc:sldChg>
      <pc:sldChg chg="addSp delSp modSp mod">
        <pc:chgData name="koushik sai" userId="9e0dfd8a632373fc" providerId="LiveId" clId="{EFED6405-ECD8-41D1-AFCE-DD5867EC7ECA}" dt="2025-07-05T09:41:04.864" v="453" actId="1076"/>
        <pc:sldMkLst>
          <pc:docMk/>
          <pc:sldMk cId="2203728043" sldId="260"/>
        </pc:sldMkLst>
        <pc:spChg chg="add mod ord">
          <ac:chgData name="koushik sai" userId="9e0dfd8a632373fc" providerId="LiveId" clId="{EFED6405-ECD8-41D1-AFCE-DD5867EC7ECA}" dt="2025-07-05T09:26:56.446" v="38" actId="167"/>
          <ac:spMkLst>
            <pc:docMk/>
            <pc:sldMk cId="2203728043" sldId="260"/>
            <ac:spMk id="3" creationId="{C8FA0769-1E6F-9829-4E6C-9CD6B7DC5401}"/>
          </ac:spMkLst>
        </pc:spChg>
        <pc:spChg chg="mod">
          <ac:chgData name="koushik sai" userId="9e0dfd8a632373fc" providerId="LiveId" clId="{EFED6405-ECD8-41D1-AFCE-DD5867EC7ECA}" dt="2025-07-05T09:29:50.159" v="123" actId="1076"/>
          <ac:spMkLst>
            <pc:docMk/>
            <pc:sldMk cId="2203728043" sldId="260"/>
            <ac:spMk id="25" creationId="{740D5521-98AB-571D-12FE-3FBE0117FF7A}"/>
          </ac:spMkLst>
        </pc:spChg>
        <pc:spChg chg="mod">
          <ac:chgData name="koushik sai" userId="9e0dfd8a632373fc" providerId="LiveId" clId="{EFED6405-ECD8-41D1-AFCE-DD5867EC7ECA}" dt="2025-07-05T09:27:55.513" v="40"/>
          <ac:spMkLst>
            <pc:docMk/>
            <pc:sldMk cId="2203728043" sldId="260"/>
            <ac:spMk id="26" creationId="{EF7F02C9-44CA-4776-585E-BAA218921519}"/>
          </ac:spMkLst>
        </pc:spChg>
        <pc:spChg chg="mod">
          <ac:chgData name="koushik sai" userId="9e0dfd8a632373fc" providerId="LiveId" clId="{EFED6405-ECD8-41D1-AFCE-DD5867EC7ECA}" dt="2025-07-05T09:26:15.135" v="31" actId="20577"/>
          <ac:spMkLst>
            <pc:docMk/>
            <pc:sldMk cId="2203728043" sldId="260"/>
            <ac:spMk id="29" creationId="{B8AA832E-7C2B-FD71-7E85-E6F33F91570C}"/>
          </ac:spMkLst>
        </pc:spChg>
        <pc:spChg chg="add mod">
          <ac:chgData name="koushik sai" userId="9e0dfd8a632373fc" providerId="LiveId" clId="{EFED6405-ECD8-41D1-AFCE-DD5867EC7ECA}" dt="2025-07-05T09:32:07.637" v="275" actId="1076"/>
          <ac:spMkLst>
            <pc:docMk/>
            <pc:sldMk cId="2203728043" sldId="260"/>
            <ac:spMk id="31" creationId="{0634D4EE-3930-7771-958D-218FF6A63AC2}"/>
          </ac:spMkLst>
        </pc:spChg>
        <pc:spChg chg="add mod">
          <ac:chgData name="koushik sai" userId="9e0dfd8a632373fc" providerId="LiveId" clId="{EFED6405-ECD8-41D1-AFCE-DD5867EC7ECA}" dt="2025-07-05T09:35:55.351" v="296" actId="1076"/>
          <ac:spMkLst>
            <pc:docMk/>
            <pc:sldMk cId="2203728043" sldId="260"/>
            <ac:spMk id="32" creationId="{FD65F1A0-F609-A77D-A57D-3D06365A0C70}"/>
          </ac:spMkLst>
        </pc:spChg>
        <pc:spChg chg="mod">
          <ac:chgData name="koushik sai" userId="9e0dfd8a632373fc" providerId="LiveId" clId="{EFED6405-ECD8-41D1-AFCE-DD5867EC7ECA}" dt="2025-07-05T09:39:12.711" v="404" actId="20577"/>
          <ac:spMkLst>
            <pc:docMk/>
            <pc:sldMk cId="2203728043" sldId="260"/>
            <ac:spMk id="34" creationId="{C733ED3C-3DCE-CE5B-B31E-27A556104FD0}"/>
          </ac:spMkLst>
        </pc:spChg>
        <pc:spChg chg="mod">
          <ac:chgData name="koushik sai" userId="9e0dfd8a632373fc" providerId="LiveId" clId="{EFED6405-ECD8-41D1-AFCE-DD5867EC7ECA}" dt="2025-07-05T09:40:49.942" v="450" actId="14100"/>
          <ac:spMkLst>
            <pc:docMk/>
            <pc:sldMk cId="2203728043" sldId="260"/>
            <ac:spMk id="44" creationId="{443EC956-ECB3-11EF-C133-6D6EAEEF389B}"/>
          </ac:spMkLst>
        </pc:spChg>
        <pc:spChg chg="mod">
          <ac:chgData name="koushik sai" userId="9e0dfd8a632373fc" providerId="LiveId" clId="{EFED6405-ECD8-41D1-AFCE-DD5867EC7ECA}" dt="2025-07-05T09:40:59.235" v="451" actId="14100"/>
          <ac:spMkLst>
            <pc:docMk/>
            <pc:sldMk cId="2203728043" sldId="260"/>
            <ac:spMk id="45" creationId="{4B99BC03-02C2-D941-3B25-0005B8ADC539}"/>
          </ac:spMkLst>
        </pc:spChg>
        <pc:spChg chg="mod">
          <ac:chgData name="koushik sai" userId="9e0dfd8a632373fc" providerId="LiveId" clId="{EFED6405-ECD8-41D1-AFCE-DD5867EC7ECA}" dt="2025-07-05T09:39:10.503" v="403" actId="20577"/>
          <ac:spMkLst>
            <pc:docMk/>
            <pc:sldMk cId="2203728043" sldId="260"/>
            <ac:spMk id="46" creationId="{D9C6DA21-533E-39C2-B379-30CD193E85B1}"/>
          </ac:spMkLst>
        </pc:spChg>
        <pc:spChg chg="mod">
          <ac:chgData name="koushik sai" userId="9e0dfd8a632373fc" providerId="LiveId" clId="{EFED6405-ECD8-41D1-AFCE-DD5867EC7ECA}" dt="2025-07-05T09:38:59.920" v="402" actId="20577"/>
          <ac:spMkLst>
            <pc:docMk/>
            <pc:sldMk cId="2203728043" sldId="260"/>
            <ac:spMk id="50" creationId="{AC616DA3-A823-F4EC-1A38-E5C40586F9C6}"/>
          </ac:spMkLst>
        </pc:spChg>
        <pc:spChg chg="mod">
          <ac:chgData name="koushik sai" userId="9e0dfd8a632373fc" providerId="LiveId" clId="{EFED6405-ECD8-41D1-AFCE-DD5867EC7ECA}" dt="2025-07-05T09:31:41.184" v="267" actId="20577"/>
          <ac:spMkLst>
            <pc:docMk/>
            <pc:sldMk cId="2203728043" sldId="260"/>
            <ac:spMk id="52" creationId="{53D3A808-8610-1DCF-B370-77CF3A098D68}"/>
          </ac:spMkLst>
        </pc:spChg>
        <pc:spChg chg="mod">
          <ac:chgData name="koushik sai" userId="9e0dfd8a632373fc" providerId="LiveId" clId="{EFED6405-ECD8-41D1-AFCE-DD5867EC7ECA}" dt="2025-07-05T09:30:18.072" v="124"/>
          <ac:spMkLst>
            <pc:docMk/>
            <pc:sldMk cId="2203728043" sldId="260"/>
            <ac:spMk id="54" creationId="{4889080F-CA59-CAC4-50D4-C945290A339F}"/>
          </ac:spMkLst>
        </pc:spChg>
        <pc:spChg chg="mod">
          <ac:chgData name="koushik sai" userId="9e0dfd8a632373fc" providerId="LiveId" clId="{EFED6405-ECD8-41D1-AFCE-DD5867EC7ECA}" dt="2025-07-05T09:37:17.440" v="383" actId="14100"/>
          <ac:spMkLst>
            <pc:docMk/>
            <pc:sldMk cId="2203728043" sldId="260"/>
            <ac:spMk id="77" creationId="{B0A6E39E-9B78-8D7E-3C23-B3490E3372CF}"/>
          </ac:spMkLst>
        </pc:spChg>
        <pc:spChg chg="mod">
          <ac:chgData name="koushik sai" userId="9e0dfd8a632373fc" providerId="LiveId" clId="{EFED6405-ECD8-41D1-AFCE-DD5867EC7ECA}" dt="2025-07-05T09:37:21.684" v="384" actId="14100"/>
          <ac:spMkLst>
            <pc:docMk/>
            <pc:sldMk cId="2203728043" sldId="260"/>
            <ac:spMk id="78" creationId="{B98E58A2-6028-21EA-AFA6-17AE5F84984A}"/>
          </ac:spMkLst>
        </pc:spChg>
        <pc:grpChg chg="mod">
          <ac:chgData name="koushik sai" userId="9e0dfd8a632373fc" providerId="LiveId" clId="{EFED6405-ECD8-41D1-AFCE-DD5867EC7ECA}" dt="2025-07-05T09:41:04.864" v="453" actId="1076"/>
          <ac:grpSpMkLst>
            <pc:docMk/>
            <pc:sldMk cId="2203728043" sldId="260"/>
            <ac:grpSpMk id="7" creationId="{E4847960-F137-D1E7-CEE0-87C615FEADF7}"/>
          </ac:grpSpMkLst>
        </pc:grpChg>
        <pc:grpChg chg="mod">
          <ac:chgData name="koushik sai" userId="9e0dfd8a632373fc" providerId="LiveId" clId="{EFED6405-ECD8-41D1-AFCE-DD5867EC7ECA}" dt="2025-07-05T09:34:53.159" v="288" actId="1076"/>
          <ac:grpSpMkLst>
            <pc:docMk/>
            <pc:sldMk cId="2203728043" sldId="260"/>
            <ac:grpSpMk id="18" creationId="{B16EC7A2-09BE-9706-24AD-32AF393D18A2}"/>
          </ac:grpSpMkLst>
        </pc:grpChg>
        <pc:grpChg chg="add mod">
          <ac:chgData name="koushik sai" userId="9e0dfd8a632373fc" providerId="LiveId" clId="{EFED6405-ECD8-41D1-AFCE-DD5867EC7ECA}" dt="2025-07-05T09:28:12.205" v="45" actId="1076"/>
          <ac:grpSpMkLst>
            <pc:docMk/>
            <pc:sldMk cId="2203728043" sldId="260"/>
            <ac:grpSpMk id="23" creationId="{C96F5A98-D7C1-5E69-181F-03B75DBA62B6}"/>
          </ac:grpSpMkLst>
        </pc:grpChg>
        <pc:grpChg chg="add mod">
          <ac:chgData name="koushik sai" userId="9e0dfd8a632373fc" providerId="LiveId" clId="{EFED6405-ECD8-41D1-AFCE-DD5867EC7ECA}" dt="2025-07-05T09:32:01.732" v="274" actId="1076"/>
          <ac:grpSpMkLst>
            <pc:docMk/>
            <pc:sldMk cId="2203728043" sldId="260"/>
            <ac:grpSpMk id="33" creationId="{45EEC1C2-6F60-96C6-9DF6-BF679207E98A}"/>
          </ac:grpSpMkLst>
        </pc:grpChg>
        <pc:grpChg chg="add mod">
          <ac:chgData name="koushik sai" userId="9e0dfd8a632373fc" providerId="LiveId" clId="{EFED6405-ECD8-41D1-AFCE-DD5867EC7ECA}" dt="2025-07-05T09:37:26.860" v="385" actId="1076"/>
          <ac:grpSpMkLst>
            <pc:docMk/>
            <pc:sldMk cId="2203728043" sldId="260"/>
            <ac:grpSpMk id="76" creationId="{87F27EA5-04C0-E691-5EBF-C483FE35B975}"/>
          </ac:grpSpMkLst>
        </pc:grpChg>
        <pc:cxnChg chg="mod">
          <ac:chgData name="koushik sai" userId="9e0dfd8a632373fc" providerId="LiveId" clId="{EFED6405-ECD8-41D1-AFCE-DD5867EC7ECA}" dt="2025-07-05T09:41:04.864" v="453" actId="1076"/>
          <ac:cxnSpMkLst>
            <pc:docMk/>
            <pc:sldMk cId="2203728043" sldId="260"/>
            <ac:cxnSpMk id="9" creationId="{F8DBEC8D-A502-B9A5-DAA3-7B5F3F872752}"/>
          </ac:cxnSpMkLst>
        </pc:cxnChg>
        <pc:cxnChg chg="mod">
          <ac:chgData name="koushik sai" userId="9e0dfd8a632373fc" providerId="LiveId" clId="{EFED6405-ECD8-41D1-AFCE-DD5867EC7ECA}" dt="2025-07-05T09:41:04.864" v="453" actId="1076"/>
          <ac:cxnSpMkLst>
            <pc:docMk/>
            <pc:sldMk cId="2203728043" sldId="260"/>
            <ac:cxnSpMk id="21" creationId="{CD41E091-65EC-B9C5-9308-18679966E20C}"/>
          </ac:cxnSpMkLst>
        </pc:cxnChg>
        <pc:cxnChg chg="mod">
          <ac:chgData name="koushik sai" userId="9e0dfd8a632373fc" providerId="LiveId" clId="{EFED6405-ECD8-41D1-AFCE-DD5867EC7ECA}" dt="2025-07-05T09:28:12.205" v="45" actId="1076"/>
          <ac:cxnSpMkLst>
            <pc:docMk/>
            <pc:sldMk cId="2203728043" sldId="260"/>
            <ac:cxnSpMk id="24" creationId="{042A14AF-86A5-FFFD-C905-166F33F83137}"/>
          </ac:cxnSpMkLst>
        </pc:cxnChg>
        <pc:cxnChg chg="mod">
          <ac:chgData name="koushik sai" userId="9e0dfd8a632373fc" providerId="LiveId" clId="{EFED6405-ECD8-41D1-AFCE-DD5867EC7ECA}" dt="2025-07-05T09:38:22.010" v="396" actId="14100"/>
          <ac:cxnSpMkLst>
            <pc:docMk/>
            <pc:sldMk cId="2203728043" sldId="260"/>
            <ac:cxnSpMk id="27" creationId="{9728889D-F4C4-6F66-98D1-EE68C3729035}"/>
          </ac:cxnSpMkLst>
        </pc:cxnChg>
        <pc:cxnChg chg="add mod">
          <ac:chgData name="koushik sai" userId="9e0dfd8a632373fc" providerId="LiveId" clId="{EFED6405-ECD8-41D1-AFCE-DD5867EC7ECA}" dt="2025-07-05T09:32:01.732" v="274" actId="1076"/>
          <ac:cxnSpMkLst>
            <pc:docMk/>
            <pc:sldMk cId="2203728043" sldId="260"/>
            <ac:cxnSpMk id="55" creationId="{9A0427E1-D43F-0546-377F-27E0083C56EE}"/>
          </ac:cxnSpMkLst>
        </pc:cxnChg>
        <pc:cxnChg chg="add mod">
          <ac:chgData name="koushik sai" userId="9e0dfd8a632373fc" providerId="LiveId" clId="{EFED6405-ECD8-41D1-AFCE-DD5867EC7ECA}" dt="2025-07-05T09:37:30.452" v="386" actId="14100"/>
          <ac:cxnSpMkLst>
            <pc:docMk/>
            <pc:sldMk cId="2203728043" sldId="260"/>
            <ac:cxnSpMk id="58" creationId="{B40EB774-D325-0CE5-0AD3-A1925843F1F3}"/>
          </ac:cxnSpMkLst>
        </pc:cxnChg>
        <pc:cxnChg chg="add mod">
          <ac:chgData name="koushik sai" userId="9e0dfd8a632373fc" providerId="LiveId" clId="{EFED6405-ECD8-41D1-AFCE-DD5867EC7ECA}" dt="2025-07-05T09:34:53.159" v="288" actId="1076"/>
          <ac:cxnSpMkLst>
            <pc:docMk/>
            <pc:sldMk cId="2203728043" sldId="260"/>
            <ac:cxnSpMk id="65" creationId="{A79A46F7-8657-5934-5B2A-72F8B0A80A9D}"/>
          </ac:cxnSpMkLst>
        </pc:cxnChg>
        <pc:cxnChg chg="add mod">
          <ac:chgData name="koushik sai" userId="9e0dfd8a632373fc" providerId="LiveId" clId="{EFED6405-ECD8-41D1-AFCE-DD5867EC7ECA}" dt="2025-07-05T09:37:40.451" v="389" actId="14100"/>
          <ac:cxnSpMkLst>
            <pc:docMk/>
            <pc:sldMk cId="2203728043" sldId="260"/>
            <ac:cxnSpMk id="80" creationId="{466FF0DD-C39C-1671-F5F1-3E224FA5656C}"/>
          </ac:cxnSpMkLst>
        </pc:cxnChg>
      </pc:sldChg>
      <pc:sldChg chg="modSp mod">
        <pc:chgData name="koushik sai" userId="9e0dfd8a632373fc" providerId="LiveId" clId="{EFED6405-ECD8-41D1-AFCE-DD5867EC7ECA}" dt="2025-07-05T09:25:47.700" v="10" actId="20577"/>
        <pc:sldMkLst>
          <pc:docMk/>
          <pc:sldMk cId="1815552705" sldId="262"/>
        </pc:sldMkLst>
        <pc:spChg chg="mod">
          <ac:chgData name="koushik sai" userId="9e0dfd8a632373fc" providerId="LiveId" clId="{EFED6405-ECD8-41D1-AFCE-DD5867EC7ECA}" dt="2025-07-05T09:25:47.700" v="10" actId="20577"/>
          <ac:spMkLst>
            <pc:docMk/>
            <pc:sldMk cId="1815552705" sldId="262"/>
            <ac:spMk id="5" creationId="{7F68D632-0F77-8F78-8E60-F54ED4022FB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948801"/>
            <a:ext cx="9445625" cy="6272977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9463688"/>
            <a:ext cx="8334375" cy="4350208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50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4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959298"/>
            <a:ext cx="2396133" cy="15269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959298"/>
            <a:ext cx="7049492" cy="15269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9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2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4492024"/>
            <a:ext cx="9584531" cy="7495038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2057968"/>
            <a:ext cx="9584531" cy="3941464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4796492"/>
            <a:ext cx="4722813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4796492"/>
            <a:ext cx="4722813" cy="11432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59302"/>
            <a:ext cx="9584531" cy="3482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4416945"/>
            <a:ext cx="4701108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6581620"/>
            <a:ext cx="4701108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4416945"/>
            <a:ext cx="4724260" cy="2164676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6581620"/>
            <a:ext cx="4724260" cy="9680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4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5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594280"/>
            <a:ext cx="5625703" cy="12804547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6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201208"/>
            <a:ext cx="3584070" cy="4204229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594280"/>
            <a:ext cx="5625703" cy="12804547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5405437"/>
            <a:ext cx="3584070" cy="10014242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07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959302"/>
            <a:ext cx="9584531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4796492"/>
            <a:ext cx="9584531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3D-1007-44B2-9007-0CEDB8EECC6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6700137"/>
            <a:ext cx="375046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6700137"/>
            <a:ext cx="2500313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1270" rtl="0" eaLnBrk="1" latinLnBrk="0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0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68D632-0F77-8F78-8E60-F54ED4022FB2}"/>
              </a:ext>
            </a:extLst>
          </p:cNvPr>
          <p:cNvSpPr txBox="1"/>
          <p:nvPr/>
        </p:nvSpPr>
        <p:spPr>
          <a:xfrm>
            <a:off x="1539240" y="6067425"/>
            <a:ext cx="831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Subroutines for the z-wall attraction: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B831F8-1626-0A6D-99B7-FA525C02C8C9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5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E103-08CB-BD41-6858-0F0A76B6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C7BC3E0E-CD06-E049-E81B-17FC48C951AF}"/>
              </a:ext>
            </a:extLst>
          </p:cNvPr>
          <p:cNvSpPr/>
          <p:nvPr/>
        </p:nvSpPr>
        <p:spPr>
          <a:xfrm>
            <a:off x="4170523" y="1404827"/>
            <a:ext cx="2606048" cy="549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F18CA4-8B13-D31F-651B-A05DDB2B497D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B4BC9-18EE-9EA2-9695-F62E75BA052B}"/>
              </a:ext>
            </a:extLst>
          </p:cNvPr>
          <p:cNvSpPr txBox="1"/>
          <p:nvPr/>
        </p:nvSpPr>
        <p:spPr>
          <a:xfrm>
            <a:off x="-118989" y="1486132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898DE0-D8A5-4AB4-CE44-2F37A2AA1B01}"/>
              </a:ext>
            </a:extLst>
          </p:cNvPr>
          <p:cNvGrpSpPr/>
          <p:nvPr/>
        </p:nvGrpSpPr>
        <p:grpSpPr>
          <a:xfrm>
            <a:off x="3655207" y="4087086"/>
            <a:ext cx="3121365" cy="831004"/>
            <a:chOff x="3195079" y="3299149"/>
            <a:chExt cx="3280051" cy="2724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CAA773-4105-0D53-E59A-CA4B4560B1D0}"/>
                </a:ext>
              </a:extLst>
            </p:cNvPr>
            <p:cNvSpPr txBox="1"/>
            <p:nvPr/>
          </p:nvSpPr>
          <p:spPr>
            <a:xfrm>
              <a:off x="3195079" y="3299151"/>
              <a:ext cx="3280051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1</a:t>
              </a:r>
              <a:r>
                <a:rPr lang="en-IN" sz="1600" baseline="30000" dirty="0"/>
                <a:t>st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fvec.ex,fvec.ey,fvec.ez</a:t>
              </a:r>
              <a:r>
                <a:rPr lang="en-IN" sz="1400" dirty="0"/>
                <a:t> vectors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EF5A3A-A2A9-2B7F-8CE0-845B9051F382}"/>
                </a:ext>
              </a:extLst>
            </p:cNvPr>
            <p:cNvSpPr/>
            <p:nvPr/>
          </p:nvSpPr>
          <p:spPr>
            <a:xfrm>
              <a:off x="3211057" y="3299149"/>
              <a:ext cx="3264072" cy="259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DEC252-8F55-74C8-B040-CF3EF3A52BC0}"/>
              </a:ext>
            </a:extLst>
          </p:cNvPr>
          <p:cNvGrpSpPr/>
          <p:nvPr/>
        </p:nvGrpSpPr>
        <p:grpSpPr>
          <a:xfrm>
            <a:off x="6776571" y="6442928"/>
            <a:ext cx="2583119" cy="584775"/>
            <a:chOff x="3120345" y="3299149"/>
            <a:chExt cx="2920374" cy="2273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C07E3A-2003-3445-64B0-F684E31E05EE}"/>
                </a:ext>
              </a:extLst>
            </p:cNvPr>
            <p:cNvSpPr txBox="1"/>
            <p:nvPr/>
          </p:nvSpPr>
          <p:spPr>
            <a:xfrm>
              <a:off x="3120345" y="3299149"/>
              <a:ext cx="2920374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vectors (</a:t>
              </a:r>
              <a:r>
                <a:rPr lang="en-IN" sz="1400" dirty="0" err="1"/>
                <a:t>fpos.ex,fpos.ey,fpos.ez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53B80B-2C33-15BB-870D-9720E98AEF23}"/>
                </a:ext>
              </a:extLst>
            </p:cNvPr>
            <p:cNvSpPr/>
            <p:nvPr/>
          </p:nvSpPr>
          <p:spPr>
            <a:xfrm>
              <a:off x="3211057" y="3299149"/>
              <a:ext cx="2829662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1DF62-AC9E-E669-8394-D5A576A17865}"/>
              </a:ext>
            </a:extLst>
          </p:cNvPr>
          <p:cNvGrpSpPr/>
          <p:nvPr/>
        </p:nvGrpSpPr>
        <p:grpSpPr>
          <a:xfrm>
            <a:off x="3890563" y="7426283"/>
            <a:ext cx="2542601" cy="584775"/>
            <a:chOff x="2458282" y="3299149"/>
            <a:chExt cx="1552648" cy="2273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93834-4849-265B-B413-7277EA0BDB1C}"/>
                </a:ext>
              </a:extLst>
            </p:cNvPr>
            <p:cNvSpPr txBox="1"/>
            <p:nvPr/>
          </p:nvSpPr>
          <p:spPr>
            <a:xfrm>
              <a:off x="2458282" y="3299149"/>
              <a:ext cx="155264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v</a:t>
              </a:r>
              <a:r>
                <a:rPr lang="en-IN" sz="1400" dirty="0"/>
                <a:t>ectors</a:t>
              </a:r>
              <a:r>
                <a:rPr lang="en-IN" sz="1600" dirty="0"/>
                <a:t> (</a:t>
              </a:r>
              <a:r>
                <a:rPr lang="en-IN" sz="1400" dirty="0" err="1"/>
                <a:t>fpos.ex,fpos.ey,fpos.ez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ECD70B-28C2-3DE0-F210-4030CCA69465}"/>
                </a:ext>
              </a:extLst>
            </p:cNvPr>
            <p:cNvSpPr/>
            <p:nvPr/>
          </p:nvSpPr>
          <p:spPr>
            <a:xfrm>
              <a:off x="2511294" y="3299149"/>
              <a:ext cx="149963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D019-BD6F-63DC-5775-5F652DEFECA7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5203475" y="7975697"/>
            <a:ext cx="1795" cy="482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4F8C8-1591-1D58-7FD3-20DD1C245267}"/>
              </a:ext>
            </a:extLst>
          </p:cNvPr>
          <p:cNvCxnSpPr>
            <a:cxnSpLocks/>
            <a:stCxn id="50" idx="2"/>
            <a:endCxn id="46" idx="0"/>
          </p:cNvCxnSpPr>
          <p:nvPr/>
        </p:nvCxnSpPr>
        <p:spPr>
          <a:xfrm flipH="1">
            <a:off x="5205270" y="7031008"/>
            <a:ext cx="10619" cy="3952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EE081-4738-F1D7-68A4-F2D71834F99E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5215889" y="4877955"/>
            <a:ext cx="7603" cy="28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A0FCCB-AD06-C071-BF39-1734EA63C200}"/>
              </a:ext>
            </a:extLst>
          </p:cNvPr>
          <p:cNvCxnSpPr>
            <a:cxnSpLocks/>
            <a:stCxn id="50" idx="3"/>
            <a:endCxn id="48" idx="0"/>
          </p:cNvCxnSpPr>
          <p:nvPr/>
        </p:nvCxnSpPr>
        <p:spPr>
          <a:xfrm>
            <a:off x="6661729" y="6095243"/>
            <a:ext cx="1446520" cy="3476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7DE95-0547-9146-61FF-06F641554C87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6091108" y="6170487"/>
            <a:ext cx="1195287" cy="283899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28A57-C641-1187-5A51-375D99B9C208}"/>
              </a:ext>
            </a:extLst>
          </p:cNvPr>
          <p:cNvSpPr txBox="1"/>
          <p:nvPr/>
        </p:nvSpPr>
        <p:spPr>
          <a:xfrm>
            <a:off x="4771078" y="7071485"/>
            <a:ext cx="51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48B90-35F6-1F88-4F84-6B037A5C88DB}"/>
              </a:ext>
            </a:extLst>
          </p:cNvPr>
          <p:cNvSpPr txBox="1"/>
          <p:nvPr/>
        </p:nvSpPr>
        <p:spPr>
          <a:xfrm>
            <a:off x="6643528" y="5770422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EE4A7C-F283-7F62-B0A5-648CB5D9782C}"/>
              </a:ext>
            </a:extLst>
          </p:cNvPr>
          <p:cNvGrpSpPr/>
          <p:nvPr/>
        </p:nvGrpSpPr>
        <p:grpSpPr>
          <a:xfrm>
            <a:off x="4661513" y="2919842"/>
            <a:ext cx="1292738" cy="331124"/>
            <a:chOff x="4027187" y="828380"/>
            <a:chExt cx="1540510" cy="3945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DD97C-C334-BEDA-32A7-E8FA4042352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A7776D3D-711F-30E8-212F-786068AC5AC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4CD26-BDA6-DECB-8FCA-78AF6858B618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 flipH="1">
            <a:off x="5215890" y="3919501"/>
            <a:ext cx="24550" cy="167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7E6464-71A2-6190-0257-ECD55C8D9C09}"/>
              </a:ext>
            </a:extLst>
          </p:cNvPr>
          <p:cNvGrpSpPr/>
          <p:nvPr/>
        </p:nvGrpSpPr>
        <p:grpSpPr>
          <a:xfrm>
            <a:off x="4007122" y="3568270"/>
            <a:ext cx="2489414" cy="351231"/>
            <a:chOff x="3120346" y="3299149"/>
            <a:chExt cx="5562986" cy="1365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26302-388B-69D2-793F-C63B00E861D7}"/>
                </a:ext>
              </a:extLst>
            </p:cNvPr>
            <p:cNvSpPr txBox="1"/>
            <p:nvPr/>
          </p:nvSpPr>
          <p:spPr>
            <a:xfrm>
              <a:off x="3120346" y="3299149"/>
              <a:ext cx="5562986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40EE2-D51D-375C-5F3B-6C6A8FE9C413}"/>
                </a:ext>
              </a:extLst>
            </p:cNvPr>
            <p:cNvSpPr/>
            <p:nvPr/>
          </p:nvSpPr>
          <p:spPr>
            <a:xfrm>
              <a:off x="3211057" y="3299149"/>
              <a:ext cx="5330660" cy="136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62B03-4170-6331-0615-12063A2BFE5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 flipH="1">
            <a:off x="5251829" y="3250966"/>
            <a:ext cx="34846" cy="317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5B5163-6D6E-776B-8E94-476F0A1AF310}"/>
              </a:ext>
            </a:extLst>
          </p:cNvPr>
          <p:cNvGrpSpPr/>
          <p:nvPr/>
        </p:nvGrpSpPr>
        <p:grpSpPr>
          <a:xfrm>
            <a:off x="3770049" y="5159477"/>
            <a:ext cx="2891680" cy="1871531"/>
            <a:chOff x="3213234" y="4610927"/>
            <a:chExt cx="2891680" cy="1871531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A8F5D00-0FCC-7387-B46C-8F99AB5B146E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699797-54CA-8185-A0F1-2AA47822C41C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specified direction vector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C3AF86-74C7-BE5C-335A-7FE0031CD6BE}"/>
              </a:ext>
            </a:extLst>
          </p:cNvPr>
          <p:cNvSpPr txBox="1"/>
          <p:nvPr/>
        </p:nvSpPr>
        <p:spPr>
          <a:xfrm>
            <a:off x="5269252" y="10380527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2CC917-53EC-0DB6-A0C8-CC5F0EFED0C1}"/>
              </a:ext>
            </a:extLst>
          </p:cNvPr>
          <p:cNvGrpSpPr/>
          <p:nvPr/>
        </p:nvGrpSpPr>
        <p:grpSpPr>
          <a:xfrm>
            <a:off x="4040300" y="8457961"/>
            <a:ext cx="2326350" cy="1936327"/>
            <a:chOff x="3616406" y="5828790"/>
            <a:chExt cx="2528143" cy="193632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017133-6A27-AA04-3027-713501A06380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9052413C-B2AD-0F40-A795-2E09BE9EBFA1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DFA780-E9B7-0A84-0C67-7BFD0869CA69}"/>
              </a:ext>
            </a:extLst>
          </p:cNvPr>
          <p:cNvGrpSpPr/>
          <p:nvPr/>
        </p:nvGrpSpPr>
        <p:grpSpPr>
          <a:xfrm>
            <a:off x="6856807" y="9734298"/>
            <a:ext cx="1797051" cy="584776"/>
            <a:chOff x="3741094" y="3353987"/>
            <a:chExt cx="3791866" cy="4073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11D9D1-27BC-2859-970F-E5D2AC3A99E9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0E99A8-6FE2-6B31-714E-C228194F86D0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DC799C-9101-FEA7-6BFC-125DACCEDF4F}"/>
              </a:ext>
            </a:extLst>
          </p:cNvPr>
          <p:cNvSpPr txBox="1"/>
          <p:nvPr/>
        </p:nvSpPr>
        <p:spPr>
          <a:xfrm>
            <a:off x="6392851" y="9109661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B6CD5-C9D0-9F33-A59E-85E13097EA44}"/>
              </a:ext>
            </a:extLst>
          </p:cNvPr>
          <p:cNvGrpSpPr/>
          <p:nvPr/>
        </p:nvGrpSpPr>
        <p:grpSpPr>
          <a:xfrm>
            <a:off x="3911700" y="10702457"/>
            <a:ext cx="2557183" cy="584775"/>
            <a:chOff x="1249103" y="3265593"/>
            <a:chExt cx="4538719" cy="2273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0C28BE-D7D1-E2F6-AD92-C5B3B3F3B292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0021A1-A6BB-BEF7-F2E1-C361659D90C2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ACDA9-E3DA-6C19-5ADC-BA678A55E2F1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5162409" y="10394287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773C5A-AE5E-0FF4-9EB4-EE0DD59F3D8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900309" y="9566045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6E6D9E-814A-E1AC-90A6-B76A4F8B5BC7}"/>
              </a:ext>
            </a:extLst>
          </p:cNvPr>
          <p:cNvCxnSpPr>
            <a:cxnSpLocks/>
            <a:stCxn id="44" idx="3"/>
            <a:endCxn id="41" idx="0"/>
          </p:cNvCxnSpPr>
          <p:nvPr/>
        </p:nvCxnSpPr>
        <p:spPr>
          <a:xfrm>
            <a:off x="6366650" y="9426125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E820F4-0CDF-6E50-D34D-14FF03A1DA4C}"/>
              </a:ext>
            </a:extLst>
          </p:cNvPr>
          <p:cNvCxnSpPr>
            <a:cxnSpLocks/>
            <a:stCxn id="40" idx="2"/>
            <a:endCxn id="63" idx="0"/>
          </p:cNvCxnSpPr>
          <p:nvPr/>
        </p:nvCxnSpPr>
        <p:spPr>
          <a:xfrm>
            <a:off x="5162409" y="11266351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04909D-ED3C-DD1C-BD7A-6C93F0691D44}"/>
              </a:ext>
            </a:extLst>
          </p:cNvPr>
          <p:cNvGrpSpPr/>
          <p:nvPr/>
        </p:nvGrpSpPr>
        <p:grpSpPr>
          <a:xfrm>
            <a:off x="4758546" y="15009024"/>
            <a:ext cx="858852" cy="355134"/>
            <a:chOff x="3835797" y="497819"/>
            <a:chExt cx="818753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AC5DD9-7C8A-6B2B-A695-87ECDE13994F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6" name="Flowchart: Terminator 35">
              <a:extLst>
                <a:ext uri="{FF2B5EF4-FFF2-40B4-BE49-F238E27FC236}">
                  <a16:creationId xmlns:a16="http://schemas.microsoft.com/office/drawing/2014/main" id="{FBBCD52D-A366-96B4-3498-974FC55B9587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4472EF-31CC-BACD-9F22-EF039A024011}"/>
              </a:ext>
            </a:extLst>
          </p:cNvPr>
          <p:cNvGrpSpPr/>
          <p:nvPr/>
        </p:nvGrpSpPr>
        <p:grpSpPr>
          <a:xfrm>
            <a:off x="4033324" y="11711308"/>
            <a:ext cx="2326350" cy="1936327"/>
            <a:chOff x="3616406" y="5828790"/>
            <a:chExt cx="2528143" cy="19363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98B961E-15BB-46BA-7C1A-D52EB58194FA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6502EC0E-16F8-DC37-B26C-DE0E7E8EE833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D645F98-9FE2-9306-7E02-B5C96F223892}"/>
              </a:ext>
            </a:extLst>
          </p:cNvPr>
          <p:cNvGrpSpPr/>
          <p:nvPr/>
        </p:nvGrpSpPr>
        <p:grpSpPr>
          <a:xfrm>
            <a:off x="4297973" y="13953123"/>
            <a:ext cx="1797051" cy="584775"/>
            <a:chOff x="3741094" y="3353987"/>
            <a:chExt cx="3791866" cy="40732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70CDD5-2342-091A-E0A4-22CA32996DDC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D2985E6-EC71-CD91-E4F3-DE3D641BBD01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119BD95-D6AC-3A59-2DD8-C155628F1214}"/>
              </a:ext>
            </a:extLst>
          </p:cNvPr>
          <p:cNvGrpSpPr/>
          <p:nvPr/>
        </p:nvGrpSpPr>
        <p:grpSpPr>
          <a:xfrm>
            <a:off x="6907595" y="13647640"/>
            <a:ext cx="1797051" cy="584776"/>
            <a:chOff x="3741094" y="3353987"/>
            <a:chExt cx="3791866" cy="407327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7C07CEE-F608-7788-54C9-D0C183E82C7E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55E8F04-5C6B-FD0E-C64D-D08DD1EA4319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761FE01-7A6E-5A90-F87D-CAD06947E64E}"/>
              </a:ext>
            </a:extLst>
          </p:cNvPr>
          <p:cNvCxnSpPr>
            <a:cxnSpLocks/>
            <a:stCxn id="63" idx="2"/>
            <a:endCxn id="66" idx="0"/>
          </p:cNvCxnSpPr>
          <p:nvPr/>
        </p:nvCxnSpPr>
        <p:spPr>
          <a:xfrm flipH="1">
            <a:off x="5181253" y="13647635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3A94FCB-FE07-7FD1-6152-379E4FA191E0}"/>
              </a:ext>
            </a:extLst>
          </p:cNvPr>
          <p:cNvCxnSpPr>
            <a:cxnSpLocks/>
            <a:stCxn id="63" idx="3"/>
            <a:endCxn id="69" idx="0"/>
          </p:cNvCxnSpPr>
          <p:nvPr/>
        </p:nvCxnSpPr>
        <p:spPr>
          <a:xfrm>
            <a:off x="6359674" y="12679472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B0B66EB-F20A-B2DD-7BF5-655A6117FA4E}"/>
              </a:ext>
            </a:extLst>
          </p:cNvPr>
          <p:cNvCxnSpPr>
            <a:cxnSpLocks/>
            <a:stCxn id="68" idx="2"/>
          </p:cNvCxnSpPr>
          <p:nvPr/>
        </p:nvCxnSpPr>
        <p:spPr>
          <a:xfrm rot="5400000">
            <a:off x="6261603" y="13222642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72305E-1B2C-DCAF-6E41-EE49383353AA}"/>
              </a:ext>
            </a:extLst>
          </p:cNvPr>
          <p:cNvCxnSpPr>
            <a:cxnSpLocks/>
            <a:stCxn id="66" idx="2"/>
            <a:endCxn id="36" idx="0"/>
          </p:cNvCxnSpPr>
          <p:nvPr/>
        </p:nvCxnSpPr>
        <p:spPr>
          <a:xfrm>
            <a:off x="5181253" y="14497212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FDE8C21-6C07-7E02-E2E1-0A7F64DD8C6A}"/>
              </a:ext>
            </a:extLst>
          </p:cNvPr>
          <p:cNvSpPr txBox="1"/>
          <p:nvPr/>
        </p:nvSpPr>
        <p:spPr>
          <a:xfrm>
            <a:off x="5288386" y="13621251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16EB687-24B1-06D8-8D0D-600E1F467B54}"/>
              </a:ext>
            </a:extLst>
          </p:cNvPr>
          <p:cNvSpPr txBox="1"/>
          <p:nvPr/>
        </p:nvSpPr>
        <p:spPr>
          <a:xfrm>
            <a:off x="6907595" y="12339098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8156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45BB67-96DB-DFC3-2B74-19F32B52E509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94D831-344B-DF82-A64A-340E1EAD3367}"/>
              </a:ext>
            </a:extLst>
          </p:cNvPr>
          <p:cNvSpPr/>
          <p:nvPr/>
        </p:nvSpPr>
        <p:spPr>
          <a:xfrm>
            <a:off x="4166876" y="1398562"/>
            <a:ext cx="2826233" cy="5494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B17D-1F41-40D6-487E-26DF9EC43CBD}"/>
              </a:ext>
            </a:extLst>
          </p:cNvPr>
          <p:cNvGrpSpPr/>
          <p:nvPr/>
        </p:nvGrpSpPr>
        <p:grpSpPr>
          <a:xfrm>
            <a:off x="2984788" y="4264476"/>
            <a:ext cx="3198457" cy="830996"/>
            <a:chOff x="3120343" y="3299149"/>
            <a:chExt cx="3361062" cy="27241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488C3-CB08-EAE5-652E-7404E84F7AF4}"/>
                </a:ext>
              </a:extLst>
            </p:cNvPr>
            <p:cNvSpPr txBox="1"/>
            <p:nvPr/>
          </p:nvSpPr>
          <p:spPr>
            <a:xfrm>
              <a:off x="3120343" y="3299149"/>
              <a:ext cx="3361062" cy="27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20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nvec.ex,nvec.ey,nvec.ez</a:t>
              </a:r>
              <a:r>
                <a:rPr lang="en-IN" sz="1400" dirty="0"/>
                <a:t> vectors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74386-3096-D23A-E1B2-C2BC63C47219}"/>
                </a:ext>
              </a:extLst>
            </p:cNvPr>
            <p:cNvSpPr/>
            <p:nvPr/>
          </p:nvSpPr>
          <p:spPr>
            <a:xfrm>
              <a:off x="3211058" y="3299149"/>
              <a:ext cx="3270347" cy="269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669F1-4D7C-3B61-46F9-80D3B0C86BC4}"/>
              </a:ext>
            </a:extLst>
          </p:cNvPr>
          <p:cNvGrpSpPr/>
          <p:nvPr/>
        </p:nvGrpSpPr>
        <p:grpSpPr>
          <a:xfrm>
            <a:off x="6313201" y="6917917"/>
            <a:ext cx="2711783" cy="584774"/>
            <a:chOff x="3120343" y="3299149"/>
            <a:chExt cx="4664317" cy="2273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9ABF58-39AA-EA9F-02BD-74BA1253B6FF}"/>
                </a:ext>
              </a:extLst>
            </p:cNvPr>
            <p:cNvSpPr txBox="1"/>
            <p:nvPr/>
          </p:nvSpPr>
          <p:spPr>
            <a:xfrm>
              <a:off x="3120343" y="3299149"/>
              <a:ext cx="4664317" cy="227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vectors (</a:t>
              </a:r>
              <a:r>
                <a:rPr lang="en-IN" sz="1400" dirty="0" err="1"/>
                <a:t>npos.ex,npos.ey,npos.ez</a:t>
              </a:r>
              <a:r>
                <a:rPr lang="en-IN" sz="1400" dirty="0"/>
                <a:t>)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55073-865D-1281-16D1-DFEACBF51729}"/>
                </a:ext>
              </a:extLst>
            </p:cNvPr>
            <p:cNvSpPr/>
            <p:nvPr/>
          </p:nvSpPr>
          <p:spPr>
            <a:xfrm>
              <a:off x="3211055" y="3299149"/>
              <a:ext cx="4573603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34B6F9-08E2-9AB2-F38A-92B4BBC2AE20}"/>
              </a:ext>
            </a:extLst>
          </p:cNvPr>
          <p:cNvGrpSpPr/>
          <p:nvPr/>
        </p:nvGrpSpPr>
        <p:grpSpPr>
          <a:xfrm>
            <a:off x="2870523" y="7654905"/>
            <a:ext cx="2742227" cy="584776"/>
            <a:chOff x="2222757" y="3299149"/>
            <a:chExt cx="1674551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61A09-3FC2-013D-F7AF-3D7FE413E769}"/>
                </a:ext>
              </a:extLst>
            </p:cNvPr>
            <p:cNvSpPr txBox="1"/>
            <p:nvPr/>
          </p:nvSpPr>
          <p:spPr>
            <a:xfrm>
              <a:off x="2222757" y="3299149"/>
              <a:ext cx="167455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vectors (</a:t>
              </a:r>
              <a:r>
                <a:rPr lang="en-IN" sz="1600" dirty="0" err="1"/>
                <a:t>npos.ex,npos.ey,npos.ez</a:t>
              </a:r>
              <a:r>
                <a:rPr lang="en-IN" sz="1600" dirty="0"/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D06FCC-6714-DCDD-2C7D-E8C36B51D569}"/>
                </a:ext>
              </a:extLst>
            </p:cNvPr>
            <p:cNvSpPr/>
            <p:nvPr/>
          </p:nvSpPr>
          <p:spPr>
            <a:xfrm>
              <a:off x="2285776" y="3299149"/>
              <a:ext cx="1611532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96032-C3AC-2C00-1E08-3DEDDBB0F954}"/>
              </a:ext>
            </a:extLst>
          </p:cNvPr>
          <p:cNvCxnSpPr>
            <a:cxnSpLocks/>
            <a:stCxn id="44" idx="2"/>
            <a:endCxn id="84" idx="0"/>
          </p:cNvCxnSpPr>
          <p:nvPr/>
        </p:nvCxnSpPr>
        <p:spPr>
          <a:xfrm>
            <a:off x="4241636" y="8239681"/>
            <a:ext cx="121253" cy="692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BB919-3E6E-F069-387C-4A5776DB4212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 flipH="1">
            <a:off x="4293236" y="7226867"/>
            <a:ext cx="126326" cy="428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2D654-3F98-87A7-C02F-B3889C087111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419563" y="5087992"/>
            <a:ext cx="207616" cy="26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B66F35-C2B2-C140-AAE5-190D67957F9B}"/>
              </a:ext>
            </a:extLst>
          </p:cNvPr>
          <p:cNvCxnSpPr>
            <a:cxnSpLocks/>
            <a:stCxn id="59" idx="3"/>
            <a:endCxn id="47" idx="0"/>
          </p:cNvCxnSpPr>
          <p:nvPr/>
        </p:nvCxnSpPr>
        <p:spPr>
          <a:xfrm>
            <a:off x="5865402" y="6291102"/>
            <a:ext cx="1830060" cy="6268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76F1DD0-BCDA-6095-1015-F2F60BD016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512961" y="6472192"/>
            <a:ext cx="1187361" cy="31776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99F9CB-97D6-94C3-404C-E3BC95B6ECDA}"/>
              </a:ext>
            </a:extLst>
          </p:cNvPr>
          <p:cNvSpPr txBox="1"/>
          <p:nvPr/>
        </p:nvSpPr>
        <p:spPr>
          <a:xfrm>
            <a:off x="3849558" y="7271927"/>
            <a:ext cx="4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09BDE-38EB-D16E-840A-9EA38992DC7B}"/>
              </a:ext>
            </a:extLst>
          </p:cNvPr>
          <p:cNvSpPr txBox="1"/>
          <p:nvPr/>
        </p:nvSpPr>
        <p:spPr>
          <a:xfrm>
            <a:off x="5950963" y="5925982"/>
            <a:ext cx="62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8E5FB9-1822-4BC4-26C0-9B7166C86DBA}"/>
              </a:ext>
            </a:extLst>
          </p:cNvPr>
          <p:cNvGrpSpPr/>
          <p:nvPr/>
        </p:nvGrpSpPr>
        <p:grpSpPr>
          <a:xfrm>
            <a:off x="4010439" y="2813386"/>
            <a:ext cx="1292738" cy="331125"/>
            <a:chOff x="4027187" y="828379"/>
            <a:chExt cx="1540510" cy="3945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72FB0-6869-C6FE-B71E-0C7AA1247E3B}"/>
                </a:ext>
              </a:extLst>
            </p:cNvPr>
            <p:cNvSpPr txBox="1"/>
            <p:nvPr/>
          </p:nvSpPr>
          <p:spPr>
            <a:xfrm>
              <a:off x="4027187" y="828379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9F555298-16D8-B6F4-FD7A-E7E5CE487F0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89D2D2-2043-FF8D-846D-8058340AEE50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4584016" y="3913924"/>
            <a:ext cx="42322" cy="350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B932C-6534-2672-59B1-96BA29E8C319}"/>
              </a:ext>
            </a:extLst>
          </p:cNvPr>
          <p:cNvGrpSpPr/>
          <p:nvPr/>
        </p:nvGrpSpPr>
        <p:grpSpPr>
          <a:xfrm>
            <a:off x="3379842" y="3517934"/>
            <a:ext cx="2452399" cy="395990"/>
            <a:chOff x="3120343" y="3299148"/>
            <a:chExt cx="5480271" cy="1555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C7EC28-706A-9733-47C5-CF927386B084}"/>
                </a:ext>
              </a:extLst>
            </p:cNvPr>
            <p:cNvSpPr txBox="1"/>
            <p:nvPr/>
          </p:nvSpPr>
          <p:spPr>
            <a:xfrm>
              <a:off x="3120343" y="3299150"/>
              <a:ext cx="5480271" cy="133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68F05-C23A-1CF2-C56B-EF8D262C1D46}"/>
                </a:ext>
              </a:extLst>
            </p:cNvPr>
            <p:cNvSpPr/>
            <p:nvPr/>
          </p:nvSpPr>
          <p:spPr>
            <a:xfrm>
              <a:off x="3211057" y="3299148"/>
              <a:ext cx="5389557" cy="155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1CA5B8-BB44-627C-C399-EDF2DB1BA18A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4626338" y="3144511"/>
            <a:ext cx="9264" cy="37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BADAB4-BD91-9AF7-BD2B-723A97F657F5}"/>
              </a:ext>
            </a:extLst>
          </p:cNvPr>
          <p:cNvSpPr txBox="1"/>
          <p:nvPr/>
        </p:nvSpPr>
        <p:spPr>
          <a:xfrm>
            <a:off x="39482" y="1442562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nmoves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1B2042-3086-7197-A889-2906C196A425}"/>
              </a:ext>
            </a:extLst>
          </p:cNvPr>
          <p:cNvGrpSpPr/>
          <p:nvPr/>
        </p:nvGrpSpPr>
        <p:grpSpPr>
          <a:xfrm>
            <a:off x="2973722" y="5355336"/>
            <a:ext cx="2891680" cy="1871531"/>
            <a:chOff x="3213234" y="4610927"/>
            <a:chExt cx="2891680" cy="1871531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4AF0E18-D001-FD29-D222-A905C12FF251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66BA4-9F55-53C4-14CB-851C4384E29F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direction specified vector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4CA3664-0356-C27D-E448-47203AD925ED}"/>
              </a:ext>
            </a:extLst>
          </p:cNvPr>
          <p:cNvSpPr txBox="1"/>
          <p:nvPr/>
        </p:nvSpPr>
        <p:spPr>
          <a:xfrm>
            <a:off x="4428666" y="10854290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E29B6B-6CE8-59F6-E566-0593282FE782}"/>
              </a:ext>
            </a:extLst>
          </p:cNvPr>
          <p:cNvGrpSpPr/>
          <p:nvPr/>
        </p:nvGrpSpPr>
        <p:grpSpPr>
          <a:xfrm>
            <a:off x="3199714" y="8931724"/>
            <a:ext cx="2326350" cy="1936327"/>
            <a:chOff x="3616406" y="5828790"/>
            <a:chExt cx="2528143" cy="19363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7B0AE9E-3377-D952-44E0-92EAD8195CA2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2F4E7D23-8AE9-0D73-253B-B52F51A4ED07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660E24-2C07-5A45-6399-5F913C3E816F}"/>
              </a:ext>
            </a:extLst>
          </p:cNvPr>
          <p:cNvGrpSpPr/>
          <p:nvPr/>
        </p:nvGrpSpPr>
        <p:grpSpPr>
          <a:xfrm>
            <a:off x="6016221" y="10208061"/>
            <a:ext cx="1797051" cy="584776"/>
            <a:chOff x="3741094" y="3353987"/>
            <a:chExt cx="3791866" cy="40732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A4178A-8D57-18DE-3C29-9EE444D6793D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97F350-3E41-7775-E79B-D95C3E377348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5794CC-9A36-14FE-379F-115FA48EC5A4}"/>
              </a:ext>
            </a:extLst>
          </p:cNvPr>
          <p:cNvSpPr txBox="1"/>
          <p:nvPr/>
        </p:nvSpPr>
        <p:spPr>
          <a:xfrm>
            <a:off x="5552265" y="9583424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4C9204-4C3B-DCCD-A97B-F2E8EBB8109F}"/>
              </a:ext>
            </a:extLst>
          </p:cNvPr>
          <p:cNvGrpSpPr/>
          <p:nvPr/>
        </p:nvGrpSpPr>
        <p:grpSpPr>
          <a:xfrm>
            <a:off x="3071114" y="11176220"/>
            <a:ext cx="2557183" cy="584775"/>
            <a:chOff x="1249103" y="3265593"/>
            <a:chExt cx="4538719" cy="227373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41C8325-777C-2F21-FDA5-AF3879D17F44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574DB58-0F0A-369C-0009-8EB579713626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1A0592-D184-4BF4-AC22-7CA93B6C8B96}"/>
              </a:ext>
            </a:extLst>
          </p:cNvPr>
          <p:cNvCxnSpPr>
            <a:cxnSpLocks/>
            <a:stCxn id="84" idx="2"/>
            <a:endCxn id="80" idx="0"/>
          </p:cNvCxnSpPr>
          <p:nvPr/>
        </p:nvCxnSpPr>
        <p:spPr>
          <a:xfrm flipH="1">
            <a:off x="4321823" y="10868050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4EA6521-1602-1E93-80BA-9009A3BAB20D}"/>
              </a:ext>
            </a:extLst>
          </p:cNvPr>
          <p:cNvCxnSpPr>
            <a:cxnSpLocks/>
            <a:stCxn id="82" idx="2"/>
          </p:cNvCxnSpPr>
          <p:nvPr/>
        </p:nvCxnSpPr>
        <p:spPr>
          <a:xfrm rot="5400000">
            <a:off x="5059723" y="10039808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0443C67-CC4B-90A1-578F-AFB5E819BBDC}"/>
              </a:ext>
            </a:extLst>
          </p:cNvPr>
          <p:cNvCxnSpPr>
            <a:cxnSpLocks/>
            <a:stCxn id="84" idx="3"/>
            <a:endCxn id="81" idx="0"/>
          </p:cNvCxnSpPr>
          <p:nvPr/>
        </p:nvCxnSpPr>
        <p:spPr>
          <a:xfrm>
            <a:off x="5526064" y="9899888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628125-6D7B-5E8A-BCF5-B38DB2F2AE7B}"/>
              </a:ext>
            </a:extLst>
          </p:cNvPr>
          <p:cNvCxnSpPr>
            <a:cxnSpLocks/>
            <a:stCxn id="80" idx="2"/>
            <a:endCxn id="76" idx="0"/>
          </p:cNvCxnSpPr>
          <p:nvPr/>
        </p:nvCxnSpPr>
        <p:spPr>
          <a:xfrm>
            <a:off x="4321823" y="11740114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CC7E50D-2767-0FC2-9888-59B28428F441}"/>
              </a:ext>
            </a:extLst>
          </p:cNvPr>
          <p:cNvGrpSpPr/>
          <p:nvPr/>
        </p:nvGrpSpPr>
        <p:grpSpPr>
          <a:xfrm>
            <a:off x="3917960" y="15482787"/>
            <a:ext cx="858852" cy="355134"/>
            <a:chOff x="3835797" y="497819"/>
            <a:chExt cx="818753" cy="33855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9EA4FD9-4144-4D34-DB6A-FD696B35AD25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78" name="Flowchart: Terminator 77">
              <a:extLst>
                <a:ext uri="{FF2B5EF4-FFF2-40B4-BE49-F238E27FC236}">
                  <a16:creationId xmlns:a16="http://schemas.microsoft.com/office/drawing/2014/main" id="{8B0DD3D9-FE26-6EBF-8504-D0EFF9797308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1C16B3-94F2-094C-6466-1A99A7C0FA8E}"/>
              </a:ext>
            </a:extLst>
          </p:cNvPr>
          <p:cNvGrpSpPr/>
          <p:nvPr/>
        </p:nvGrpSpPr>
        <p:grpSpPr>
          <a:xfrm>
            <a:off x="3192738" y="12185071"/>
            <a:ext cx="2326350" cy="1936327"/>
            <a:chOff x="3616406" y="5828790"/>
            <a:chExt cx="2528143" cy="193632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74859BB-2603-A075-48DB-D470B8CF4B45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76" name="Diamond 75">
              <a:extLst>
                <a:ext uri="{FF2B5EF4-FFF2-40B4-BE49-F238E27FC236}">
                  <a16:creationId xmlns:a16="http://schemas.microsoft.com/office/drawing/2014/main" id="{A4A347C8-43B4-F68F-0C66-89A64AA4C01E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F3030D-CCEC-285B-19BD-EF3999CC9670}"/>
              </a:ext>
            </a:extLst>
          </p:cNvPr>
          <p:cNvGrpSpPr/>
          <p:nvPr/>
        </p:nvGrpSpPr>
        <p:grpSpPr>
          <a:xfrm>
            <a:off x="3457387" y="14426886"/>
            <a:ext cx="1797051" cy="584775"/>
            <a:chOff x="3741094" y="3353987"/>
            <a:chExt cx="3791866" cy="407326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B2EC883-DB08-8C34-B94D-2A086734ABA5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B343F2B-4BC3-5D15-1E59-A95B27FA288B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BF8C27-F00F-23B3-408C-59A802A75E15}"/>
              </a:ext>
            </a:extLst>
          </p:cNvPr>
          <p:cNvGrpSpPr/>
          <p:nvPr/>
        </p:nvGrpSpPr>
        <p:grpSpPr>
          <a:xfrm>
            <a:off x="6067009" y="14121403"/>
            <a:ext cx="1797051" cy="584776"/>
            <a:chOff x="3741094" y="3353987"/>
            <a:chExt cx="3791866" cy="40732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2811DE0-B3D6-1C31-C976-73BE08E8D99D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9A1294-0D82-ED38-4CB1-D46FC56C4103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2312FB-BB3B-5DA4-F96E-E82E9C985374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flipH="1">
            <a:off x="4340667" y="14121398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F715778-1FCA-0378-FA79-776663D9477B}"/>
              </a:ext>
            </a:extLst>
          </p:cNvPr>
          <p:cNvCxnSpPr>
            <a:cxnSpLocks/>
            <a:stCxn id="76" idx="3"/>
            <a:endCxn id="72" idx="0"/>
          </p:cNvCxnSpPr>
          <p:nvPr/>
        </p:nvCxnSpPr>
        <p:spPr>
          <a:xfrm>
            <a:off x="5519088" y="13153235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D942155-1C6C-2266-F063-CFF867DCDA5E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5421017" y="13696405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0846CB-E1FC-AE30-3A79-12869C01233E}"/>
              </a:ext>
            </a:extLst>
          </p:cNvPr>
          <p:cNvCxnSpPr>
            <a:cxnSpLocks/>
            <a:stCxn id="74" idx="2"/>
            <a:endCxn id="78" idx="0"/>
          </p:cNvCxnSpPr>
          <p:nvPr/>
        </p:nvCxnSpPr>
        <p:spPr>
          <a:xfrm>
            <a:off x="4340667" y="14970975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B7E830-725C-98EC-AF14-DAB101E6EF87}"/>
              </a:ext>
            </a:extLst>
          </p:cNvPr>
          <p:cNvSpPr txBox="1"/>
          <p:nvPr/>
        </p:nvSpPr>
        <p:spPr>
          <a:xfrm>
            <a:off x="4447800" y="14095014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025CA4C-9643-4F04-F525-29FCDD10B52F}"/>
              </a:ext>
            </a:extLst>
          </p:cNvPr>
          <p:cNvSpPr txBox="1"/>
          <p:nvPr/>
        </p:nvSpPr>
        <p:spPr>
          <a:xfrm>
            <a:off x="6067009" y="12812861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472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6A69B3DD-992F-CE01-B6AF-D96B93FC4EA1}"/>
              </a:ext>
            </a:extLst>
          </p:cNvPr>
          <p:cNvSpPr/>
          <p:nvPr/>
        </p:nvSpPr>
        <p:spPr>
          <a:xfrm>
            <a:off x="4003003" y="1097642"/>
            <a:ext cx="2816352" cy="5494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A2F46F-04F3-202A-3A29-81B35A509056}"/>
              </a:ext>
            </a:extLst>
          </p:cNvPr>
          <p:cNvSpPr txBox="1"/>
          <p:nvPr/>
        </p:nvSpPr>
        <p:spPr>
          <a:xfrm>
            <a:off x="-117846" y="1207618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kmoves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6AE211-85ED-23D6-EE71-BEEA93A7D09A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ECA29-D76D-4B55-D642-1565D6482D02}"/>
              </a:ext>
            </a:extLst>
          </p:cNvPr>
          <p:cNvGrpSpPr/>
          <p:nvPr/>
        </p:nvGrpSpPr>
        <p:grpSpPr>
          <a:xfrm>
            <a:off x="3428123" y="3732796"/>
            <a:ext cx="4255631" cy="584776"/>
            <a:chOff x="3120343" y="3299149"/>
            <a:chExt cx="4471980" cy="191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FD1E02-8F7A-ADA9-2C34-DBE0ED4EB585}"/>
                </a:ext>
              </a:extLst>
            </p:cNvPr>
            <p:cNvSpPr txBox="1"/>
            <p:nvPr/>
          </p:nvSpPr>
          <p:spPr>
            <a:xfrm>
              <a:off x="3120343" y="3299149"/>
              <a:ext cx="4471980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vec1.ex,vec1.ey,vec1.ez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CE4281-3781-8315-C074-8A80D61C9CDF}"/>
                </a:ext>
              </a:extLst>
            </p:cNvPr>
            <p:cNvSpPr/>
            <p:nvPr/>
          </p:nvSpPr>
          <p:spPr>
            <a:xfrm>
              <a:off x="3211056" y="3299149"/>
              <a:ext cx="4204530" cy="180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B4B49-8B4B-9AA2-B2C4-71F3C3C7128C}"/>
              </a:ext>
            </a:extLst>
          </p:cNvPr>
          <p:cNvGrpSpPr/>
          <p:nvPr/>
        </p:nvGrpSpPr>
        <p:grpSpPr>
          <a:xfrm>
            <a:off x="6152325" y="7969103"/>
            <a:ext cx="2270533" cy="553997"/>
            <a:chOff x="3120343" y="3299149"/>
            <a:chExt cx="3905359" cy="2154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B4E880-1C9F-99C5-ED91-D5D212C5E462}"/>
                </a:ext>
              </a:extLst>
            </p:cNvPr>
            <p:cNvSpPr txBox="1"/>
            <p:nvPr/>
          </p:nvSpPr>
          <p:spPr>
            <a:xfrm>
              <a:off x="3120343" y="3299149"/>
              <a:ext cx="3814647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7BBADB-3BC2-ADF2-EE32-BC21BCF67B02}"/>
                </a:ext>
              </a:extLst>
            </p:cNvPr>
            <p:cNvSpPr/>
            <p:nvPr/>
          </p:nvSpPr>
          <p:spPr>
            <a:xfrm>
              <a:off x="3211055" y="3299149"/>
              <a:ext cx="3814647" cy="2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83B0C8-0BAF-D716-6051-E1A951E7A95E}"/>
              </a:ext>
            </a:extLst>
          </p:cNvPr>
          <p:cNvGrpSpPr/>
          <p:nvPr/>
        </p:nvGrpSpPr>
        <p:grpSpPr>
          <a:xfrm>
            <a:off x="3756247" y="8306542"/>
            <a:ext cx="2113994" cy="553997"/>
            <a:chOff x="3210802" y="3299149"/>
            <a:chExt cx="1290918" cy="2154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0C4E1-ADDE-DBF8-14E1-CB5A3EC46F82}"/>
                </a:ext>
              </a:extLst>
            </p:cNvPr>
            <p:cNvSpPr txBox="1"/>
            <p:nvPr/>
          </p:nvSpPr>
          <p:spPr>
            <a:xfrm>
              <a:off x="3210802" y="3299149"/>
              <a:ext cx="1290918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534B54-64A5-61B4-890F-A76D52FBDD80}"/>
                </a:ext>
              </a:extLst>
            </p:cNvPr>
            <p:cNvSpPr/>
            <p:nvPr/>
          </p:nvSpPr>
          <p:spPr>
            <a:xfrm>
              <a:off x="3211057" y="3299149"/>
              <a:ext cx="1233763" cy="21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8E6B1-7F98-636F-70BE-D3C8C1EDE05E}"/>
              </a:ext>
            </a:extLst>
          </p:cNvPr>
          <p:cNvCxnSpPr>
            <a:cxnSpLocks/>
            <a:stCxn id="51" idx="2"/>
            <a:endCxn id="92" idx="0"/>
          </p:cNvCxnSpPr>
          <p:nvPr/>
        </p:nvCxnSpPr>
        <p:spPr>
          <a:xfrm flipH="1">
            <a:off x="4780033" y="8860539"/>
            <a:ext cx="33211" cy="549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51410-1A30-6869-B370-7EE77E75D71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4766864" y="7862665"/>
            <a:ext cx="20987" cy="44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0D30C-6635-F1AB-C9A1-E8BEF51BCF7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5071994" y="5268588"/>
            <a:ext cx="391432" cy="44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DAA885-96DF-241C-26EB-16C9131C5DCC}"/>
              </a:ext>
            </a:extLst>
          </p:cNvPr>
          <p:cNvCxnSpPr>
            <a:cxnSpLocks/>
            <a:stCxn id="40" idx="3"/>
            <a:endCxn id="54" idx="0"/>
          </p:cNvCxnSpPr>
          <p:nvPr/>
        </p:nvCxnSpPr>
        <p:spPr>
          <a:xfrm>
            <a:off x="5951026" y="7204110"/>
            <a:ext cx="1362935" cy="764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D68FD8-824B-4AA3-BE86-4A380FEF767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5705828" y="7595216"/>
            <a:ext cx="690152" cy="2526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5FAF4-1083-EC49-31D3-602C93B43741}"/>
              </a:ext>
            </a:extLst>
          </p:cNvPr>
          <p:cNvSpPr txBox="1"/>
          <p:nvPr/>
        </p:nvSpPr>
        <p:spPr>
          <a:xfrm>
            <a:off x="4174965" y="7882965"/>
            <a:ext cx="53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F016E-17FA-C592-AE0B-38A4F1AD1ED9}"/>
              </a:ext>
            </a:extLst>
          </p:cNvPr>
          <p:cNvSpPr txBox="1"/>
          <p:nvPr/>
        </p:nvSpPr>
        <p:spPr>
          <a:xfrm>
            <a:off x="6144423" y="6906260"/>
            <a:ext cx="44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3E6E3-E800-E3C6-582B-EE373525CCA0}"/>
              </a:ext>
            </a:extLst>
          </p:cNvPr>
          <p:cNvGrpSpPr/>
          <p:nvPr/>
        </p:nvGrpSpPr>
        <p:grpSpPr>
          <a:xfrm>
            <a:off x="4813243" y="2007580"/>
            <a:ext cx="1292738" cy="331124"/>
            <a:chOff x="4027187" y="828380"/>
            <a:chExt cx="1540510" cy="3945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2AB26-BB38-1E94-11E9-04AC29CC6010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5F23E0FF-31AE-5706-E519-D70DF052B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D7484-23D9-642E-BB9F-90419CE2EB9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5481611" y="3166337"/>
            <a:ext cx="33394" cy="56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1F86-B3BE-300F-694D-05EAF1EED739}"/>
              </a:ext>
            </a:extLst>
          </p:cNvPr>
          <p:cNvGrpSpPr/>
          <p:nvPr/>
        </p:nvGrpSpPr>
        <p:grpSpPr>
          <a:xfrm>
            <a:off x="4570974" y="2786328"/>
            <a:ext cx="1775550" cy="379993"/>
            <a:chOff x="4289919" y="3299149"/>
            <a:chExt cx="1954683" cy="1238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5A2117-7534-1D80-630C-FF912B5682C5}"/>
                </a:ext>
              </a:extLst>
            </p:cNvPr>
            <p:cNvSpPr txBox="1"/>
            <p:nvPr/>
          </p:nvSpPr>
          <p:spPr>
            <a:xfrm>
              <a:off x="4289919" y="3306065"/>
              <a:ext cx="1954683" cy="1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8F98B-7EDB-8917-8B41-57E725DB9876}"/>
                </a:ext>
              </a:extLst>
            </p:cNvPr>
            <p:cNvSpPr/>
            <p:nvPr/>
          </p:nvSpPr>
          <p:spPr>
            <a:xfrm>
              <a:off x="4361996" y="3299149"/>
              <a:ext cx="1860865" cy="123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94231-593D-69D3-2275-BB026662D34A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5438405" y="2338705"/>
            <a:ext cx="20344" cy="46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3F268-A7C1-16E1-406C-B98AA55EF44F}"/>
              </a:ext>
            </a:extLst>
          </p:cNvPr>
          <p:cNvGrpSpPr/>
          <p:nvPr/>
        </p:nvGrpSpPr>
        <p:grpSpPr>
          <a:xfrm>
            <a:off x="3563851" y="5710603"/>
            <a:ext cx="3014426" cy="601667"/>
            <a:chOff x="3120343" y="3299149"/>
            <a:chExt cx="3502995" cy="1972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0639A-5351-9FAB-C769-A394BF29CA02}"/>
                </a:ext>
              </a:extLst>
            </p:cNvPr>
            <p:cNvSpPr txBox="1"/>
            <p:nvPr/>
          </p:nvSpPr>
          <p:spPr>
            <a:xfrm>
              <a:off x="3120343" y="3299149"/>
              <a:ext cx="3502995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the dot product between two vectors(vec1,vec2)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68B075-FFE1-B48C-ACC5-9C0516F39963}"/>
                </a:ext>
              </a:extLst>
            </p:cNvPr>
            <p:cNvSpPr/>
            <p:nvPr/>
          </p:nvSpPr>
          <p:spPr>
            <a:xfrm>
              <a:off x="3211057" y="3299149"/>
              <a:ext cx="3323730" cy="197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A5CE3B-79B3-7C6B-A485-2CFC47B4927B}"/>
              </a:ext>
            </a:extLst>
          </p:cNvPr>
          <p:cNvGrpSpPr/>
          <p:nvPr/>
        </p:nvGrpSpPr>
        <p:grpSpPr>
          <a:xfrm>
            <a:off x="3599282" y="6545554"/>
            <a:ext cx="2377137" cy="1317108"/>
            <a:chOff x="3588808" y="6448008"/>
            <a:chExt cx="2583336" cy="13171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A1C334-97B1-B87F-23D3-D78021AADE04}"/>
                </a:ext>
              </a:extLst>
            </p:cNvPr>
            <p:cNvSpPr txBox="1"/>
            <p:nvPr/>
          </p:nvSpPr>
          <p:spPr>
            <a:xfrm>
              <a:off x="3588808" y="6857836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for a kink move</a:t>
              </a:r>
            </a:p>
            <a:p>
              <a:pPr algn="ctr"/>
              <a:r>
                <a:rPr lang="en-US" sz="1600" dirty="0"/>
                <a:t>(dot product = 0)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AF61B4BB-6974-45B1-EEAE-2631EA3FF31C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97283C-5253-47E4-ED11-157143F805DA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4787850" y="6312268"/>
            <a:ext cx="284144" cy="23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B3644-FE7A-711E-92DB-38A777E94588}"/>
              </a:ext>
            </a:extLst>
          </p:cNvPr>
          <p:cNvGrpSpPr/>
          <p:nvPr/>
        </p:nvGrpSpPr>
        <p:grpSpPr>
          <a:xfrm>
            <a:off x="3401933" y="4724490"/>
            <a:ext cx="4113632" cy="584776"/>
            <a:chOff x="3120343" y="3299149"/>
            <a:chExt cx="4322763" cy="1917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F0EB50-DD30-2317-58D2-1E3FBFC6786A}"/>
                </a:ext>
              </a:extLst>
            </p:cNvPr>
            <p:cNvSpPr txBox="1"/>
            <p:nvPr/>
          </p:nvSpPr>
          <p:spPr>
            <a:xfrm>
              <a:off x="3120343" y="3299149"/>
              <a:ext cx="4322763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k-1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vec2.ex,vec2.ey,vec2.ez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12653-14B3-7A49-1629-70FAB59124F0}"/>
                </a:ext>
              </a:extLst>
            </p:cNvPr>
            <p:cNvSpPr/>
            <p:nvPr/>
          </p:nvSpPr>
          <p:spPr>
            <a:xfrm>
              <a:off x="3211057" y="3299149"/>
              <a:ext cx="4151165" cy="178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BD3D70-6562-9103-71C0-FE6391D25185}"/>
              </a:ext>
            </a:extLst>
          </p:cNvPr>
          <p:cNvCxnSpPr>
            <a:cxnSpLocks/>
            <a:stCxn id="56" idx="2"/>
            <a:endCxn id="37" idx="0"/>
          </p:cNvCxnSpPr>
          <p:nvPr/>
        </p:nvCxnSpPr>
        <p:spPr>
          <a:xfrm flipH="1">
            <a:off x="5458750" y="4284576"/>
            <a:ext cx="56257" cy="439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23395A-D40E-D86F-E2B5-6DF1C075775A}"/>
              </a:ext>
            </a:extLst>
          </p:cNvPr>
          <p:cNvSpPr txBox="1"/>
          <p:nvPr/>
        </p:nvSpPr>
        <p:spPr>
          <a:xfrm>
            <a:off x="4845810" y="11332564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F309A8-E249-4567-7719-E14E644FC7A9}"/>
              </a:ext>
            </a:extLst>
          </p:cNvPr>
          <p:cNvGrpSpPr/>
          <p:nvPr/>
        </p:nvGrpSpPr>
        <p:grpSpPr>
          <a:xfrm>
            <a:off x="3616858" y="9409998"/>
            <a:ext cx="2326350" cy="1936327"/>
            <a:chOff x="3616406" y="5828790"/>
            <a:chExt cx="2528143" cy="193632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6429B38-2500-B9DF-6646-194034189D1C}"/>
                </a:ext>
              </a:extLst>
            </p:cNvPr>
            <p:cNvSpPr txBox="1"/>
            <p:nvPr/>
          </p:nvSpPr>
          <p:spPr>
            <a:xfrm>
              <a:off x="3911215" y="6320753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simulation box in x and y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3B1089D8-0755-4602-7683-352F0808FC6F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BF7DC-D601-F6A1-1CDD-51C4AAEC91E2}"/>
              </a:ext>
            </a:extLst>
          </p:cNvPr>
          <p:cNvGrpSpPr/>
          <p:nvPr/>
        </p:nvGrpSpPr>
        <p:grpSpPr>
          <a:xfrm>
            <a:off x="6433365" y="10686335"/>
            <a:ext cx="1797051" cy="584776"/>
            <a:chOff x="3741094" y="3353987"/>
            <a:chExt cx="3791866" cy="40732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6874610-739D-7400-4312-4F22C5135653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2E42B81-2B54-97F5-B407-2DB52A386B80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F3B6445-88F0-7A2F-F00D-746F698A1E09}"/>
              </a:ext>
            </a:extLst>
          </p:cNvPr>
          <p:cNvSpPr txBox="1"/>
          <p:nvPr/>
        </p:nvSpPr>
        <p:spPr>
          <a:xfrm>
            <a:off x="5969409" y="10061698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E0BC9-66F3-E0E4-BCA4-44DD88FC6C75}"/>
              </a:ext>
            </a:extLst>
          </p:cNvPr>
          <p:cNvGrpSpPr/>
          <p:nvPr/>
        </p:nvGrpSpPr>
        <p:grpSpPr>
          <a:xfrm>
            <a:off x="3488258" y="11654494"/>
            <a:ext cx="2557183" cy="584775"/>
            <a:chOff x="1249103" y="3265593"/>
            <a:chExt cx="4538719" cy="227373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60C31C0-1076-16F9-0A6C-27B65E8EB2AA}"/>
                </a:ext>
              </a:extLst>
            </p:cNvPr>
            <p:cNvSpPr txBox="1"/>
            <p:nvPr/>
          </p:nvSpPr>
          <p:spPr>
            <a:xfrm>
              <a:off x="1274984" y="3265593"/>
              <a:ext cx="4512838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Wrap its position around to the opposite side of x and y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9688E4E-ED9E-7958-6E38-648FF5298906}"/>
                </a:ext>
              </a:extLst>
            </p:cNvPr>
            <p:cNvSpPr/>
            <p:nvPr/>
          </p:nvSpPr>
          <p:spPr>
            <a:xfrm>
              <a:off x="1249103" y="3270304"/>
              <a:ext cx="4439743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69B0A-2533-F46B-02C7-7FFA1E90185A}"/>
              </a:ext>
            </a:extLst>
          </p:cNvPr>
          <p:cNvCxnSpPr>
            <a:cxnSpLocks/>
            <a:stCxn id="92" idx="2"/>
            <a:endCxn id="88" idx="0"/>
          </p:cNvCxnSpPr>
          <p:nvPr/>
        </p:nvCxnSpPr>
        <p:spPr>
          <a:xfrm flipH="1">
            <a:off x="4738967" y="11346324"/>
            <a:ext cx="41066" cy="320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5DE8EC-FB68-FABC-9D82-847BA25A7D81}"/>
              </a:ext>
            </a:extLst>
          </p:cNvPr>
          <p:cNvCxnSpPr>
            <a:cxnSpLocks/>
            <a:stCxn id="90" idx="2"/>
          </p:cNvCxnSpPr>
          <p:nvPr/>
        </p:nvCxnSpPr>
        <p:spPr>
          <a:xfrm rot="5400000">
            <a:off x="5476867" y="10518082"/>
            <a:ext cx="1127442" cy="25521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B496119-11D8-8644-F74C-BAD279F4E9A5}"/>
              </a:ext>
            </a:extLst>
          </p:cNvPr>
          <p:cNvCxnSpPr>
            <a:cxnSpLocks/>
            <a:stCxn id="92" idx="3"/>
            <a:endCxn id="89" idx="0"/>
          </p:cNvCxnSpPr>
          <p:nvPr/>
        </p:nvCxnSpPr>
        <p:spPr>
          <a:xfrm>
            <a:off x="5943208" y="10378162"/>
            <a:ext cx="1388683" cy="3081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D2B73F-B5F5-F963-0574-C335B7557134}"/>
              </a:ext>
            </a:extLst>
          </p:cNvPr>
          <p:cNvCxnSpPr>
            <a:cxnSpLocks/>
            <a:stCxn id="88" idx="2"/>
            <a:endCxn id="84" idx="0"/>
          </p:cNvCxnSpPr>
          <p:nvPr/>
        </p:nvCxnSpPr>
        <p:spPr>
          <a:xfrm>
            <a:off x="4738967" y="12218388"/>
            <a:ext cx="34090" cy="444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F878D3-580E-D7AF-9017-F2B3AEC2DD6E}"/>
              </a:ext>
            </a:extLst>
          </p:cNvPr>
          <p:cNvGrpSpPr/>
          <p:nvPr/>
        </p:nvGrpSpPr>
        <p:grpSpPr>
          <a:xfrm>
            <a:off x="4335104" y="15961061"/>
            <a:ext cx="858852" cy="355134"/>
            <a:chOff x="3835797" y="497819"/>
            <a:chExt cx="818753" cy="338554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D6A405-43C4-1658-4637-4E2F90BEA65A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86" name="Flowchart: Terminator 85">
              <a:extLst>
                <a:ext uri="{FF2B5EF4-FFF2-40B4-BE49-F238E27FC236}">
                  <a16:creationId xmlns:a16="http://schemas.microsoft.com/office/drawing/2014/main" id="{1853AE65-A2DB-CADD-9262-544C10841A88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0138D7-6442-574E-633D-2B4D0E250678}"/>
              </a:ext>
            </a:extLst>
          </p:cNvPr>
          <p:cNvGrpSpPr/>
          <p:nvPr/>
        </p:nvGrpSpPr>
        <p:grpSpPr>
          <a:xfrm>
            <a:off x="3609882" y="12663345"/>
            <a:ext cx="2326350" cy="1936327"/>
            <a:chOff x="3616406" y="5828790"/>
            <a:chExt cx="2528143" cy="1936327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8524F4-DF30-06B7-4A90-D9D0D7188299}"/>
                </a:ext>
              </a:extLst>
            </p:cNvPr>
            <p:cNvSpPr txBox="1"/>
            <p:nvPr/>
          </p:nvSpPr>
          <p:spPr>
            <a:xfrm>
              <a:off x="3936449" y="6349422"/>
              <a:ext cx="18880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attempts to move out of bounds in z-direction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5EA8802F-7470-9CED-15E4-16FD3DB80DF6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4B1A8E-E737-E760-BDB2-83591CD45AA7}"/>
              </a:ext>
            </a:extLst>
          </p:cNvPr>
          <p:cNvGrpSpPr/>
          <p:nvPr/>
        </p:nvGrpSpPr>
        <p:grpSpPr>
          <a:xfrm>
            <a:off x="3874531" y="14905160"/>
            <a:ext cx="1797051" cy="584775"/>
            <a:chOff x="3741094" y="3353987"/>
            <a:chExt cx="3791866" cy="40732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E9C2000-3B48-3570-3927-BAA025151AB8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reset the bead to its original position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C173D15-1E61-D326-AA16-168752756311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FCC7C5-8509-AF3D-B9EF-FA782E365B82}"/>
              </a:ext>
            </a:extLst>
          </p:cNvPr>
          <p:cNvGrpSpPr/>
          <p:nvPr/>
        </p:nvGrpSpPr>
        <p:grpSpPr>
          <a:xfrm>
            <a:off x="6484153" y="14599677"/>
            <a:ext cx="1797051" cy="584776"/>
            <a:chOff x="3741094" y="3353987"/>
            <a:chExt cx="3791866" cy="40732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07976F-AF60-140F-7F52-B62AD3FEF28F}"/>
                </a:ext>
              </a:extLst>
            </p:cNvPr>
            <p:cNvSpPr txBox="1"/>
            <p:nvPr/>
          </p:nvSpPr>
          <p:spPr>
            <a:xfrm>
              <a:off x="3741094" y="3353987"/>
              <a:ext cx="3791866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the position unchanged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BFB8B84-F8AC-92AE-D932-CC2D8DADBEB2}"/>
                </a:ext>
              </a:extLst>
            </p:cNvPr>
            <p:cNvSpPr/>
            <p:nvPr/>
          </p:nvSpPr>
          <p:spPr>
            <a:xfrm>
              <a:off x="3848259" y="3404813"/>
              <a:ext cx="3513196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96C012-5324-6935-A7F8-E500281DD19A}"/>
              </a:ext>
            </a:extLst>
          </p:cNvPr>
          <p:cNvCxnSpPr>
            <a:cxnSpLocks/>
            <a:stCxn id="84" idx="2"/>
            <a:endCxn id="82" idx="0"/>
          </p:cNvCxnSpPr>
          <p:nvPr/>
        </p:nvCxnSpPr>
        <p:spPr>
          <a:xfrm flipH="1">
            <a:off x="4757811" y="14599672"/>
            <a:ext cx="15246" cy="3784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EC1CA5-9174-A117-7959-260614364557}"/>
              </a:ext>
            </a:extLst>
          </p:cNvPr>
          <p:cNvCxnSpPr>
            <a:cxnSpLocks/>
            <a:stCxn id="84" idx="3"/>
            <a:endCxn id="80" idx="0"/>
          </p:cNvCxnSpPr>
          <p:nvPr/>
        </p:nvCxnSpPr>
        <p:spPr>
          <a:xfrm>
            <a:off x="5936232" y="13631509"/>
            <a:ext cx="1431201" cy="10411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4BD9EB1-8337-94B1-EBDB-DD1FD60B0D21}"/>
              </a:ext>
            </a:extLst>
          </p:cNvPr>
          <p:cNvCxnSpPr>
            <a:cxnSpLocks/>
            <a:stCxn id="79" idx="2"/>
          </p:cNvCxnSpPr>
          <p:nvPr/>
        </p:nvCxnSpPr>
        <p:spPr>
          <a:xfrm rot="5400000">
            <a:off x="5838161" y="14174679"/>
            <a:ext cx="534745" cy="25542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E309551-C972-10F6-ED7E-7000C9C266A6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4757811" y="15449249"/>
            <a:ext cx="6719" cy="511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36B386-CDE7-0613-4FBA-E910DEDD7E51}"/>
              </a:ext>
            </a:extLst>
          </p:cNvPr>
          <p:cNvSpPr txBox="1"/>
          <p:nvPr/>
        </p:nvSpPr>
        <p:spPr>
          <a:xfrm>
            <a:off x="4864944" y="14573288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4F4AE9-DE27-24D3-4D7A-C340EAFD6B9A}"/>
              </a:ext>
            </a:extLst>
          </p:cNvPr>
          <p:cNvSpPr txBox="1"/>
          <p:nvPr/>
        </p:nvSpPr>
        <p:spPr>
          <a:xfrm>
            <a:off x="6484153" y="13291135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08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FA0769-1E6F-9829-4E6C-9CD6B7DC5401}"/>
              </a:ext>
            </a:extLst>
          </p:cNvPr>
          <p:cNvSpPr/>
          <p:nvPr/>
        </p:nvSpPr>
        <p:spPr>
          <a:xfrm>
            <a:off x="3322320" y="3124200"/>
            <a:ext cx="4442163" cy="30309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6943A-D014-6B54-EBB4-E27381D57825}"/>
              </a:ext>
            </a:extLst>
          </p:cNvPr>
          <p:cNvGrpSpPr/>
          <p:nvPr/>
        </p:nvGrpSpPr>
        <p:grpSpPr>
          <a:xfrm>
            <a:off x="3446233" y="5861092"/>
            <a:ext cx="2408356" cy="1513000"/>
            <a:chOff x="3616406" y="6252118"/>
            <a:chExt cx="2617263" cy="15130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616DA3-A823-F4EC-1A38-E5C40586F9C6}"/>
                </a:ext>
              </a:extLst>
            </p:cNvPr>
            <p:cNvSpPr txBox="1"/>
            <p:nvPr/>
          </p:nvSpPr>
          <p:spPr>
            <a:xfrm>
              <a:off x="3650333" y="6604842"/>
              <a:ext cx="2583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more</a:t>
              </a:r>
            </a:p>
            <a:p>
              <a:pPr algn="ctr"/>
              <a:r>
                <a:rPr lang="en-US" sz="1600" dirty="0"/>
                <a:t> than one bead occupied in the site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2E09D68B-F076-5FDC-FAD6-582EE2461312}"/>
                </a:ext>
              </a:extLst>
            </p:cNvPr>
            <p:cNvSpPr/>
            <p:nvPr/>
          </p:nvSpPr>
          <p:spPr>
            <a:xfrm>
              <a:off x="3616406" y="6252118"/>
              <a:ext cx="2528143" cy="1513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CDBA5-2BC3-89AE-1AEA-03DF789D8E9F}"/>
              </a:ext>
            </a:extLst>
          </p:cNvPr>
          <p:cNvGrpSpPr/>
          <p:nvPr/>
        </p:nvGrpSpPr>
        <p:grpSpPr>
          <a:xfrm>
            <a:off x="6332223" y="8177859"/>
            <a:ext cx="2811778" cy="584775"/>
            <a:chOff x="3120345" y="3299149"/>
            <a:chExt cx="4836310" cy="2273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D9BB44-A27C-E38E-5EFF-7EEF42F5A3BB}"/>
                </a:ext>
              </a:extLst>
            </p:cNvPr>
            <p:cNvSpPr txBox="1"/>
            <p:nvPr/>
          </p:nvSpPr>
          <p:spPr>
            <a:xfrm>
              <a:off x="3120345" y="3299149"/>
              <a:ext cx="4836310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Calculate energy change(</a:t>
              </a:r>
              <a:r>
                <a:rPr lang="en-IN" sz="1600" dirty="0" err="1"/>
                <a:t>Ediff</a:t>
              </a:r>
              <a:r>
                <a:rPr lang="en-IN" sz="1600" dirty="0"/>
                <a:t>) with high overlap penalty(Ex)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1F50EC-C537-1961-3F56-E2FD3860049A}"/>
                </a:ext>
              </a:extLst>
            </p:cNvPr>
            <p:cNvSpPr/>
            <p:nvPr/>
          </p:nvSpPr>
          <p:spPr>
            <a:xfrm>
              <a:off x="3211055" y="3299149"/>
              <a:ext cx="474560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24C45-A36E-7ED7-A27B-EFE1E2CAEEF9}"/>
              </a:ext>
            </a:extLst>
          </p:cNvPr>
          <p:cNvGrpSpPr/>
          <p:nvPr/>
        </p:nvGrpSpPr>
        <p:grpSpPr>
          <a:xfrm>
            <a:off x="3413254" y="7763931"/>
            <a:ext cx="2423618" cy="523222"/>
            <a:chOff x="3233773" y="3309643"/>
            <a:chExt cx="1608988" cy="2034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C6DA21-533E-39C2-B379-30CD193E85B1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occupied neighbours for old site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785A39-05C9-DC5C-B315-08055D31834D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47960-F137-D1E7-CEE0-87C615FEADF7}"/>
              </a:ext>
            </a:extLst>
          </p:cNvPr>
          <p:cNvGrpSpPr/>
          <p:nvPr/>
        </p:nvGrpSpPr>
        <p:grpSpPr>
          <a:xfrm>
            <a:off x="3315899" y="9534165"/>
            <a:ext cx="2649874" cy="553997"/>
            <a:chOff x="3202768" y="3265593"/>
            <a:chExt cx="4557833" cy="2154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3EC956-ECB3-11EF-C133-6D6EAEEF389B}"/>
                </a:ext>
              </a:extLst>
            </p:cNvPr>
            <p:cNvSpPr txBox="1"/>
            <p:nvPr/>
          </p:nvSpPr>
          <p:spPr>
            <a:xfrm>
              <a:off x="3202768" y="3265593"/>
              <a:ext cx="4557833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500" dirty="0"/>
                <a:t>Count the occupied neighbours for old and new site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99BC03-02C2-D941-3B25-0005B8ADC539}"/>
                </a:ext>
              </a:extLst>
            </p:cNvPr>
            <p:cNvSpPr/>
            <p:nvPr/>
          </p:nvSpPr>
          <p:spPr>
            <a:xfrm>
              <a:off x="3211057" y="3270302"/>
              <a:ext cx="4432829" cy="209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B075C-2468-4D48-AF86-53BA2D1321FA}"/>
              </a:ext>
            </a:extLst>
          </p:cNvPr>
          <p:cNvGrpSpPr/>
          <p:nvPr/>
        </p:nvGrpSpPr>
        <p:grpSpPr>
          <a:xfrm>
            <a:off x="3153328" y="10489446"/>
            <a:ext cx="2892930" cy="615554"/>
            <a:chOff x="811929" y="3265593"/>
            <a:chExt cx="4975893" cy="2393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A27C9-63B2-B333-77ED-F04F1C4AE2C9}"/>
                </a:ext>
              </a:extLst>
            </p:cNvPr>
            <p:cNvSpPr txBox="1"/>
            <p:nvPr/>
          </p:nvSpPr>
          <p:spPr>
            <a:xfrm>
              <a:off x="811929" y="3265593"/>
              <a:ext cx="4975893" cy="23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energy difference(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  <a:r>
                <a:rPr lang="en-IN" dirty="0"/>
                <a:t> </a:t>
              </a:r>
              <a:endParaRPr lang="en-IN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0BEE0C-64F3-4AC7-B2CC-AF3FB07C4EDB}"/>
                </a:ext>
              </a:extLst>
            </p:cNvPr>
            <p:cNvSpPr/>
            <p:nvPr/>
          </p:nvSpPr>
          <p:spPr>
            <a:xfrm>
              <a:off x="811929" y="3270304"/>
              <a:ext cx="4876915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EC8D-A502-B9A5-DAA3-7B5F3F87275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4571021" y="10085937"/>
            <a:ext cx="38296" cy="415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E5D89-4599-D53D-9CFA-389CC018E909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4630591" y="8287151"/>
            <a:ext cx="32816" cy="33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612F65-4C44-1D76-558D-3DE5DF4DB6CC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 flipH="1">
            <a:off x="4599795" y="7374092"/>
            <a:ext cx="9615" cy="38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ED5A1D-1EB9-DF50-CA6E-9AD319F4EE5B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4607940" y="5309717"/>
            <a:ext cx="1468" cy="551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29E6E7-BA44-87D8-CA8A-C5AACA7262A2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>
            <a:off x="5772584" y="6617594"/>
            <a:ext cx="1991899" cy="1560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452-E849-88DE-C081-4A4E94FADB33}"/>
              </a:ext>
            </a:extLst>
          </p:cNvPr>
          <p:cNvSpPr txBox="1"/>
          <p:nvPr/>
        </p:nvSpPr>
        <p:spPr>
          <a:xfrm>
            <a:off x="4051295" y="7355613"/>
            <a:ext cx="48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A24A3-EACE-9BB4-381F-C89CA81EE965}"/>
              </a:ext>
            </a:extLst>
          </p:cNvPr>
          <p:cNvSpPr txBox="1"/>
          <p:nvPr/>
        </p:nvSpPr>
        <p:spPr>
          <a:xfrm>
            <a:off x="5961300" y="6295443"/>
            <a:ext cx="5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95AEE-FA92-5287-7886-6F9E188C4654}"/>
              </a:ext>
            </a:extLst>
          </p:cNvPr>
          <p:cNvGrpSpPr/>
          <p:nvPr/>
        </p:nvGrpSpPr>
        <p:grpSpPr>
          <a:xfrm>
            <a:off x="3984220" y="4197131"/>
            <a:ext cx="1292738" cy="331124"/>
            <a:chOff x="4027186" y="828380"/>
            <a:chExt cx="1540509" cy="394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61FED-6661-1B97-ABF4-9C23BE2F0B14}"/>
                </a:ext>
              </a:extLst>
            </p:cNvPr>
            <p:cNvSpPr txBox="1"/>
            <p:nvPr/>
          </p:nvSpPr>
          <p:spPr>
            <a:xfrm>
              <a:off x="4027186" y="828380"/>
              <a:ext cx="1540509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1" name="Flowchart: Terminator 40">
              <a:extLst>
                <a:ext uri="{FF2B5EF4-FFF2-40B4-BE49-F238E27FC236}">
                  <a16:creationId xmlns:a16="http://schemas.microsoft.com/office/drawing/2014/main" id="{884315E6-4551-6E58-14A8-C2947C3AD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EC7A2-09BE-9706-24AD-32AF393D18A2}"/>
              </a:ext>
            </a:extLst>
          </p:cNvPr>
          <p:cNvGrpSpPr/>
          <p:nvPr/>
        </p:nvGrpSpPr>
        <p:grpSpPr>
          <a:xfrm>
            <a:off x="4160055" y="15363441"/>
            <a:ext cx="858852" cy="355133"/>
            <a:chOff x="3835797" y="497819"/>
            <a:chExt cx="818753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405F12-E5CA-5758-16DC-6647ACA712B0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EB5128DC-0746-7529-9DE3-1CFE2A0EFA82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7DC45-AFC7-BD16-12B3-CBD565B1E160}"/>
              </a:ext>
            </a:extLst>
          </p:cNvPr>
          <p:cNvGrpSpPr/>
          <p:nvPr/>
        </p:nvGrpSpPr>
        <p:grpSpPr>
          <a:xfrm>
            <a:off x="3696960" y="4937239"/>
            <a:ext cx="1821963" cy="372464"/>
            <a:chOff x="4293916" y="3299149"/>
            <a:chExt cx="4071461" cy="1448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9A747F-5167-1EB6-6EA1-5AB5B30C6DA4}"/>
                </a:ext>
              </a:extLst>
            </p:cNvPr>
            <p:cNvSpPr txBox="1"/>
            <p:nvPr/>
          </p:nvSpPr>
          <p:spPr>
            <a:xfrm>
              <a:off x="4293916" y="3312334"/>
              <a:ext cx="3999130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4133F-219C-D636-6DA2-BA47498F0F2C}"/>
                </a:ext>
              </a:extLst>
            </p:cNvPr>
            <p:cNvSpPr/>
            <p:nvPr/>
          </p:nvSpPr>
          <p:spPr>
            <a:xfrm>
              <a:off x="4293916" y="3299149"/>
              <a:ext cx="4071461" cy="144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DB6B6-3AB7-E17E-A869-B8D747A56C61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4607942" y="4528256"/>
            <a:ext cx="1443" cy="40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1E091-65EC-B9C5-9308-18679966E20C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4632610" y="9142373"/>
            <a:ext cx="8226" cy="391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7ACC9-BB84-64DC-C8D8-A99E2414B2DC}"/>
              </a:ext>
            </a:extLst>
          </p:cNvPr>
          <p:cNvGrpSpPr/>
          <p:nvPr/>
        </p:nvGrpSpPr>
        <p:grpSpPr>
          <a:xfrm>
            <a:off x="3446070" y="8619151"/>
            <a:ext cx="2423618" cy="523222"/>
            <a:chOff x="3233773" y="3309643"/>
            <a:chExt cx="1608988" cy="2034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33ED3C-3DCE-CE5B-B31E-27A556104FD0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occupied neighbours for new site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442443-F399-1AD3-53EE-E3E3E6331C5E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A14AF-86A5-FFFD-C905-166F33F83137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4571021" y="11053341"/>
            <a:ext cx="38387" cy="547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28889D-F4C4-6F66-98D1-EE68C3729035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3090163" y="10267699"/>
            <a:ext cx="6214745" cy="3133892"/>
          </a:xfrm>
          <a:prstGeom prst="bentConnector3">
            <a:avLst>
              <a:gd name="adj1" fmla="val 999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AA832E-7C2B-FD71-7E85-E6F33F91570C}"/>
              </a:ext>
            </a:extLst>
          </p:cNvPr>
          <p:cNvSpPr txBox="1"/>
          <p:nvPr/>
        </p:nvSpPr>
        <p:spPr>
          <a:xfrm>
            <a:off x="0" y="3076107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deltaE</a:t>
            </a:r>
            <a:r>
              <a:rPr lang="en-IN" sz="2000" b="1" dirty="0"/>
              <a:t>(int </a:t>
            </a:r>
            <a:r>
              <a:rPr lang="en-IN" sz="2000" b="1" dirty="0" err="1"/>
              <a:t>olds,int</a:t>
            </a:r>
            <a:r>
              <a:rPr lang="en-IN" sz="2000" b="1" dirty="0"/>
              <a:t> </a:t>
            </a:r>
            <a:r>
              <a:rPr lang="en-IN" sz="2000" b="1" dirty="0" err="1"/>
              <a:t>news,int</a:t>
            </a:r>
            <a:r>
              <a:rPr lang="en-IN" sz="2000" b="1" dirty="0"/>
              <a:t> </a:t>
            </a:r>
            <a:r>
              <a:rPr lang="en-IN" sz="2000" b="1" dirty="0" err="1"/>
              <a:t>z_coordinate</a:t>
            </a:r>
            <a:r>
              <a:rPr lang="en-IN" sz="2000" b="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92A4E5-7C3B-251B-4536-01CC528DC1F3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96F5A98-D7C1-5E69-181F-03B75DBA62B6}"/>
              </a:ext>
            </a:extLst>
          </p:cNvPr>
          <p:cNvGrpSpPr/>
          <p:nvPr/>
        </p:nvGrpSpPr>
        <p:grpSpPr>
          <a:xfrm>
            <a:off x="3446232" y="11600735"/>
            <a:ext cx="2326349" cy="1513000"/>
            <a:chOff x="3616406" y="6252118"/>
            <a:chExt cx="2528143" cy="151300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0D5521-98AB-571D-12FE-3FBE0117FF7A}"/>
                </a:ext>
              </a:extLst>
            </p:cNvPr>
            <p:cNvSpPr txBox="1"/>
            <p:nvPr/>
          </p:nvSpPr>
          <p:spPr>
            <a:xfrm>
              <a:off x="4007383" y="6685549"/>
              <a:ext cx="1863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the bead is positioned near the walls</a:t>
              </a:r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F7F02C9-44CA-4776-585E-BAA218921519}"/>
                </a:ext>
              </a:extLst>
            </p:cNvPr>
            <p:cNvSpPr/>
            <p:nvPr/>
          </p:nvSpPr>
          <p:spPr>
            <a:xfrm>
              <a:off x="3616406" y="6252118"/>
              <a:ext cx="2528143" cy="1513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634D4EE-3930-7771-958D-218FF6A63AC2}"/>
              </a:ext>
            </a:extLst>
          </p:cNvPr>
          <p:cNvSpPr txBox="1"/>
          <p:nvPr/>
        </p:nvSpPr>
        <p:spPr>
          <a:xfrm>
            <a:off x="3989267" y="13162030"/>
            <a:ext cx="5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65F1A0-F609-A77D-A57D-3D06365A0C70}"/>
              </a:ext>
            </a:extLst>
          </p:cNvPr>
          <p:cNvSpPr txBox="1"/>
          <p:nvPr/>
        </p:nvSpPr>
        <p:spPr>
          <a:xfrm>
            <a:off x="2542398" y="12018681"/>
            <a:ext cx="48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EEC1C2-6F60-96C6-9DF6-BF679207E98A}"/>
              </a:ext>
            </a:extLst>
          </p:cNvPr>
          <p:cNvGrpSpPr/>
          <p:nvPr/>
        </p:nvGrpSpPr>
        <p:grpSpPr>
          <a:xfrm>
            <a:off x="3143016" y="13658180"/>
            <a:ext cx="2892930" cy="584776"/>
            <a:chOff x="811929" y="3265593"/>
            <a:chExt cx="4975893" cy="22737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D3A808-8610-1DCF-B370-77CF3A098D68}"/>
                </a:ext>
              </a:extLst>
            </p:cNvPr>
            <p:cNvSpPr txBox="1"/>
            <p:nvPr/>
          </p:nvSpPr>
          <p:spPr>
            <a:xfrm>
              <a:off x="811929" y="3265593"/>
              <a:ext cx="4975893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add z-wall attraction energy (</a:t>
              </a:r>
              <a:r>
                <a:rPr lang="en-IN" sz="1600" dirty="0" err="1"/>
                <a:t>Ea</a:t>
              </a:r>
              <a:r>
                <a:rPr lang="en-IN" sz="1600" dirty="0"/>
                <a:t>) to the energy change(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89080F-CA59-CAC4-50D4-C945290A339F}"/>
                </a:ext>
              </a:extLst>
            </p:cNvPr>
            <p:cNvSpPr/>
            <p:nvPr/>
          </p:nvSpPr>
          <p:spPr>
            <a:xfrm>
              <a:off x="811929" y="3270304"/>
              <a:ext cx="4876915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0427E1-D43F-0546-377F-27E0083C56EE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 flipH="1">
            <a:off x="4589481" y="13113735"/>
            <a:ext cx="19926" cy="544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40EB774-D325-0CE5-0AD3-A1925843F1F3}"/>
              </a:ext>
            </a:extLst>
          </p:cNvPr>
          <p:cNvCxnSpPr>
            <a:cxnSpLocks/>
            <a:stCxn id="26" idx="1"/>
            <a:endCxn id="77" idx="0"/>
          </p:cNvCxnSpPr>
          <p:nvPr/>
        </p:nvCxnSpPr>
        <p:spPr>
          <a:xfrm rot="10800000" flipV="1">
            <a:off x="1737128" y="12357234"/>
            <a:ext cx="1709104" cy="11433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9A46F7-8657-5934-5B2A-72F8B0A80A9D}"/>
              </a:ext>
            </a:extLst>
          </p:cNvPr>
          <p:cNvCxnSpPr>
            <a:cxnSpLocks/>
            <a:stCxn id="54" idx="2"/>
            <a:endCxn id="39" idx="0"/>
          </p:cNvCxnSpPr>
          <p:nvPr/>
        </p:nvCxnSpPr>
        <p:spPr>
          <a:xfrm>
            <a:off x="4560709" y="14222075"/>
            <a:ext cx="28772" cy="1141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F27EA5-04C0-E691-5EBF-C483FE35B975}"/>
              </a:ext>
            </a:extLst>
          </p:cNvPr>
          <p:cNvGrpSpPr/>
          <p:nvPr/>
        </p:nvGrpSpPr>
        <p:grpSpPr>
          <a:xfrm>
            <a:off x="800765" y="13500584"/>
            <a:ext cx="1872726" cy="615554"/>
            <a:chOff x="811929" y="3265593"/>
            <a:chExt cx="3221123" cy="23934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A6E39E-9B78-8D7E-3C23-B3490E3372CF}"/>
                </a:ext>
              </a:extLst>
            </p:cNvPr>
            <p:cNvSpPr txBox="1"/>
            <p:nvPr/>
          </p:nvSpPr>
          <p:spPr>
            <a:xfrm>
              <a:off x="811929" y="3265593"/>
              <a:ext cx="3221123" cy="23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 change in energy difference(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  <a:r>
                <a:rPr lang="en-IN" dirty="0"/>
                <a:t> </a:t>
              </a:r>
              <a:endParaRPr lang="en-IN" sz="14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98E58A2-6028-21EA-AFA6-17AE5F84984A}"/>
                </a:ext>
              </a:extLst>
            </p:cNvPr>
            <p:cNvSpPr/>
            <p:nvPr/>
          </p:nvSpPr>
          <p:spPr>
            <a:xfrm>
              <a:off x="811929" y="3270304"/>
              <a:ext cx="3186852" cy="2346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66FF0DD-C39C-1671-F5F1-3E224FA5656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2769430" y="13073873"/>
            <a:ext cx="777787" cy="2862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7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EBFFF1D-D6B5-53DC-C4D0-7D8A08FD5CD4}"/>
              </a:ext>
            </a:extLst>
          </p:cNvPr>
          <p:cNvSpPr txBox="1"/>
          <p:nvPr/>
        </p:nvSpPr>
        <p:spPr>
          <a:xfrm>
            <a:off x="78583" y="2666330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metrop</a:t>
            </a:r>
            <a:r>
              <a:rPr lang="en-IN" sz="2000" b="1" dirty="0"/>
              <a:t>(double </a:t>
            </a:r>
            <a:r>
              <a:rPr lang="en-IN" sz="2000" b="1" dirty="0" err="1"/>
              <a:t>delE</a:t>
            </a:r>
            <a:r>
              <a:rPr lang="en-IN" sz="2000" b="1" dirty="0"/>
              <a:t>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2A6103-2590-F30C-D8B4-AB7C52D7909F}"/>
              </a:ext>
            </a:extLst>
          </p:cNvPr>
          <p:cNvGrpSpPr/>
          <p:nvPr/>
        </p:nvGrpSpPr>
        <p:grpSpPr>
          <a:xfrm>
            <a:off x="2463975" y="3066440"/>
            <a:ext cx="6838559" cy="8984215"/>
            <a:chOff x="2414445" y="2601753"/>
            <a:chExt cx="6838559" cy="89842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DC43C3D-2023-9D6F-63B5-2C40F0871610}"/>
                </a:ext>
              </a:extLst>
            </p:cNvPr>
            <p:cNvGrpSpPr/>
            <p:nvPr/>
          </p:nvGrpSpPr>
          <p:grpSpPr>
            <a:xfrm>
              <a:off x="2414445" y="6236428"/>
              <a:ext cx="2377137" cy="1317109"/>
              <a:chOff x="3578308" y="6448008"/>
              <a:chExt cx="2583336" cy="131710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1A0E6A3-5F9B-E2F1-CCD7-5852227DB086}"/>
                  </a:ext>
                </a:extLst>
              </p:cNvPr>
              <p:cNvSpPr txBox="1"/>
              <p:nvPr/>
            </p:nvSpPr>
            <p:spPr>
              <a:xfrm>
                <a:off x="3578308" y="6676114"/>
                <a:ext cx="2583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Check if </a:t>
                </a:r>
              </a:p>
              <a:p>
                <a:pPr algn="ctr"/>
                <a:r>
                  <a:rPr lang="en-US" sz="1600" dirty="0"/>
                  <a:t>energy change(</a:t>
                </a:r>
                <a:r>
                  <a:rPr lang="en-US" sz="1600" dirty="0" err="1"/>
                  <a:t>delE</a:t>
                </a:r>
                <a:r>
                  <a:rPr lang="en-US" sz="1600" dirty="0"/>
                  <a:t>) &lt;=0 </a:t>
                </a:r>
              </a:p>
            </p:txBody>
          </p:sp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A018D607-2E85-9C40-C50A-2ED3ADDC9EEE}"/>
                  </a:ext>
                </a:extLst>
              </p:cNvPr>
              <p:cNvSpPr/>
              <p:nvPr/>
            </p:nvSpPr>
            <p:spPr>
              <a:xfrm>
                <a:off x="3616406" y="6448008"/>
                <a:ext cx="2528142" cy="1317109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D7DD19D-DF79-CDD5-822B-643B19E2E9CC}"/>
                </a:ext>
              </a:extLst>
            </p:cNvPr>
            <p:cNvCxnSpPr>
              <a:cxnSpLocks/>
              <a:stCxn id="34" idx="2"/>
              <a:endCxn id="38" idx="0"/>
            </p:cNvCxnSpPr>
            <p:nvPr/>
          </p:nvCxnSpPr>
          <p:spPr>
            <a:xfrm>
              <a:off x="3603013" y="5771172"/>
              <a:ext cx="9662" cy="465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0952393-F32A-DB8D-7511-E51648AF9721}"/>
                </a:ext>
              </a:extLst>
            </p:cNvPr>
            <p:cNvSpPr txBox="1"/>
            <p:nvPr/>
          </p:nvSpPr>
          <p:spPr>
            <a:xfrm>
              <a:off x="3030719" y="8050158"/>
              <a:ext cx="471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yes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5197FF-A823-E1B9-853E-C041FAFC9E36}"/>
                </a:ext>
              </a:extLst>
            </p:cNvPr>
            <p:cNvCxnSpPr>
              <a:cxnSpLocks/>
              <a:stCxn id="28" idx="2"/>
              <a:endCxn id="34" idx="0"/>
            </p:cNvCxnSpPr>
            <p:nvPr/>
          </p:nvCxnSpPr>
          <p:spPr>
            <a:xfrm>
              <a:off x="3587531" y="4657012"/>
              <a:ext cx="15482" cy="5609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5690FD-EF3E-9E96-619D-BBF54BBC4CC8}"/>
                </a:ext>
              </a:extLst>
            </p:cNvPr>
            <p:cNvGrpSpPr/>
            <p:nvPr/>
          </p:nvGrpSpPr>
          <p:grpSpPr>
            <a:xfrm>
              <a:off x="2679128" y="5217975"/>
              <a:ext cx="1957997" cy="617483"/>
              <a:chOff x="3211056" y="3200455"/>
              <a:chExt cx="2779809" cy="1639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1F4940E-007C-7062-D998-15816FDFCEEF}"/>
                      </a:ext>
                    </a:extLst>
                  </p:cNvPr>
                  <p:cNvSpPr txBox="1"/>
                  <p:nvPr/>
                </p:nvSpPr>
                <p:spPr>
                  <a:xfrm>
                    <a:off x="3283068" y="3203878"/>
                    <a:ext cx="2707797" cy="1604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sz="1600" dirty="0"/>
                      <a:t>Initialize int </a:t>
                    </a:r>
                    <a:r>
                      <a:rPr lang="en-IN" sz="1600" dirty="0" err="1"/>
                      <a:t>acc</a:t>
                    </a:r>
                    <a:r>
                      <a:rPr lang="en-IN" sz="1600" dirty="0"/>
                      <a:t>;</a:t>
                    </a:r>
                  </a:p>
                  <a:p>
                    <a:pPr algn="ctr"/>
                    <a:r>
                      <a:rPr lang="en-IN" sz="1600" dirty="0"/>
                      <a:t>double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IN" sz="1600" dirty="0"/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endParaRPr lang="en-IN" sz="16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A1F4940E-007C-7062-D998-15816FDFCE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068" y="3203878"/>
                    <a:ext cx="2707797" cy="16048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3030" b="-1010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78D1688-4D8D-FAB0-144A-3C96EA2D9780}"/>
                  </a:ext>
                </a:extLst>
              </p:cNvPr>
              <p:cNvSpPr/>
              <p:nvPr/>
            </p:nvSpPr>
            <p:spPr>
              <a:xfrm>
                <a:off x="3211056" y="3200455"/>
                <a:ext cx="2623322" cy="14684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DF467BB8-C366-281E-11D0-775BBDC07347}"/>
                </a:ext>
              </a:extLst>
            </p:cNvPr>
            <p:cNvCxnSpPr>
              <a:cxnSpLocks/>
              <a:stCxn id="38" idx="3"/>
              <a:endCxn id="29" idx="0"/>
            </p:cNvCxnSpPr>
            <p:nvPr/>
          </p:nvCxnSpPr>
          <p:spPr>
            <a:xfrm>
              <a:off x="4775851" y="6894982"/>
              <a:ext cx="2815303" cy="293352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7FD153-6927-CAC2-79A1-53A7150D435D}"/>
                </a:ext>
              </a:extLst>
            </p:cNvPr>
            <p:cNvSpPr txBox="1"/>
            <p:nvPr/>
          </p:nvSpPr>
          <p:spPr>
            <a:xfrm>
              <a:off x="4982148" y="6587642"/>
              <a:ext cx="4620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no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47BE0C-7BF6-73B8-BC76-F4E8468033F0}"/>
                </a:ext>
              </a:extLst>
            </p:cNvPr>
            <p:cNvGrpSpPr/>
            <p:nvPr/>
          </p:nvGrpSpPr>
          <p:grpSpPr>
            <a:xfrm>
              <a:off x="6431200" y="8319470"/>
              <a:ext cx="2377137" cy="1317109"/>
              <a:chOff x="3588808" y="6448008"/>
              <a:chExt cx="2583336" cy="13171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B72C1FB-1EC0-7C3C-26FD-B71429DDF7FF}"/>
                      </a:ext>
                    </a:extLst>
                  </p:cNvPr>
                  <p:cNvSpPr txBox="1"/>
                  <p:nvPr/>
                </p:nvSpPr>
                <p:spPr>
                  <a:xfrm>
                    <a:off x="3588808" y="6791063"/>
                    <a:ext cx="2583336" cy="6045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if</a:t>
                    </a:r>
                  </a:p>
                  <a:p>
                    <a:pPr algn="ctr"/>
                    <a:r>
                      <a:rPr lang="en-US" sz="1600" dirty="0"/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sz="1600" dirty="0"/>
                      <a:t>&lt;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B72C1FB-1EC0-7C3C-26FD-B71429DDF7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8808" y="6791063"/>
                    <a:ext cx="2583336" cy="6045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3030" b="-1010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8F11D00C-533E-D7E3-AB33-E41B6E3BA630}"/>
                  </a:ext>
                </a:extLst>
              </p:cNvPr>
              <p:cNvSpPr/>
              <p:nvPr/>
            </p:nvSpPr>
            <p:spPr>
              <a:xfrm>
                <a:off x="3616406" y="6448008"/>
                <a:ext cx="2528142" cy="1317109"/>
              </a:xfrm>
              <a:prstGeom prst="diamond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98AB7F-E837-63A2-07D8-45D0CA03F411}"/>
                </a:ext>
              </a:extLst>
            </p:cNvPr>
            <p:cNvGrpSpPr/>
            <p:nvPr/>
          </p:nvGrpSpPr>
          <p:grpSpPr>
            <a:xfrm>
              <a:off x="5929302" y="7183333"/>
              <a:ext cx="3323702" cy="694625"/>
              <a:chOff x="3192658" y="3352859"/>
              <a:chExt cx="5058144" cy="3858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1CBAA20-A20F-B5FB-1CB6-FD8E57FE2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192658" y="3355638"/>
                    <a:ext cx="5058144" cy="3468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Generate acceptance probability(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),</m:t>
                        </m:r>
                      </m:oMath>
                    </a14:m>
                    <a:endParaRPr lang="en-IN" sz="1600" i="1" dirty="0">
                      <a:latin typeface="Cambria Math" panose="02040503050406030204" pitchFamily="18" charset="0"/>
                    </a:endParaRPr>
                  </a:p>
                  <a:p>
                    <a:pPr algn="ctr"/>
                    <a:r>
                      <a:rPr lang="en-US" sz="1600" dirty="0"/>
                      <a:t>and uniform random number(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1CBAA20-A20F-B5FB-1CB6-FD8E57FE2C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2658" y="3355638"/>
                    <a:ext cx="5058144" cy="3468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50" t="-1942" b="-8738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DC5A3F-9FBD-1B38-F68D-CB7B3BEA2261}"/>
                  </a:ext>
                </a:extLst>
              </p:cNvPr>
              <p:cNvSpPr/>
              <p:nvPr/>
            </p:nvSpPr>
            <p:spPr>
              <a:xfrm>
                <a:off x="3279754" y="3352859"/>
                <a:ext cx="4971048" cy="3858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EA3F990-3897-F3F7-BF37-BDA4A3E69954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>
              <a:off x="7619768" y="7877957"/>
              <a:ext cx="0" cy="44151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3636B2-1289-8E70-4021-1E318911D5BE}"/>
                </a:ext>
              </a:extLst>
            </p:cNvPr>
            <p:cNvSpPr txBox="1"/>
            <p:nvPr/>
          </p:nvSpPr>
          <p:spPr>
            <a:xfrm>
              <a:off x="5981543" y="8626265"/>
              <a:ext cx="558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no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3EB266F-7751-7D3D-9B41-B62293D93404}"/>
                </a:ext>
              </a:extLst>
            </p:cNvPr>
            <p:cNvGrpSpPr/>
            <p:nvPr/>
          </p:nvGrpSpPr>
          <p:grpSpPr>
            <a:xfrm>
              <a:off x="2962370" y="4325889"/>
              <a:ext cx="1292738" cy="331124"/>
              <a:chOff x="4027187" y="828380"/>
              <a:chExt cx="1540510" cy="3945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2FBC1BA-B71E-AAD7-306D-9E00564A3F7A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28" name="Flowchart: Terminator 27">
                <a:extLst>
                  <a:ext uri="{FF2B5EF4-FFF2-40B4-BE49-F238E27FC236}">
                    <a16:creationId xmlns:a16="http://schemas.microsoft.com/office/drawing/2014/main" id="{0197914D-DBF6-9624-CF11-884F966B3037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E88FD1-F877-D472-AC08-52CEA41BBA00}"/>
                </a:ext>
              </a:extLst>
            </p:cNvPr>
            <p:cNvSpPr txBox="1"/>
            <p:nvPr/>
          </p:nvSpPr>
          <p:spPr>
            <a:xfrm>
              <a:off x="7665534" y="9803521"/>
              <a:ext cx="797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yes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9BF7B9-9DA5-1B66-50AA-96AACC0967DA}"/>
                </a:ext>
              </a:extLst>
            </p:cNvPr>
            <p:cNvGrpSpPr/>
            <p:nvPr/>
          </p:nvGrpSpPr>
          <p:grpSpPr>
            <a:xfrm>
              <a:off x="2988624" y="11254844"/>
              <a:ext cx="1292738" cy="331124"/>
              <a:chOff x="4027187" y="828380"/>
              <a:chExt cx="1540510" cy="39458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3BA433-159B-55A2-A16F-4035640E8C6C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end</a:t>
                </a:r>
                <a:endParaRPr lang="en-IN" sz="1468" dirty="0"/>
              </a:p>
            </p:txBody>
          </p:sp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F2092A50-ABCF-33D5-76D4-250C1C2D408C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B1B7C9-F1AB-3E36-F216-E628EDDDE91F}"/>
                </a:ext>
              </a:extLst>
            </p:cNvPr>
            <p:cNvCxnSpPr>
              <a:cxnSpLocks/>
              <a:stCxn id="43" idx="2"/>
              <a:endCxn id="26" idx="0"/>
            </p:cNvCxnSpPr>
            <p:nvPr/>
          </p:nvCxnSpPr>
          <p:spPr>
            <a:xfrm>
              <a:off x="3579880" y="9165650"/>
              <a:ext cx="33907" cy="20891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3B59962-A3E9-EC52-8BBE-C6DE30260AC0}"/>
                </a:ext>
              </a:extLst>
            </p:cNvPr>
            <p:cNvGrpSpPr/>
            <p:nvPr/>
          </p:nvGrpSpPr>
          <p:grpSpPr>
            <a:xfrm>
              <a:off x="2709177" y="8769552"/>
              <a:ext cx="1787671" cy="408733"/>
              <a:chOff x="3132447" y="3299152"/>
              <a:chExt cx="2236618" cy="277694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765629E-2C7E-877D-1102-FF7F0F4DBBCE}"/>
                  </a:ext>
                </a:extLst>
              </p:cNvPr>
              <p:cNvSpPr txBox="1"/>
              <p:nvPr/>
            </p:nvSpPr>
            <p:spPr>
              <a:xfrm>
                <a:off x="3132447" y="3346832"/>
                <a:ext cx="2236618" cy="23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Move is accepted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7CEC0BC-1D72-C522-7E07-60BFBDA3BA40}"/>
                  </a:ext>
                </a:extLst>
              </p:cNvPr>
              <p:cNvSpPr/>
              <p:nvPr/>
            </p:nvSpPr>
            <p:spPr>
              <a:xfrm>
                <a:off x="3211055" y="3299152"/>
                <a:ext cx="2021520" cy="269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DCECE0-59CA-2D8D-B651-2AC53897F89B}"/>
                </a:ext>
              </a:extLst>
            </p:cNvPr>
            <p:cNvCxnSpPr>
              <a:cxnSpLocks/>
              <a:stCxn id="38" idx="2"/>
              <a:endCxn id="43" idx="0"/>
            </p:cNvCxnSpPr>
            <p:nvPr/>
          </p:nvCxnSpPr>
          <p:spPr>
            <a:xfrm flipH="1">
              <a:off x="3579879" y="7553536"/>
              <a:ext cx="32796" cy="12160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0EAF97-8694-867A-9847-25FE125203D5}"/>
                </a:ext>
              </a:extLst>
            </p:cNvPr>
            <p:cNvCxnSpPr>
              <a:cxnSpLocks/>
              <a:stCxn id="32" idx="1"/>
              <a:endCxn id="43" idx="3"/>
            </p:cNvCxnSpPr>
            <p:nvPr/>
          </p:nvCxnSpPr>
          <p:spPr>
            <a:xfrm flipH="1" flipV="1">
              <a:off x="4387753" y="8967605"/>
              <a:ext cx="2068840" cy="1042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229E3BD-F248-7BCB-493B-A4AA60BC4EE6}"/>
                </a:ext>
              </a:extLst>
            </p:cNvPr>
            <p:cNvGrpSpPr/>
            <p:nvPr/>
          </p:nvGrpSpPr>
          <p:grpSpPr>
            <a:xfrm>
              <a:off x="6756345" y="10282516"/>
              <a:ext cx="1787671" cy="408733"/>
              <a:chOff x="3132447" y="3299152"/>
              <a:chExt cx="2236618" cy="277694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D52B1E6-8F01-FEF4-9173-F522FD829B7F}"/>
                  </a:ext>
                </a:extLst>
              </p:cNvPr>
              <p:cNvSpPr txBox="1"/>
              <p:nvPr/>
            </p:nvSpPr>
            <p:spPr>
              <a:xfrm>
                <a:off x="3132447" y="3346832"/>
                <a:ext cx="2236618" cy="23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Move is rejected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5186CCC-CDF0-1564-57B8-747FE279619F}"/>
                  </a:ext>
                </a:extLst>
              </p:cNvPr>
              <p:cNvSpPr/>
              <p:nvPr/>
            </p:nvSpPr>
            <p:spPr>
              <a:xfrm>
                <a:off x="3211055" y="3299152"/>
                <a:ext cx="2021520" cy="26910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16CE443-7C59-F96D-27C2-270DB36BD530}"/>
                </a:ext>
              </a:extLst>
            </p:cNvPr>
            <p:cNvCxnSpPr>
              <a:cxnSpLocks/>
              <a:stCxn id="32" idx="2"/>
              <a:endCxn id="63" idx="0"/>
            </p:cNvCxnSpPr>
            <p:nvPr/>
          </p:nvCxnSpPr>
          <p:spPr>
            <a:xfrm>
              <a:off x="7619770" y="9636578"/>
              <a:ext cx="7279" cy="6459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19C190A-286B-5A0B-394A-A01C6A26B031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3619954" y="10480565"/>
              <a:ext cx="3199218" cy="4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14380AD-F891-4090-BB99-40EA6AC65BD0}"/>
                </a:ext>
              </a:extLst>
            </p:cNvPr>
            <p:cNvSpPr/>
            <p:nvPr/>
          </p:nvSpPr>
          <p:spPr>
            <a:xfrm>
              <a:off x="4291365" y="2601753"/>
              <a:ext cx="2491401" cy="5494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889A4EE-2985-38D4-D663-29D787A5D907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05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4296F6ED-275D-85B1-B071-C8ECE027B050}"/>
              </a:ext>
            </a:extLst>
          </p:cNvPr>
          <p:cNvSpPr/>
          <p:nvPr/>
        </p:nvSpPr>
        <p:spPr>
          <a:xfrm>
            <a:off x="2316480" y="9193693"/>
            <a:ext cx="6583680" cy="400110"/>
          </a:xfrm>
          <a:prstGeom prst="rect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383AC-46C9-7057-1857-CB0444278989}"/>
              </a:ext>
            </a:extLst>
          </p:cNvPr>
          <p:cNvSpPr/>
          <p:nvPr/>
        </p:nvSpPr>
        <p:spPr>
          <a:xfrm>
            <a:off x="4361714" y="2550243"/>
            <a:ext cx="2389070" cy="549414"/>
          </a:xfrm>
          <a:prstGeom prst="ellipse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63187-A97D-6B9B-9BD1-4D0FCB764645}"/>
              </a:ext>
            </a:extLst>
          </p:cNvPr>
          <p:cNvSpPr txBox="1"/>
          <p:nvPr/>
        </p:nvSpPr>
        <p:spPr>
          <a:xfrm>
            <a:off x="2" y="262489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  <a:r>
              <a:rPr lang="en-IN" sz="2000" b="1" dirty="0"/>
              <a:t>state()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31FCC7-7280-4C0A-1920-0086FC25279A}"/>
              </a:ext>
            </a:extLst>
          </p:cNvPr>
          <p:cNvGrpSpPr/>
          <p:nvPr/>
        </p:nvGrpSpPr>
        <p:grpSpPr>
          <a:xfrm>
            <a:off x="3413659" y="3763343"/>
            <a:ext cx="3805502" cy="4251990"/>
            <a:chOff x="3124292" y="2162353"/>
            <a:chExt cx="3805502" cy="4251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462565-FD7A-48D6-849E-18C7CADBB974}"/>
                </a:ext>
              </a:extLst>
            </p:cNvPr>
            <p:cNvGrpSpPr/>
            <p:nvPr/>
          </p:nvGrpSpPr>
          <p:grpSpPr>
            <a:xfrm>
              <a:off x="3124292" y="4077254"/>
              <a:ext cx="3805502" cy="584782"/>
              <a:chOff x="4641661" y="3299149"/>
              <a:chExt cx="3998969" cy="1917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2E60C8-7526-0445-D708-5BEFFDD7545B}"/>
                  </a:ext>
                </a:extLst>
              </p:cNvPr>
              <p:cNvSpPr txBox="1"/>
              <p:nvPr/>
            </p:nvSpPr>
            <p:spPr>
              <a:xfrm>
                <a:off x="4641661" y="3299151"/>
                <a:ext cx="3998968" cy="19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Store 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 coordinates in temporary </a:t>
                </a:r>
              </a:p>
              <a:p>
                <a:pPr algn="ctr"/>
                <a:r>
                  <a:rPr lang="en-US" sz="1600" dirty="0"/>
                  <a:t>integer variables and Calculate site index(k)</a:t>
                </a:r>
                <a:endParaRPr lang="en-IN" sz="16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D3ACC-A9F6-403A-B03A-6296688900F8}"/>
                  </a:ext>
                </a:extLst>
              </p:cNvPr>
              <p:cNvSpPr/>
              <p:nvPr/>
            </p:nvSpPr>
            <p:spPr>
              <a:xfrm>
                <a:off x="4641661" y="3299149"/>
                <a:ext cx="3998969" cy="191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717EE-0199-FEDE-206F-B272975AC7F3}"/>
                </a:ext>
              </a:extLst>
            </p:cNvPr>
            <p:cNvCxnSpPr>
              <a:cxnSpLocks/>
              <a:stCxn id="2" idx="2"/>
              <a:endCxn id="59" idx="0"/>
            </p:cNvCxnSpPr>
            <p:nvPr/>
          </p:nvCxnSpPr>
          <p:spPr>
            <a:xfrm>
              <a:off x="5027043" y="5498446"/>
              <a:ext cx="59916" cy="58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2E5FD5-FDD4-FBC2-81A7-C93C6E3308C9}"/>
                </a:ext>
              </a:extLst>
            </p:cNvPr>
            <p:cNvGrpSpPr/>
            <p:nvPr/>
          </p:nvGrpSpPr>
          <p:grpSpPr>
            <a:xfrm>
              <a:off x="4401882" y="2162353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FE783C-D6FA-83F2-DBF8-7C3B0AAB7557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EE2FD40F-7803-BE71-3CDA-12B934D4B8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253A6F-E0BE-948D-551B-C817C7DF32B0}"/>
                </a:ext>
              </a:extLst>
            </p:cNvPr>
            <p:cNvCxnSpPr>
              <a:cxnSpLocks/>
              <a:stCxn id="34" idx="2"/>
              <a:endCxn id="51" idx="0"/>
            </p:cNvCxnSpPr>
            <p:nvPr/>
          </p:nvCxnSpPr>
          <p:spPr>
            <a:xfrm flipH="1">
              <a:off x="5027043" y="3483551"/>
              <a:ext cx="14490" cy="59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4D30EF-07B7-4264-2FD3-0F56E09313F8}"/>
                </a:ext>
              </a:extLst>
            </p:cNvPr>
            <p:cNvSpPr txBox="1"/>
            <p:nvPr/>
          </p:nvSpPr>
          <p:spPr>
            <a:xfrm>
              <a:off x="4087214" y="2934137"/>
              <a:ext cx="185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all lattice sites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4F3F6A-E137-0217-10BD-6791E7BE0CC5}"/>
                </a:ext>
              </a:extLst>
            </p:cNvPr>
            <p:cNvSpPr/>
            <p:nvPr/>
          </p:nvSpPr>
          <p:spPr>
            <a:xfrm>
              <a:off x="4127807" y="2934137"/>
              <a:ext cx="1827451" cy="549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F9BE7-D6FA-62A8-C58D-26F79403B645}"/>
                </a:ext>
              </a:extLst>
            </p:cNvPr>
            <p:cNvSpPr txBox="1"/>
            <p:nvPr/>
          </p:nvSpPr>
          <p:spPr>
            <a:xfrm>
              <a:off x="3823402" y="5159892"/>
              <a:ext cx="240728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lattice site details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475445-449F-0F5D-7E01-18836DA611A9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 flipH="1">
              <a:off x="5015948" y="2493477"/>
              <a:ext cx="11096" cy="4406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B0556F-7A60-65A3-3D3E-4E3A0FFFADE7}"/>
                </a:ext>
              </a:extLst>
            </p:cNvPr>
            <p:cNvGrpSpPr/>
            <p:nvPr/>
          </p:nvGrpSpPr>
          <p:grpSpPr>
            <a:xfrm>
              <a:off x="4461797" y="6083219"/>
              <a:ext cx="1292738" cy="331124"/>
              <a:chOff x="4027187" y="828380"/>
              <a:chExt cx="1540510" cy="3945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406628D-013F-CAB4-7B6E-E32E1459E904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end</a:t>
                </a:r>
                <a:endParaRPr lang="en-IN" sz="1468" dirty="0"/>
              </a:p>
            </p:txBody>
          </p:sp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61A5FD52-BFB8-B95D-CB9A-EDEC7A165E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C0E18F-3619-B8EB-1A04-C7A51086F497}"/>
                </a:ext>
              </a:extLst>
            </p:cNvPr>
            <p:cNvCxnSpPr>
              <a:cxnSpLocks/>
              <a:stCxn id="51" idx="2"/>
              <a:endCxn id="2" idx="0"/>
            </p:cNvCxnSpPr>
            <p:nvPr/>
          </p:nvCxnSpPr>
          <p:spPr>
            <a:xfrm>
              <a:off x="5027043" y="4662036"/>
              <a:ext cx="0" cy="49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81CDDA-E626-010C-C0D2-BA4944CBE20E}"/>
              </a:ext>
            </a:extLst>
          </p:cNvPr>
          <p:cNvGrpSpPr/>
          <p:nvPr/>
        </p:nvGrpSpPr>
        <p:grpSpPr>
          <a:xfrm>
            <a:off x="4515095" y="12103604"/>
            <a:ext cx="2191786" cy="359087"/>
            <a:chOff x="4720877" y="3251650"/>
            <a:chExt cx="2303214" cy="1177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48BB74-2423-7DC5-20AE-E46E8A34DEC1}"/>
                </a:ext>
              </a:extLst>
            </p:cNvPr>
            <p:cNvSpPr txBox="1"/>
            <p:nvPr/>
          </p:nvSpPr>
          <p:spPr>
            <a:xfrm>
              <a:off x="4736967" y="3258381"/>
              <a:ext cx="2287124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bead position </a:t>
              </a:r>
              <a:endParaRPr lang="en-IN" sz="16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E73C0B-BDC4-911D-22F7-8E07FF6DCA1C}"/>
                </a:ext>
              </a:extLst>
            </p:cNvPr>
            <p:cNvSpPr/>
            <p:nvPr/>
          </p:nvSpPr>
          <p:spPr>
            <a:xfrm>
              <a:off x="4720877" y="3251650"/>
              <a:ext cx="2178485" cy="109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C3DC65-A1AD-02AE-B7FD-110740789F29}"/>
              </a:ext>
            </a:extLst>
          </p:cNvPr>
          <p:cNvCxnSpPr>
            <a:cxnSpLocks/>
            <a:stCxn id="122" idx="2"/>
            <a:endCxn id="106" idx="0"/>
          </p:cNvCxnSpPr>
          <p:nvPr/>
        </p:nvCxnSpPr>
        <p:spPr>
          <a:xfrm>
            <a:off x="5567845" y="13073648"/>
            <a:ext cx="34045" cy="31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F54A23-1B88-B8B9-08E1-D347B107EE69}"/>
              </a:ext>
            </a:extLst>
          </p:cNvPr>
          <p:cNvGrpSpPr/>
          <p:nvPr/>
        </p:nvGrpSpPr>
        <p:grpSpPr>
          <a:xfrm>
            <a:off x="4849999" y="10354088"/>
            <a:ext cx="1292738" cy="331124"/>
            <a:chOff x="4027187" y="828380"/>
            <a:chExt cx="1540510" cy="39458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77D350-96BE-7E89-4143-C0CFF98B7B4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110" name="Flowchart: Terminator 109">
              <a:extLst>
                <a:ext uri="{FF2B5EF4-FFF2-40B4-BE49-F238E27FC236}">
                  <a16:creationId xmlns:a16="http://schemas.microsoft.com/office/drawing/2014/main" id="{3AE69E48-58C4-75FC-D677-6C583B0BA62B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3ABCA4-2E23-E735-F05F-066396A64C82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5543779" y="11665381"/>
            <a:ext cx="7863" cy="4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3CD71A-B130-F0DC-DD2A-E6F269202243}"/>
              </a:ext>
            </a:extLst>
          </p:cNvPr>
          <p:cNvGrpSpPr/>
          <p:nvPr/>
        </p:nvGrpSpPr>
        <p:grpSpPr>
          <a:xfrm>
            <a:off x="4589458" y="11115969"/>
            <a:ext cx="1868044" cy="584776"/>
            <a:chOff x="3120346" y="3299149"/>
            <a:chExt cx="4174437" cy="22737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C550C4-0EA8-721E-8082-6C1FE9692DD2}"/>
                </a:ext>
              </a:extLst>
            </p:cNvPr>
            <p:cNvSpPr txBox="1"/>
            <p:nvPr/>
          </p:nvSpPr>
          <p:spPr>
            <a:xfrm>
              <a:off x="3120346" y="3299149"/>
              <a:ext cx="415080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  <a:r>
                <a:rPr lang="en-IN" sz="1600" dirty="0" err="1"/>
                <a:t>lear</a:t>
              </a:r>
              <a:r>
                <a:rPr lang="en-IN" sz="1600" dirty="0"/>
                <a:t> old site occupation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C48B8D-2181-97ED-2C65-CADCA6BF0DCF}"/>
                </a:ext>
              </a:extLst>
            </p:cNvPr>
            <p:cNvSpPr/>
            <p:nvPr/>
          </p:nvSpPr>
          <p:spPr>
            <a:xfrm>
              <a:off x="3211057" y="3299149"/>
              <a:ext cx="408372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4A90CA-13A1-940E-44E0-2341A980149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5475162" y="10685213"/>
            <a:ext cx="43031" cy="4307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367DF4-1DAB-3774-BA38-7441445DF989}"/>
              </a:ext>
            </a:extLst>
          </p:cNvPr>
          <p:cNvGrpSpPr/>
          <p:nvPr/>
        </p:nvGrpSpPr>
        <p:grpSpPr>
          <a:xfrm>
            <a:off x="4976726" y="13385140"/>
            <a:ext cx="1292738" cy="331124"/>
            <a:chOff x="4027187" y="828380"/>
            <a:chExt cx="1540510" cy="39458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F89984-D39B-E7F6-7B4B-9EAE442A34C4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106" name="Flowchart: Terminator 105">
              <a:extLst>
                <a:ext uri="{FF2B5EF4-FFF2-40B4-BE49-F238E27FC236}">
                  <a16:creationId xmlns:a16="http://schemas.microsoft.com/office/drawing/2014/main" id="{118D4E6A-F5FD-BDC4-5CC9-BB5C17823856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88C703-98A7-B649-A009-41F46DC17490}"/>
              </a:ext>
            </a:extLst>
          </p:cNvPr>
          <p:cNvGrpSpPr/>
          <p:nvPr/>
        </p:nvGrpSpPr>
        <p:grpSpPr>
          <a:xfrm>
            <a:off x="4352618" y="12725448"/>
            <a:ext cx="2532050" cy="348200"/>
            <a:chOff x="4720877" y="3248488"/>
            <a:chExt cx="2660776" cy="11414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29018-3B3A-6B7C-7D76-A8CA1B40AA4C}"/>
                </a:ext>
              </a:extLst>
            </p:cNvPr>
            <p:cNvSpPr txBox="1"/>
            <p:nvPr/>
          </p:nvSpPr>
          <p:spPr>
            <a:xfrm>
              <a:off x="4720877" y="3248488"/>
              <a:ext cx="2660776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new site occupation </a:t>
              </a:r>
              <a:endParaRPr lang="en-IN" sz="16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644BBE-494B-429B-25EB-4C33CC3D161D}"/>
                </a:ext>
              </a:extLst>
            </p:cNvPr>
            <p:cNvSpPr/>
            <p:nvPr/>
          </p:nvSpPr>
          <p:spPr>
            <a:xfrm>
              <a:off x="4720877" y="3251650"/>
              <a:ext cx="2554011" cy="110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5ACDBB-2406-BB7F-A2B2-60C86142808E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5551642" y="12438330"/>
            <a:ext cx="16203" cy="29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A5C9FAF-B9BC-BCA0-110B-6CA09CAC56E4}"/>
              </a:ext>
            </a:extLst>
          </p:cNvPr>
          <p:cNvSpPr txBox="1"/>
          <p:nvPr/>
        </p:nvSpPr>
        <p:spPr>
          <a:xfrm>
            <a:off x="31119" y="9193694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accmov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bnum,int</a:t>
            </a:r>
            <a:r>
              <a:rPr lang="en-IN" sz="2000" b="1" dirty="0"/>
              <a:t> </a:t>
            </a:r>
            <a:r>
              <a:rPr lang="en-IN" sz="2000" b="1" dirty="0" err="1"/>
              <a:t>pcalc,int</a:t>
            </a:r>
            <a:r>
              <a:rPr lang="en-IN" sz="2000" b="1" dirty="0"/>
              <a:t> </a:t>
            </a:r>
            <a:r>
              <a:rPr lang="en-IN" sz="2000" b="1" dirty="0" err="1"/>
              <a:t>scalc,struct</a:t>
            </a:r>
            <a:r>
              <a:rPr lang="en-IN" sz="2000" b="1" dirty="0"/>
              <a:t> </a:t>
            </a:r>
            <a:r>
              <a:rPr lang="en-IN" sz="2000" b="1" dirty="0" err="1"/>
              <a:t>vec</a:t>
            </a:r>
            <a:r>
              <a:rPr lang="en-IN" sz="2000" b="1" dirty="0"/>
              <a:t> </a:t>
            </a:r>
            <a:r>
              <a:rPr lang="en-IN" sz="2000" b="1" dirty="0" err="1"/>
              <a:t>mpos</a:t>
            </a:r>
            <a:r>
              <a:rPr lang="en-IN" sz="2000" b="1" dirty="0"/>
              <a:t>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B14084E-D916-5A15-D531-AA596D2B4B97}"/>
              </a:ext>
            </a:extLst>
          </p:cNvPr>
          <p:cNvCxnSpPr>
            <a:cxnSpLocks/>
          </p:cNvCxnSpPr>
          <p:nvPr/>
        </p:nvCxnSpPr>
        <p:spPr>
          <a:xfrm>
            <a:off x="1729409" y="8419686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EEF28E-1750-B6BD-8713-DCCEA6E0E15E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7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0673-839E-CCF2-A0C0-1C5A8E4B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D05E1F9-5CAA-D5C7-B5BD-471E5A2EF4E1}"/>
              </a:ext>
            </a:extLst>
          </p:cNvPr>
          <p:cNvSpPr/>
          <p:nvPr/>
        </p:nvSpPr>
        <p:spPr>
          <a:xfrm>
            <a:off x="3524080" y="9048321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AB4B-7765-74DE-691C-D6C51EEC3DFD}"/>
              </a:ext>
            </a:extLst>
          </p:cNvPr>
          <p:cNvSpPr/>
          <p:nvPr/>
        </p:nvSpPr>
        <p:spPr>
          <a:xfrm>
            <a:off x="3528860" y="2624896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E4CC9D-8D9F-A3E9-0955-6B27C8B73752}"/>
              </a:ext>
            </a:extLst>
          </p:cNvPr>
          <p:cNvSpPr txBox="1"/>
          <p:nvPr/>
        </p:nvSpPr>
        <p:spPr>
          <a:xfrm>
            <a:off x="2" y="262489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fcalc</a:t>
            </a:r>
            <a:r>
              <a:rPr lang="en-IN" sz="2000" b="1" dirty="0"/>
              <a:t>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6A7FFF-BD6A-68E4-83EB-A6675ADB264B}"/>
              </a:ext>
            </a:extLst>
          </p:cNvPr>
          <p:cNvGrpSpPr/>
          <p:nvPr/>
        </p:nvGrpSpPr>
        <p:grpSpPr>
          <a:xfrm>
            <a:off x="2956959" y="3550035"/>
            <a:ext cx="3623185" cy="4395006"/>
            <a:chOff x="2956957" y="1749810"/>
            <a:chExt cx="3623185" cy="43950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BDA1A9-5C53-6300-1892-B9BCC40CBE83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A02CBE-FC5C-DA5E-31C7-B570BFFF01B2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fmoves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in specified direction 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360F69-D442-1742-382B-5C65ABE6696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85CDDD-0125-42E2-57B3-FCC7DCC9787E}"/>
                </a:ext>
              </a:extLst>
            </p:cNvPr>
            <p:cNvCxnSpPr>
              <a:cxnSpLocks/>
              <a:stCxn id="34" idx="2"/>
              <a:endCxn id="73" idx="0"/>
            </p:cNvCxnSpPr>
            <p:nvPr/>
          </p:nvCxnSpPr>
          <p:spPr>
            <a:xfrm>
              <a:off x="4716803" y="3934024"/>
              <a:ext cx="7787" cy="63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0C9DA9-3278-707F-9CB6-80BD407B28C9}"/>
                </a:ext>
              </a:extLst>
            </p:cNvPr>
            <p:cNvCxnSpPr>
              <a:cxnSpLocks/>
              <a:stCxn id="73" idx="2"/>
              <a:endCxn id="36" idx="0"/>
            </p:cNvCxnSpPr>
            <p:nvPr/>
          </p:nvCxnSpPr>
          <p:spPr>
            <a:xfrm flipH="1">
              <a:off x="4716801" y="5117115"/>
              <a:ext cx="7789" cy="67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7A30E8-53D9-FA25-3922-56FA2ABFD19B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D59FA6-B21F-D3CC-77C2-44F53C5D60D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DA5345C0-059E-BFE5-C45F-17F87B87CACD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0F11A5-9BEE-B490-0FF1-713831D8DAEA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3DC429-1725-DCC1-EDFC-D2D38B34DADC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36" name="Flowchart: Terminator 35">
                <a:extLst>
                  <a:ext uri="{FF2B5EF4-FFF2-40B4-BE49-F238E27FC236}">
                    <a16:creationId xmlns:a16="http://schemas.microsoft.com/office/drawing/2014/main" id="{58BF0E97-A0A6-ED49-367C-A57174F92B73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81B817-A7DD-C0AF-FF22-ED1EF29EA763}"/>
                </a:ext>
              </a:extLst>
            </p:cNvPr>
            <p:cNvCxnSpPr>
              <a:cxnSpLocks/>
              <a:stCxn id="52" idx="2"/>
              <a:endCxn id="33" idx="0"/>
            </p:cNvCxnSpPr>
            <p:nvPr/>
          </p:nvCxnSpPr>
          <p:spPr>
            <a:xfrm flipH="1">
              <a:off x="4728192" y="3022088"/>
              <a:ext cx="63241" cy="36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721DF3-3555-D23F-D305-B636A7D176CE}"/>
                </a:ext>
              </a:extLst>
            </p:cNvPr>
            <p:cNvGrpSpPr/>
            <p:nvPr/>
          </p:nvGrpSpPr>
          <p:grpSpPr>
            <a:xfrm>
              <a:off x="3483485" y="3384625"/>
              <a:ext cx="2489414" cy="584776"/>
              <a:chOff x="3120346" y="3299149"/>
              <a:chExt cx="5562986" cy="22737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F653B-BD68-3680-D380-828254ED2641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57552D-C7D8-1A26-C681-FDC3AA882EA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1B0153-33D6-9A4F-E4E1-6C04023EDFBF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BF97A9-4362-F93F-328E-DFA7058D6806}"/>
                </a:ext>
              </a:extLst>
            </p:cNvPr>
            <p:cNvGrpSpPr/>
            <p:nvPr/>
          </p:nvGrpSpPr>
          <p:grpSpPr>
            <a:xfrm>
              <a:off x="2956957" y="4573019"/>
              <a:ext cx="3519689" cy="544094"/>
              <a:chOff x="3195079" y="3299149"/>
              <a:chExt cx="3610573" cy="150208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CC157E-AA78-5C69-6055-12A3AACAD8D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fcalc,scalc</a:t>
                </a:r>
                <a:r>
                  <a:rPr lang="en-IN" sz="1400" dirty="0"/>
                  <a:t>) to determine the energy change associated with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move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911437-0327-854B-DA09-6C1E3DBE430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11A1D-DCB2-0033-795E-FB91EDAFD182}"/>
              </a:ext>
            </a:extLst>
          </p:cNvPr>
          <p:cNvCxnSpPr>
            <a:cxnSpLocks/>
          </p:cNvCxnSpPr>
          <p:nvPr/>
        </p:nvCxnSpPr>
        <p:spPr>
          <a:xfrm>
            <a:off x="1729409" y="8419686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A77666-2568-53E8-A713-EC96F58A0EB6}"/>
              </a:ext>
            </a:extLst>
          </p:cNvPr>
          <p:cNvGrpSpPr/>
          <p:nvPr/>
        </p:nvGrpSpPr>
        <p:grpSpPr>
          <a:xfrm>
            <a:off x="2972533" y="10073084"/>
            <a:ext cx="3653376" cy="4395006"/>
            <a:chOff x="2926766" y="1749810"/>
            <a:chExt cx="3653376" cy="43950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A8CBC6-98C4-DBED-6BC8-A64EF46662E1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803AAB-5EF0-9DF4-4C76-00B4A495B07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nmoves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20</a:t>
                </a:r>
                <a:r>
                  <a:rPr lang="en-IN" sz="1400" baseline="30000" dirty="0"/>
                  <a:t>th </a:t>
                </a:r>
                <a:r>
                  <a:rPr lang="en-IN" sz="1400" dirty="0"/>
                  <a:t>bead in specified direction  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5BD3A7-F597-6412-3B6D-BC93DF71FE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A16D92-2A83-5568-7B6A-4E04089C8217}"/>
                </a:ext>
              </a:extLst>
            </p:cNvPr>
            <p:cNvCxnSpPr>
              <a:cxnSpLocks/>
              <a:stCxn id="91" idx="2"/>
              <a:endCxn id="89" idx="0"/>
            </p:cNvCxnSpPr>
            <p:nvPr/>
          </p:nvCxnSpPr>
          <p:spPr>
            <a:xfrm flipH="1">
              <a:off x="4659973" y="3934024"/>
              <a:ext cx="56830" cy="63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C9DD9AA-57E3-D781-5B88-7F1A7DEB80A1}"/>
                </a:ext>
              </a:extLst>
            </p:cNvPr>
            <p:cNvCxnSpPr>
              <a:cxnSpLocks/>
              <a:stCxn id="89" idx="2"/>
              <a:endCxn id="93" idx="0"/>
            </p:cNvCxnSpPr>
            <p:nvPr/>
          </p:nvCxnSpPr>
          <p:spPr>
            <a:xfrm>
              <a:off x="4659973" y="5117134"/>
              <a:ext cx="56828" cy="67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158D56-2773-A2EF-38D3-F26C09EC8556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7C93DDE-A43A-250A-4679-9C346D50BDF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95" name="Flowchart: Terminator 94">
                <a:extLst>
                  <a:ext uri="{FF2B5EF4-FFF2-40B4-BE49-F238E27FC236}">
                    <a16:creationId xmlns:a16="http://schemas.microsoft.com/office/drawing/2014/main" id="{E19E0C23-ADA5-31DB-362B-AF058573F931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956191-D9C7-0612-6199-01037A4BE71B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0A66A18-2510-427F-9F74-17E6C9CA5A60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93" name="Flowchart: Terminator 92">
                <a:extLst>
                  <a:ext uri="{FF2B5EF4-FFF2-40B4-BE49-F238E27FC236}">
                    <a16:creationId xmlns:a16="http://schemas.microsoft.com/office/drawing/2014/main" id="{23848967-53B0-F091-88DD-4B74668E8628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09D440E-D3D8-80F4-FD78-05B966F98B7C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flipH="1">
              <a:off x="4728192" y="3022088"/>
              <a:ext cx="63241" cy="36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78EDAAB-F108-B4F1-03E6-72255F2BA034}"/>
                </a:ext>
              </a:extLst>
            </p:cNvPr>
            <p:cNvGrpSpPr/>
            <p:nvPr/>
          </p:nvGrpSpPr>
          <p:grpSpPr>
            <a:xfrm>
              <a:off x="3483485" y="3384625"/>
              <a:ext cx="2489414" cy="584776"/>
              <a:chOff x="3120346" y="3299149"/>
              <a:chExt cx="5562986" cy="22737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F5DE89-2D9D-4FD6-9BAE-3864190047B7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F1D72E-D97F-D321-71D6-996C47D9D3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D542AA-0AF8-423C-B4F6-12083B0CA2BB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77AFEA-B535-B397-CBCA-BEB2EA9DC8FA}"/>
                </a:ext>
              </a:extLst>
            </p:cNvPr>
            <p:cNvGrpSpPr/>
            <p:nvPr/>
          </p:nvGrpSpPr>
          <p:grpSpPr>
            <a:xfrm>
              <a:off x="2926766" y="4557974"/>
              <a:ext cx="3420648" cy="559160"/>
              <a:chOff x="3164109" y="3294990"/>
              <a:chExt cx="3508975" cy="15436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E6F7A1-53CD-29E0-5BED-A37E56F37945}"/>
                  </a:ext>
                </a:extLst>
              </p:cNvPr>
              <p:cNvSpPr txBox="1"/>
              <p:nvPr/>
            </p:nvSpPr>
            <p:spPr>
              <a:xfrm>
                <a:off x="3164109" y="3294990"/>
                <a:ext cx="3508975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lcalc,scalc</a:t>
                </a:r>
                <a:r>
                  <a:rPr lang="en-IN" sz="1400" dirty="0"/>
                  <a:t>) to determine energy change associated with last bead move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11B029E-A3BA-9E2F-E574-541EBA3D2CF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462026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479FF6-5FF7-54B5-F03E-18E7B07D42D0}"/>
              </a:ext>
            </a:extLst>
          </p:cNvPr>
          <p:cNvSpPr txBox="1"/>
          <p:nvPr/>
        </p:nvSpPr>
        <p:spPr>
          <a:xfrm>
            <a:off x="39482" y="9101685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lmeval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lcalc</a:t>
            </a:r>
            <a:r>
              <a:rPr lang="en-IN" sz="2000" b="1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5694DD-6944-6A68-71AD-51C2457C0BC2}"/>
              </a:ext>
            </a:extLst>
          </p:cNvPr>
          <p:cNvSpPr>
            <a:spLocks noChangeAspect="1"/>
          </p:cNvSpPr>
          <p:nvPr/>
        </p:nvSpPr>
        <p:spPr>
          <a:xfrm>
            <a:off x="437324" y="296562"/>
            <a:ext cx="10316817" cy="17423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1322</TotalTime>
  <Words>801</Words>
  <Application>Microsoft Office PowerPoint</Application>
  <PresentationFormat>Custom</PresentationFormat>
  <Paragraphs>124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4</cp:revision>
  <dcterms:created xsi:type="dcterms:W3CDTF">2025-06-30T10:26:22Z</dcterms:created>
  <dcterms:modified xsi:type="dcterms:W3CDTF">2025-07-10T06:12:33Z</dcterms:modified>
</cp:coreProperties>
</file>