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fddd66cc8_3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fddd66cc8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fddd66cc8_3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fddd66cc8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fddd66cc8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fddd66cc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fddd66cc8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fddd66cc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36908" y="5872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Drowsy Driver Detection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 Madali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Koushik Gandikota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695" y="2317300"/>
            <a:ext cx="3225304" cy="283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Safety Imperative: Address the pressing concern of </a:t>
            </a:r>
            <a:r>
              <a:rPr b="1" lang="en"/>
              <a:t>drowsy driving</a:t>
            </a:r>
            <a:r>
              <a:rPr lang="en"/>
              <a:t>, a significant contributor to road accidents and fatalities.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 drowsiness poses significant risks, causing over </a:t>
            </a:r>
            <a:r>
              <a:rPr b="1" lang="en"/>
              <a:t>100,000 accidents</a:t>
            </a:r>
            <a:r>
              <a:rPr lang="en"/>
              <a:t> in the U.S. annually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Learning Impact: Leverage </a:t>
            </a:r>
            <a:r>
              <a:rPr b="1" lang="en"/>
              <a:t>transfer learning with ResNet-50 and MobileNet</a:t>
            </a:r>
            <a:r>
              <a:rPr lang="en"/>
              <a:t>, bolstering drowsy driver detection through pre-trained models and customized layers for heightened accuracy and improved road safety.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4" name="Google Shape;74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 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Image Resizing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Color Channel Adjustment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Data </a:t>
            </a:r>
            <a:r>
              <a:rPr lang="en" sz="1600"/>
              <a:t>Augmentation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78" name="Google Shape;78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Transfer Learning Integration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Customized Architecture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Evaluation and Refinement</a:t>
            </a:r>
            <a:endParaRPr sz="1600"/>
          </a:p>
        </p:txBody>
      </p:sp>
      <p:grpSp>
        <p:nvGrpSpPr>
          <p:cNvPr id="83" name="Google Shape;83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4" name="Google Shape;84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</a:t>
            </a:r>
            <a:r>
              <a:rPr lang="en">
                <a:solidFill>
                  <a:schemeClr val="lt1"/>
                </a:solidFill>
              </a:rPr>
              <a:t> Evaluation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Metric Selection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Validation and Testing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Comparative Analysis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50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69650"/>
            <a:ext cx="84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900">
                <a:solidFill>
                  <a:schemeClr val="dk1"/>
                </a:solidFill>
              </a:rPr>
              <a:t>Deep and Robust:</a:t>
            </a:r>
            <a:r>
              <a:rPr lang="en" sz="1900">
                <a:solidFill>
                  <a:schemeClr val="dk1"/>
                </a:solidFill>
              </a:rPr>
              <a:t> ResNet-50's 50+ layers allow it to capture intricate features, making it apt for complex tasks like drowsy driver detection.</a:t>
            </a:r>
            <a:endParaRPr sz="19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900">
                <a:solidFill>
                  <a:schemeClr val="dk1"/>
                </a:solidFill>
              </a:rPr>
              <a:t>Gradient Efficiency:</a:t>
            </a:r>
            <a:r>
              <a:rPr lang="en" sz="1900">
                <a:solidFill>
                  <a:schemeClr val="dk1"/>
                </a:solidFill>
              </a:rPr>
              <a:t> Residual connections in ResNet-50 mitigate vanishing gradients, ensuring efficient training and faster convergence.</a:t>
            </a:r>
            <a:endParaRPr sz="19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900">
                <a:solidFill>
                  <a:schemeClr val="dk1"/>
                </a:solidFill>
              </a:rPr>
              <a:t>Pre-Trained Advantage:</a:t>
            </a:r>
            <a:r>
              <a:rPr lang="en" sz="1900">
                <a:solidFill>
                  <a:schemeClr val="dk1"/>
                </a:solidFill>
              </a:rPr>
              <a:t> Leveraging ImageNet pre-trained weights accelerates feature extraction from driving images, even with limited data.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Net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69650"/>
            <a:ext cx="84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900">
                <a:solidFill>
                  <a:schemeClr val="dk1"/>
                </a:solidFill>
              </a:rPr>
              <a:t>Efficient Design: </a:t>
            </a:r>
            <a:r>
              <a:rPr lang="en" sz="1900">
                <a:solidFill>
                  <a:schemeClr val="dk1"/>
                </a:solidFill>
              </a:rPr>
              <a:t>MobileNet's lightweight structure ensures real-time drowsy driver detection.</a:t>
            </a:r>
            <a:endParaRPr sz="19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900">
                <a:solidFill>
                  <a:schemeClr val="dk1"/>
                </a:solidFill>
              </a:rPr>
              <a:t>Fast Inference: </a:t>
            </a:r>
            <a:r>
              <a:rPr lang="en" sz="1900">
                <a:solidFill>
                  <a:schemeClr val="dk1"/>
                </a:solidFill>
              </a:rPr>
              <a:t>Depthwise separable convolutions enable quick processing without compromising accuracy.</a:t>
            </a:r>
            <a:endParaRPr sz="19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900">
                <a:solidFill>
                  <a:schemeClr val="dk1"/>
                </a:solidFill>
              </a:rPr>
              <a:t>Pre-Trained Advantage: </a:t>
            </a:r>
            <a:r>
              <a:rPr lang="en" sz="1900">
                <a:solidFill>
                  <a:schemeClr val="dk1"/>
                </a:solidFill>
              </a:rPr>
              <a:t>Leveraging ImageNet pre-trained weights boosts performance with limited data.</a:t>
            </a:r>
            <a:endParaRPr sz="19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900">
                <a:solidFill>
                  <a:schemeClr val="dk1"/>
                </a:solidFill>
              </a:rPr>
              <a:t>Deployment Readiness: </a:t>
            </a:r>
            <a:r>
              <a:rPr lang="en" sz="1900">
                <a:solidFill>
                  <a:schemeClr val="dk1"/>
                </a:solidFill>
              </a:rPr>
              <a:t>MobileNet's efficiency suits real-world drowsiness detection, even in resource-limited scenarios.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311700" y="23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50 Results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825" y="941025"/>
            <a:ext cx="42100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75" y="2783325"/>
            <a:ext cx="3669710" cy="21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783325"/>
            <a:ext cx="3809675" cy="21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4294967295" type="title"/>
          </p:nvPr>
        </p:nvSpPr>
        <p:spPr>
          <a:xfrm>
            <a:off x="311700" y="23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Net </a:t>
            </a:r>
            <a:r>
              <a:rPr lang="en"/>
              <a:t>Results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825" y="972625"/>
            <a:ext cx="43243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39500"/>
            <a:ext cx="4167687" cy="23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2487" y="2639500"/>
            <a:ext cx="4138507" cy="23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23325" y="43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Impactful Solution: </a:t>
            </a:r>
            <a:r>
              <a:rPr lang="en">
                <a:solidFill>
                  <a:schemeClr val="dk1"/>
                </a:solidFill>
              </a:rPr>
              <a:t>Our project's drowsy driver detection system offers a tangible contribution to road safety.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Effective Transfer Learning: </a:t>
            </a:r>
            <a:r>
              <a:rPr lang="en">
                <a:solidFill>
                  <a:schemeClr val="dk1"/>
                </a:solidFill>
              </a:rPr>
              <a:t>Leveraging pre-trained models and custom enhancements demonstrated improved accuracy and efficiency.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Real-World Applicability: </a:t>
            </a:r>
            <a:r>
              <a:rPr lang="en">
                <a:solidFill>
                  <a:schemeClr val="dk1"/>
                </a:solidFill>
              </a:rPr>
              <a:t>The optimized models show potential for practical deployment in real-time driving scenarios.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Continual Advancements:</a:t>
            </a:r>
            <a:r>
              <a:rPr lang="en">
                <a:solidFill>
                  <a:schemeClr val="dk1"/>
                </a:solidFill>
              </a:rPr>
              <a:t> Our work underscores the ongoing potential for refining and expanding AI-driven safety solutions.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