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2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7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3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0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5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0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7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1060530"/>
            <a:ext cx="5508150" cy="2256061"/>
          </a:xfrm>
        </p:spPr>
        <p:txBody>
          <a:bodyPr anchor="b"/>
          <a:lstStyle>
            <a:lvl1pPr algn="ctr">
              <a:defRPr sz="42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4" y="3403593"/>
            <a:ext cx="4860130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07" indent="0" algn="ctr">
              <a:buNone/>
              <a:defRPr sz="1416"/>
            </a:lvl2pPr>
            <a:lvl3pPr marL="648014" indent="0" algn="ctr">
              <a:buNone/>
              <a:defRPr sz="1276"/>
            </a:lvl3pPr>
            <a:lvl4pPr marL="972023" indent="0" algn="ctr">
              <a:buNone/>
              <a:defRPr sz="1134"/>
            </a:lvl4pPr>
            <a:lvl5pPr marL="1296031" indent="0" algn="ctr">
              <a:buNone/>
              <a:defRPr sz="1134"/>
            </a:lvl5pPr>
            <a:lvl6pPr marL="1620038" indent="0" algn="ctr">
              <a:buNone/>
              <a:defRPr sz="1134"/>
            </a:lvl6pPr>
            <a:lvl7pPr marL="1944045" indent="0" algn="ctr">
              <a:buNone/>
              <a:defRPr sz="1134"/>
            </a:lvl7pPr>
            <a:lvl8pPr marL="2268052" indent="0" algn="ctr">
              <a:buNone/>
              <a:defRPr sz="1134"/>
            </a:lvl8pPr>
            <a:lvl9pPr marL="259206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1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6" y="345011"/>
            <a:ext cx="1397288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3" y="345011"/>
            <a:ext cx="4110860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8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4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07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2pPr>
            <a:lvl3pPr marL="648014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3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3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04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05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06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25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3" y="1725048"/>
            <a:ext cx="2754074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90" y="1725048"/>
            <a:ext cx="2754074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2"/>
            <a:ext cx="5589151" cy="12525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9" y="1588544"/>
            <a:ext cx="27414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07" indent="0">
              <a:buNone/>
              <a:defRPr sz="1416" b="1"/>
            </a:lvl2pPr>
            <a:lvl3pPr marL="648014" indent="0">
              <a:buNone/>
              <a:defRPr sz="1276" b="1"/>
            </a:lvl3pPr>
            <a:lvl4pPr marL="972023" indent="0">
              <a:buNone/>
              <a:defRPr sz="1134" b="1"/>
            </a:lvl4pPr>
            <a:lvl5pPr marL="1296031" indent="0">
              <a:buNone/>
              <a:defRPr sz="1134" b="1"/>
            </a:lvl5pPr>
            <a:lvl6pPr marL="1620038" indent="0">
              <a:buNone/>
              <a:defRPr sz="1134" b="1"/>
            </a:lvl6pPr>
            <a:lvl7pPr marL="1944045" indent="0">
              <a:buNone/>
              <a:defRPr sz="1134" b="1"/>
            </a:lvl7pPr>
            <a:lvl8pPr marL="2268052" indent="0">
              <a:buNone/>
              <a:defRPr sz="1134" b="1"/>
            </a:lvl8pPr>
            <a:lvl9pPr marL="2592061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9" y="2367065"/>
            <a:ext cx="2741418" cy="3481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4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07" indent="0">
              <a:buNone/>
              <a:defRPr sz="1416" b="1"/>
            </a:lvl2pPr>
            <a:lvl3pPr marL="648014" indent="0">
              <a:buNone/>
              <a:defRPr sz="1276" b="1"/>
            </a:lvl3pPr>
            <a:lvl4pPr marL="972023" indent="0">
              <a:buNone/>
              <a:defRPr sz="1134" b="1"/>
            </a:lvl4pPr>
            <a:lvl5pPr marL="1296031" indent="0">
              <a:buNone/>
              <a:defRPr sz="1134" b="1"/>
            </a:lvl5pPr>
            <a:lvl6pPr marL="1620038" indent="0">
              <a:buNone/>
              <a:defRPr sz="1134" b="1"/>
            </a:lvl6pPr>
            <a:lvl7pPr marL="1944045" indent="0">
              <a:buNone/>
              <a:defRPr sz="1134" b="1"/>
            </a:lvl7pPr>
            <a:lvl8pPr marL="2268052" indent="0">
              <a:buNone/>
              <a:defRPr sz="1134" b="1"/>
            </a:lvl8pPr>
            <a:lvl9pPr marL="2592061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5"/>
            <a:ext cx="2754918" cy="3481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3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5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5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7" y="432014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8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3"/>
            </a:lvl2pPr>
            <a:lvl3pPr>
              <a:defRPr sz="1701"/>
            </a:lvl3pPr>
            <a:lvl4pPr>
              <a:defRPr sz="1416"/>
            </a:lvl4pPr>
            <a:lvl5pPr>
              <a:defRPr sz="1416"/>
            </a:lvl5pPr>
            <a:lvl6pPr>
              <a:defRPr sz="1416"/>
            </a:lvl6pPr>
            <a:lvl7pPr>
              <a:defRPr sz="1416"/>
            </a:lvl7pPr>
            <a:lvl8pPr>
              <a:defRPr sz="1416"/>
            </a:lvl8pPr>
            <a:lvl9pPr>
              <a:defRPr sz="14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7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07" indent="0">
              <a:buNone/>
              <a:defRPr sz="992"/>
            </a:lvl2pPr>
            <a:lvl3pPr marL="648014" indent="0">
              <a:buNone/>
              <a:defRPr sz="850"/>
            </a:lvl3pPr>
            <a:lvl4pPr marL="972023" indent="0">
              <a:buNone/>
              <a:defRPr sz="709"/>
            </a:lvl4pPr>
            <a:lvl5pPr marL="1296031" indent="0">
              <a:buNone/>
              <a:defRPr sz="709"/>
            </a:lvl5pPr>
            <a:lvl6pPr marL="1620038" indent="0">
              <a:buNone/>
              <a:defRPr sz="709"/>
            </a:lvl6pPr>
            <a:lvl7pPr marL="1944045" indent="0">
              <a:buNone/>
              <a:defRPr sz="709"/>
            </a:lvl7pPr>
            <a:lvl8pPr marL="2268052" indent="0">
              <a:buNone/>
              <a:defRPr sz="709"/>
            </a:lvl8pPr>
            <a:lvl9pPr marL="2592061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3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7" y="432014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8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07" indent="0">
              <a:buNone/>
              <a:defRPr sz="1983"/>
            </a:lvl2pPr>
            <a:lvl3pPr marL="648014" indent="0">
              <a:buNone/>
              <a:defRPr sz="1701"/>
            </a:lvl3pPr>
            <a:lvl4pPr marL="972023" indent="0">
              <a:buNone/>
              <a:defRPr sz="1416"/>
            </a:lvl4pPr>
            <a:lvl5pPr marL="1296031" indent="0">
              <a:buNone/>
              <a:defRPr sz="1416"/>
            </a:lvl5pPr>
            <a:lvl6pPr marL="1620038" indent="0">
              <a:buNone/>
              <a:defRPr sz="1416"/>
            </a:lvl6pPr>
            <a:lvl7pPr marL="1944045" indent="0">
              <a:buNone/>
              <a:defRPr sz="1416"/>
            </a:lvl7pPr>
            <a:lvl8pPr marL="2268052" indent="0">
              <a:buNone/>
              <a:defRPr sz="1416"/>
            </a:lvl8pPr>
            <a:lvl9pPr marL="2592061" indent="0">
              <a:buNone/>
              <a:defRPr sz="141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7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07" indent="0">
              <a:buNone/>
              <a:defRPr sz="992"/>
            </a:lvl2pPr>
            <a:lvl3pPr marL="648014" indent="0">
              <a:buNone/>
              <a:defRPr sz="850"/>
            </a:lvl3pPr>
            <a:lvl4pPr marL="972023" indent="0">
              <a:buNone/>
              <a:defRPr sz="709"/>
            </a:lvl4pPr>
            <a:lvl5pPr marL="1296031" indent="0">
              <a:buNone/>
              <a:defRPr sz="709"/>
            </a:lvl5pPr>
            <a:lvl6pPr marL="1620038" indent="0">
              <a:buNone/>
              <a:defRPr sz="709"/>
            </a:lvl6pPr>
            <a:lvl7pPr marL="1944045" indent="0">
              <a:buNone/>
              <a:defRPr sz="709"/>
            </a:lvl7pPr>
            <a:lvl8pPr marL="2268052" indent="0">
              <a:buNone/>
              <a:defRPr sz="709"/>
            </a:lvl8pPr>
            <a:lvl9pPr marL="2592061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2"/>
            <a:ext cx="5589151" cy="125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8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3" y="6006165"/>
            <a:ext cx="1458039" cy="345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FC61-3F61-45E5-986F-9943006B9560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5"/>
            <a:ext cx="2187059" cy="345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5" y="6006165"/>
            <a:ext cx="1458039" cy="345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AC0E-7113-4B77-A88F-32C48B02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14" rtl="0" eaLnBrk="1" latinLnBrk="0" hangingPunct="1">
        <a:lnSpc>
          <a:spcPct val="90000"/>
        </a:lnSpc>
        <a:spcBef>
          <a:spcPct val="0"/>
        </a:spcBef>
        <a:buNone/>
        <a:defRPr sz="31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4" indent="-162004" algn="l" defTabSz="64801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486011" indent="-162004" algn="l" defTabSz="64801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18" indent="-162004" algn="l" defTabSz="64801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134027" indent="-162004" algn="l" defTabSz="64801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34" indent="-162004" algn="l" defTabSz="64801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41" indent="-162004" algn="l" defTabSz="64801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049" indent="-162004" algn="l" defTabSz="64801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056" indent="-162004" algn="l" defTabSz="64801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065" indent="-162004" algn="l" defTabSz="64801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1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07" algn="l" defTabSz="64801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14" algn="l" defTabSz="64801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23" algn="l" defTabSz="64801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31" algn="l" defTabSz="64801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38" algn="l" defTabSz="64801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045" algn="l" defTabSz="64801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052" algn="l" defTabSz="64801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061" algn="l" defTabSz="64801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858FF2-64FB-4168-8918-14762F068646}"/>
              </a:ext>
            </a:extLst>
          </p:cNvPr>
          <p:cNvSpPr txBox="1"/>
          <p:nvPr/>
        </p:nvSpPr>
        <p:spPr>
          <a:xfrm>
            <a:off x="1077541" y="-7429"/>
            <a:ext cx="13165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0" dirty="0">
                <a:latin typeface="Gorditas" panose="02090500040000000000" pitchFamily="18" charset="0"/>
              </a:rPr>
              <a:t>I</a:t>
            </a:r>
            <a:endParaRPr lang="zh-CN" altLang="en-US" sz="25000" dirty="0">
              <a:latin typeface="Gorditas" panose="02090500040000000000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60880E-87D2-41F0-8758-F6B9D2924D06}"/>
              </a:ext>
            </a:extLst>
          </p:cNvPr>
          <p:cNvSpPr txBox="1"/>
          <p:nvPr/>
        </p:nvSpPr>
        <p:spPr>
          <a:xfrm>
            <a:off x="692531" y="2540635"/>
            <a:ext cx="75876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0" dirty="0">
                <a:latin typeface="Gorditas" panose="02090500040000000000" pitchFamily="18" charset="0"/>
              </a:rPr>
              <a:t>C</a:t>
            </a:r>
            <a:endParaRPr lang="zh-CN" altLang="en-US" sz="25000" dirty="0">
              <a:latin typeface="Gorditas" panose="02090500040000000000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15AAF-B11A-4C52-A141-DA8E9679FA82}"/>
              </a:ext>
            </a:extLst>
          </p:cNvPr>
          <p:cNvSpPr txBox="1"/>
          <p:nvPr/>
        </p:nvSpPr>
        <p:spPr>
          <a:xfrm>
            <a:off x="3055484" y="2540635"/>
            <a:ext cx="75876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0" dirty="0">
                <a:latin typeface="Gorditas" panose="02090500040000000000" pitchFamily="18" charset="0"/>
              </a:rPr>
              <a:t>V</a:t>
            </a:r>
            <a:endParaRPr lang="zh-CN" altLang="en-US" sz="25000" dirty="0">
              <a:latin typeface="Gorditas" panose="02090500040000000000" pitchFamily="18" charset="0"/>
            </a:endParaRPr>
          </a:p>
        </p:txBody>
      </p:sp>
      <p:pic>
        <p:nvPicPr>
          <p:cNvPr id="6" name="图形 5" descr="心">
            <a:extLst>
              <a:ext uri="{FF2B5EF4-FFF2-40B4-BE49-F238E27FC236}">
                <a16:creationId xmlns:a16="http://schemas.microsoft.com/office/drawing/2014/main" id="{35C2B390-CC14-4001-8BA3-D5628E2C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0485" y="448983"/>
            <a:ext cx="2791104" cy="27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2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Gorditas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</dc:creator>
  <cp:lastModifiedBy>Tao</cp:lastModifiedBy>
  <cp:revision>10</cp:revision>
  <dcterms:created xsi:type="dcterms:W3CDTF">2020-02-07T19:15:13Z</dcterms:created>
  <dcterms:modified xsi:type="dcterms:W3CDTF">2020-02-07T22:39:51Z</dcterms:modified>
</cp:coreProperties>
</file>