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4BAAA-48D0-406A-959F-F92A3BAC14BE}" v="4" dt="2024-06-13T11:58:29.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44:54.043" v="64" actId="68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new">
        <pc:chgData name="LOKESH KOTARU" userId="876565dc6cc363fc" providerId="LiveId" clId="{6B14BAAA-48D0-406A-959F-F92A3BAC14BE}" dt="2024-06-13T15:44:54.043" v="64" actId="680"/>
        <pc:sldMkLst>
          <pc:docMk/>
          <pc:sldMk cId="947791118" sldId="268"/>
        </pc:sldMkLst>
      </pc:sldChg>
      <pc:sldChg chg="new del">
        <pc:chgData name="LOKESH KOTARU" userId="876565dc6cc363fc" providerId="LiveId" clId="{6B14BAAA-48D0-406A-959F-F92A3BAC14BE}" dt="2024-06-13T15:44:46.857" v="63" actId="680"/>
        <pc:sldMkLst>
          <pc:docMk/>
          <pc:sldMk cId="3110224556" sldId="2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13-06-2024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514600" y="2460518"/>
            <a:ext cx="6750698" cy="743685"/>
          </a:xfrm>
          <a:effectLst>
            <a:outerShdw blurRad="50800" dist="38100" dir="5400000" algn="t" rotWithShape="0">
              <a:prstClr val="black">
                <a:alpha val="40000"/>
              </a:prstClr>
            </a:outerShdw>
          </a:effectLst>
        </p:spPr>
        <p:txBody>
          <a:bodyPr>
            <a:normAutofit/>
          </a:bodyPr>
          <a:lstStyle/>
          <a:p>
            <a:r>
              <a:rPr lang="en-IN" sz="4000" dirty="0">
                <a:solidFill>
                  <a:schemeClr val="accent1">
                    <a:lumMod val="75000"/>
                  </a:schemeClr>
                </a:solidFill>
              </a:rPr>
              <a:t>SAKHAMURI KOUSHIK</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8B85E-8D1C-1E05-BF4E-B30D14CD02CC}"/>
              </a:ext>
            </a:extLst>
          </p:cNvPr>
          <p:cNvSpPr>
            <a:spLocks noGrp="1"/>
          </p:cNvSpPr>
          <p:nvPr>
            <p:ph idx="1"/>
          </p:nvPr>
        </p:nvSpPr>
        <p:spPr>
          <a:xfrm>
            <a:off x="1866122" y="373226"/>
            <a:ext cx="9636901" cy="5371322"/>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8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528</TotalTime>
  <Words>752</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Corbel</vt:lpstr>
      <vt:lpstr>Times New Roman</vt:lpstr>
      <vt:lpstr>Parallax</vt:lpstr>
      <vt:lpstr>SAKHAMURI KOUSHIK</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PowerPoint Presentation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2024-06-13T15:44:58Z</dcterms:modified>
</cp:coreProperties>
</file>