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5" r:id="rId5"/>
    <p:sldId id="274" r:id="rId6"/>
    <p:sldId id="260" r:id="rId7"/>
    <p:sldId id="261" r:id="rId8"/>
    <p:sldId id="273" r:id="rId9"/>
    <p:sldId id="262" r:id="rId10"/>
    <p:sldId id="271" r:id="rId11"/>
    <p:sldId id="272" r:id="rId12"/>
    <p:sldId id="263" r:id="rId13"/>
    <p:sldId id="264" r:id="rId14"/>
    <p:sldId id="265" r:id="rId15"/>
    <p:sldId id="266" r:id="rId16"/>
    <p:sldId id="270"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rightsec.com/blog/open-redirect-vulnerabilities/" TargetMode="External"/><Relationship Id="rId2" Type="http://schemas.openxmlformats.org/officeDocument/2006/relationships/hyperlink" Target="https://learn.snyk.io/lessons/open-redirect/javascrip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4E33-24A9-EAE5-A37D-86E7515BC143}"/>
              </a:ext>
            </a:extLst>
          </p:cNvPr>
          <p:cNvSpPr>
            <a:spLocks noGrp="1"/>
          </p:cNvSpPr>
          <p:nvPr>
            <p:ph type="ctrTitle"/>
          </p:nvPr>
        </p:nvSpPr>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OPEN REDIRECT SCANNER</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FA8469DF-135D-DE43-325E-A91152ED8406}"/>
              </a:ext>
            </a:extLst>
          </p:cNvPr>
          <p:cNvSpPr>
            <a:spLocks noGrp="1"/>
          </p:cNvSpPr>
          <p:nvPr>
            <p:ph type="subTitle" idx="1"/>
          </p:nvPr>
        </p:nvSpPr>
        <p:spPr/>
        <p:txBody>
          <a:bodyPr/>
          <a:lstStyle/>
          <a:p>
            <a:pPr algn="ctr"/>
            <a:r>
              <a:rPr lang="en-IN" dirty="0"/>
              <a:t>                                        By:-</a:t>
            </a:r>
          </a:p>
          <a:p>
            <a:pPr algn="ctr"/>
            <a:r>
              <a:rPr lang="en-IN" dirty="0"/>
              <a:t>                                                                                  Mahankali koushik</a:t>
            </a:r>
          </a:p>
          <a:p>
            <a:pPr algn="ctr"/>
            <a:r>
              <a:rPr lang="en-IN" dirty="0"/>
              <a:t>                                                                     2003A53010</a:t>
            </a:r>
          </a:p>
        </p:txBody>
      </p:sp>
      <p:pic>
        <p:nvPicPr>
          <p:cNvPr id="4" name="Picture 3">
            <a:extLst>
              <a:ext uri="{FF2B5EF4-FFF2-40B4-BE49-F238E27FC236}">
                <a16:creationId xmlns:a16="http://schemas.microsoft.com/office/drawing/2014/main" id="{7D0C51AE-2347-C2B3-F3D6-8CDF8109BD4F}"/>
              </a:ext>
            </a:extLst>
          </p:cNvPr>
          <p:cNvPicPr>
            <a:picLocks noChangeAspect="1"/>
          </p:cNvPicPr>
          <p:nvPr/>
        </p:nvPicPr>
        <p:blipFill>
          <a:blip r:embed="rId2"/>
          <a:srcRect/>
          <a:stretch>
            <a:fillRect/>
          </a:stretch>
        </p:blipFill>
        <p:spPr bwMode="auto">
          <a:xfrm>
            <a:off x="7831119" y="614270"/>
            <a:ext cx="3916680" cy="866775"/>
          </a:xfrm>
          <a:prstGeom prst="rect">
            <a:avLst/>
          </a:prstGeom>
          <a:noFill/>
        </p:spPr>
      </p:pic>
    </p:spTree>
    <p:extLst>
      <p:ext uri="{BB962C8B-B14F-4D97-AF65-F5344CB8AC3E}">
        <p14:creationId xmlns:p14="http://schemas.microsoft.com/office/powerpoint/2010/main" val="269419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5F462-4B46-FD94-441B-4C22F5B7AAE9}"/>
              </a:ext>
            </a:extLst>
          </p:cNvPr>
          <p:cNvSpPr>
            <a:spLocks noGrp="1"/>
          </p:cNvSpPr>
          <p:nvPr>
            <p:ph idx="1"/>
          </p:nvPr>
        </p:nvSpPr>
        <p:spPr>
          <a:xfrm>
            <a:off x="1141412" y="1586753"/>
            <a:ext cx="9905999" cy="4204448"/>
          </a:xfrm>
        </p:spPr>
        <p:txBody>
          <a:bodyPr/>
          <a:lstStyle/>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redirect happens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might also be possible to cause a redirect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something(), which would be an XSS in itself.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main motive is to find the website is having any malicious content that having any access of the main in the middle attack that can captures the data into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1F91489D-8A98-6190-9B9D-265179101FF5}"/>
              </a:ext>
            </a:extLst>
          </p:cNvPr>
          <p:cNvPicPr>
            <a:picLocks noChangeAspect="1"/>
          </p:cNvPicPr>
          <p:nvPr/>
        </p:nvPicPr>
        <p:blipFill>
          <a:blip r:embed="rId2"/>
          <a:srcRect/>
          <a:stretch>
            <a:fillRect/>
          </a:stretch>
        </p:blipFill>
        <p:spPr bwMode="auto">
          <a:xfrm>
            <a:off x="7211413" y="403320"/>
            <a:ext cx="3916680" cy="866775"/>
          </a:xfrm>
          <a:prstGeom prst="rect">
            <a:avLst/>
          </a:prstGeom>
          <a:noFill/>
        </p:spPr>
      </p:pic>
    </p:spTree>
    <p:extLst>
      <p:ext uri="{BB962C8B-B14F-4D97-AF65-F5344CB8AC3E}">
        <p14:creationId xmlns:p14="http://schemas.microsoft.com/office/powerpoint/2010/main" val="212526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0322-A10C-75C1-51FE-DF5E8BEA129A}"/>
              </a:ext>
            </a:extLst>
          </p:cNvPr>
          <p:cNvSpPr>
            <a:spLocks noGrp="1"/>
          </p:cNvSpPr>
          <p:nvPr>
            <p:ph type="title"/>
          </p:nvPr>
        </p:nvSpPr>
        <p:spPr>
          <a:xfrm>
            <a:off x="1141413" y="618518"/>
            <a:ext cx="5976563" cy="1478570"/>
          </a:xfrm>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SUMMARIZE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256A4635-5B05-750B-E84D-56CB585077CB}"/>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using these methodology we can easily find the occurs of the web page is being redirected the another URL in another domain via a user – controlled input , an attacker can use this vulnerabilities to redirect the users to other malicious websites, which can be used for phishing attack and similar attacks into it . DOM based arises the when a script writes controllable data into the targeted of a redirection in an unsafe manner.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1EAFC42-948B-CA61-BE80-74E93C59BF7E}"/>
              </a:ext>
            </a:extLst>
          </p:cNvPr>
          <p:cNvPicPr>
            <a:picLocks noChangeAspect="1"/>
          </p:cNvPicPr>
          <p:nvPr/>
        </p:nvPicPr>
        <p:blipFill>
          <a:blip r:embed="rId2"/>
          <a:srcRect/>
          <a:stretch>
            <a:fillRect/>
          </a:stretch>
        </p:blipFill>
        <p:spPr bwMode="auto">
          <a:xfrm>
            <a:off x="7220378" y="394355"/>
            <a:ext cx="3916680" cy="866775"/>
          </a:xfrm>
          <a:prstGeom prst="rect">
            <a:avLst/>
          </a:prstGeom>
          <a:noFill/>
        </p:spPr>
      </p:pic>
    </p:spTree>
    <p:extLst>
      <p:ext uri="{BB962C8B-B14F-4D97-AF65-F5344CB8AC3E}">
        <p14:creationId xmlns:p14="http://schemas.microsoft.com/office/powerpoint/2010/main" val="212946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3C18-6DA0-51AF-891F-000FFA36184A}"/>
              </a:ext>
            </a:extLst>
          </p:cNvPr>
          <p:cNvSpPr>
            <a:spLocks noGrp="1"/>
          </p:cNvSpPr>
          <p:nvPr>
            <p:ph type="title"/>
          </p:nvPr>
        </p:nvSpPr>
        <p:spPr>
          <a:xfrm>
            <a:off x="1141413" y="618518"/>
            <a:ext cx="5967599" cy="1478570"/>
          </a:xfrm>
        </p:spPr>
        <p:txBody>
          <a:bodyPr>
            <a:normAutofit/>
          </a:bodyPr>
          <a:lstStyle/>
          <a:p>
            <a:r>
              <a:rPr lang="en-US" sz="4400" b="1" kern="0" dirty="0">
                <a:effectLst/>
                <a:latin typeface="Times New Roman" panose="02020603050405020304" pitchFamily="18" charset="0"/>
                <a:ea typeface="Calibri" panose="020F0502020204030204" pitchFamily="34" charset="0"/>
              </a:rPr>
              <a:t>ADVANTAGES :-</a:t>
            </a:r>
            <a:endParaRPr lang="en-IN" sz="4400" dirty="0"/>
          </a:p>
        </p:txBody>
      </p:sp>
      <p:sp>
        <p:nvSpPr>
          <p:cNvPr id="3" name="Content Placeholder 2">
            <a:extLst>
              <a:ext uri="{FF2B5EF4-FFF2-40B4-BE49-F238E27FC236}">
                <a16:creationId xmlns:a16="http://schemas.microsoft.com/office/drawing/2014/main" id="{1F11EC71-BEB2-53DF-5DAE-D3BAFE4AD477}"/>
              </a:ext>
            </a:extLst>
          </p:cNvPr>
          <p:cNvSpPr>
            <a:spLocks noGrp="1"/>
          </p:cNvSpPr>
          <p:nvPr>
            <p:ph idx="1"/>
          </p:nvPr>
        </p:nvSpPr>
        <p:spPr/>
        <p:txBody>
          <a:bodyPr/>
          <a:lstStyle/>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Improves the website security by implementing these type of security parameters that measures the improvement of security of website or web application that reduces the risk of unauthorized access or data theft into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has the high efficiency that any developer can access and performs the security parameters for better experiences of their ensuring the data and personal data / information are secure into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 especially dangerous the because an attacker knows the were trying of the specific websites , which  makes the vulnerabilities to a phishing attack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E1192F4A-9D3E-F594-EC53-8A5600EB1984}"/>
              </a:ext>
            </a:extLst>
          </p:cNvPr>
          <p:cNvPicPr>
            <a:picLocks noChangeAspect="1"/>
          </p:cNvPicPr>
          <p:nvPr/>
        </p:nvPicPr>
        <p:blipFill>
          <a:blip r:embed="rId2"/>
          <a:srcRect/>
          <a:stretch>
            <a:fillRect/>
          </a:stretch>
        </p:blipFill>
        <p:spPr bwMode="auto">
          <a:xfrm>
            <a:off x="7220378" y="394355"/>
            <a:ext cx="3916680" cy="866775"/>
          </a:xfrm>
          <a:prstGeom prst="rect">
            <a:avLst/>
          </a:prstGeom>
          <a:noFill/>
        </p:spPr>
      </p:pic>
    </p:spTree>
    <p:extLst>
      <p:ext uri="{BB962C8B-B14F-4D97-AF65-F5344CB8AC3E}">
        <p14:creationId xmlns:p14="http://schemas.microsoft.com/office/powerpoint/2010/main" val="422270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4245-8BB0-B54E-0DC5-CE7E8F6E4E4C}"/>
              </a:ext>
            </a:extLst>
          </p:cNvPr>
          <p:cNvSpPr>
            <a:spLocks noGrp="1"/>
          </p:cNvSpPr>
          <p:nvPr>
            <p:ph type="title"/>
          </p:nvPr>
        </p:nvSpPr>
        <p:spPr>
          <a:xfrm>
            <a:off x="1141413" y="618518"/>
            <a:ext cx="5949669" cy="1478570"/>
          </a:xfrm>
        </p:spPr>
        <p:txBody>
          <a:bodyPr>
            <a:normAutofit/>
          </a:bodyPr>
          <a:lstStyle/>
          <a:p>
            <a:r>
              <a:rPr lang="en-US" sz="4400" b="1" kern="0" dirty="0">
                <a:effectLst/>
                <a:latin typeface="Times New Roman" panose="02020603050405020304" pitchFamily="18" charset="0"/>
                <a:ea typeface="Calibri" panose="020F0502020204030204" pitchFamily="34" charset="0"/>
              </a:rPr>
              <a:t>DISADVANTAGES</a:t>
            </a:r>
            <a:endParaRPr lang="en-IN" sz="4400" dirty="0"/>
          </a:p>
        </p:txBody>
      </p:sp>
      <p:sp>
        <p:nvSpPr>
          <p:cNvPr id="3" name="Content Placeholder 2">
            <a:extLst>
              <a:ext uri="{FF2B5EF4-FFF2-40B4-BE49-F238E27FC236}">
                <a16:creationId xmlns:a16="http://schemas.microsoft.com/office/drawing/2014/main" id="{D46FF6D8-CCBC-7CF4-2292-36C19031D1BD}"/>
              </a:ext>
            </a:extLst>
          </p:cNvPr>
          <p:cNvSpPr>
            <a:spLocks noGrp="1"/>
          </p:cNvSpPr>
          <p:nvPr>
            <p:ph idx="1"/>
          </p:nvPr>
        </p:nvSpPr>
        <p:spPr/>
        <p:txBody>
          <a:bodyPr/>
          <a:lstStyle/>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vulnerabilities website security measures the significances of the improve security of web application or website that reduces the risk of unauthorized access or data theft.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Maintenance and updates that web application requires the ongoing maintenance and updates the remain secure and functional of time consuming and especially for large or complex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Compatibility issues that websites and web applications must be compatible with various browsers, search engines , operating systems and devices which can compatibility issues and there requirements for additional developments and requirements and testing efforts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81AE073-7B00-00FC-0250-EEEC79E0A8D4}"/>
              </a:ext>
            </a:extLst>
          </p:cNvPr>
          <p:cNvPicPr>
            <a:picLocks noChangeAspect="1"/>
          </p:cNvPicPr>
          <p:nvPr/>
        </p:nvPicPr>
        <p:blipFill>
          <a:blip r:embed="rId2"/>
          <a:srcRect/>
          <a:stretch>
            <a:fillRect/>
          </a:stretch>
        </p:blipFill>
        <p:spPr bwMode="auto">
          <a:xfrm>
            <a:off x="7220378" y="439178"/>
            <a:ext cx="3916680" cy="866775"/>
          </a:xfrm>
          <a:prstGeom prst="rect">
            <a:avLst/>
          </a:prstGeom>
          <a:noFill/>
        </p:spPr>
      </p:pic>
    </p:spTree>
    <p:extLst>
      <p:ext uri="{BB962C8B-B14F-4D97-AF65-F5344CB8AC3E}">
        <p14:creationId xmlns:p14="http://schemas.microsoft.com/office/powerpoint/2010/main" val="368800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8DCB-DAAD-E23D-E9EC-B5AC788430B8}"/>
              </a:ext>
            </a:extLst>
          </p:cNvPr>
          <p:cNvSpPr>
            <a:spLocks noGrp="1"/>
          </p:cNvSpPr>
          <p:nvPr>
            <p:ph type="title"/>
          </p:nvPr>
        </p:nvSpPr>
        <p:spPr>
          <a:xfrm>
            <a:off x="1141413" y="618518"/>
            <a:ext cx="6003458" cy="1478570"/>
          </a:xfrm>
        </p:spPr>
        <p:txBody>
          <a:bodyPr>
            <a:normAutofit/>
          </a:bodyPr>
          <a:lstStyle/>
          <a:p>
            <a:r>
              <a:rPr lang="en-US" sz="4000" b="1" kern="0" dirty="0">
                <a:effectLst/>
                <a:latin typeface="Times New Roman" panose="02020603050405020304" pitchFamily="18" charset="0"/>
                <a:ea typeface="Calibri" panose="020F0502020204030204" pitchFamily="34" charset="0"/>
              </a:rPr>
              <a:t>TOOLS / ALGORITHMS USED :-</a:t>
            </a:r>
            <a:endParaRPr lang="en-IN" sz="4000" dirty="0"/>
          </a:p>
        </p:txBody>
      </p:sp>
      <p:sp>
        <p:nvSpPr>
          <p:cNvPr id="3" name="Content Placeholder 2">
            <a:extLst>
              <a:ext uri="{FF2B5EF4-FFF2-40B4-BE49-F238E27FC236}">
                <a16:creationId xmlns:a16="http://schemas.microsoft.com/office/drawing/2014/main" id="{97F0DADC-1D59-245E-C29B-58812AFA008F}"/>
              </a:ext>
            </a:extLst>
          </p:cNvPr>
          <p:cNvSpPr>
            <a:spLocks noGrp="1"/>
          </p:cNvSpPr>
          <p:nvPr>
            <p:ph idx="1"/>
          </p:nvPr>
        </p:nvSpPr>
        <p:spPr>
          <a:xfrm>
            <a:off x="1141412" y="1945341"/>
            <a:ext cx="9905999" cy="3845860"/>
          </a:xfrm>
        </p:spPr>
        <p:txBody>
          <a:bodyPr>
            <a:normAutofit fontScale="92500" lnSpcReduction="10000"/>
          </a:bodyPr>
          <a:lstStyle/>
          <a:p>
            <a:pPr marL="305435" indent="0">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Oralyzer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is the tool used for the web based application for CRLF injection flaw that tool is fully automated tool is a fully automated tool developed in the python language it supports the proxy , custom payload use and extracting URL’s from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Wayback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machine.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DOM : DOM based the open redirection arises when a script writes the controllable data into the target of a redirection in an unsafe way .  An attacker may able to uses the vulnerabilities to construct URL that visited by another application user, will cause redirection to arbitrary external domain.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Append &gt;&gt; :  uses the operator adds the output to existing content instead of overwriting the allows the redirect the output from multiple commands to a signal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19AAA019-F919-9B0F-EEA9-D1A90FA802CE}"/>
              </a:ext>
            </a:extLst>
          </p:cNvPr>
          <p:cNvPicPr>
            <a:picLocks noChangeAspect="1"/>
          </p:cNvPicPr>
          <p:nvPr/>
        </p:nvPicPr>
        <p:blipFill>
          <a:blip r:embed="rId2"/>
          <a:srcRect/>
          <a:stretch>
            <a:fillRect/>
          </a:stretch>
        </p:blipFill>
        <p:spPr bwMode="auto">
          <a:xfrm>
            <a:off x="7220378" y="394355"/>
            <a:ext cx="3916680" cy="866775"/>
          </a:xfrm>
          <a:prstGeom prst="rect">
            <a:avLst/>
          </a:prstGeom>
          <a:noFill/>
        </p:spPr>
      </p:pic>
    </p:spTree>
    <p:extLst>
      <p:ext uri="{BB962C8B-B14F-4D97-AF65-F5344CB8AC3E}">
        <p14:creationId xmlns:p14="http://schemas.microsoft.com/office/powerpoint/2010/main" val="145254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BFF5-6A70-0304-A8A7-B5A881781955}"/>
              </a:ext>
            </a:extLst>
          </p:cNvPr>
          <p:cNvSpPr>
            <a:spLocks noGrp="1"/>
          </p:cNvSpPr>
          <p:nvPr>
            <p:ph type="title"/>
          </p:nvPr>
        </p:nvSpPr>
        <p:spPr>
          <a:xfrm>
            <a:off x="1141413" y="618518"/>
            <a:ext cx="5967599" cy="1478570"/>
          </a:xfrm>
        </p:spPr>
        <p:txBody>
          <a:bodyPr>
            <a:normAutofit/>
          </a:bodyPr>
          <a:lstStyle/>
          <a:p>
            <a:r>
              <a:rPr lang="en-US" sz="4400" b="1" kern="0" dirty="0">
                <a:effectLst/>
                <a:latin typeface="Times New Roman" panose="02020603050405020304" pitchFamily="18" charset="0"/>
                <a:ea typeface="Calibri" panose="020F0502020204030204" pitchFamily="34" charset="0"/>
              </a:rPr>
              <a:t>RESULTs:-</a:t>
            </a:r>
            <a:endParaRPr lang="en-IN" sz="4400" dirty="0"/>
          </a:p>
        </p:txBody>
      </p:sp>
      <p:pic>
        <p:nvPicPr>
          <p:cNvPr id="4" name="Picture 3">
            <a:extLst>
              <a:ext uri="{FF2B5EF4-FFF2-40B4-BE49-F238E27FC236}">
                <a16:creationId xmlns:a16="http://schemas.microsoft.com/office/drawing/2014/main" id="{8C75A366-B50D-E231-AAE8-6D50F4837A99}"/>
              </a:ext>
            </a:extLst>
          </p:cNvPr>
          <p:cNvPicPr>
            <a:picLocks noChangeAspect="1"/>
          </p:cNvPicPr>
          <p:nvPr/>
        </p:nvPicPr>
        <p:blipFill>
          <a:blip r:embed="rId2"/>
          <a:srcRect/>
          <a:stretch>
            <a:fillRect/>
          </a:stretch>
        </p:blipFill>
        <p:spPr bwMode="auto">
          <a:xfrm>
            <a:off x="7220378" y="394355"/>
            <a:ext cx="3916680" cy="866775"/>
          </a:xfrm>
          <a:prstGeom prst="rect">
            <a:avLst/>
          </a:prstGeom>
          <a:noFill/>
        </p:spPr>
      </p:pic>
      <p:pic>
        <p:nvPicPr>
          <p:cNvPr id="5" name="Content Placeholder 4">
            <a:extLst>
              <a:ext uri="{FF2B5EF4-FFF2-40B4-BE49-F238E27FC236}">
                <a16:creationId xmlns:a16="http://schemas.microsoft.com/office/drawing/2014/main" id="{7AB46B3E-C032-A77C-BF6E-F09DE1B1C6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7673" y="2446677"/>
            <a:ext cx="9693480" cy="3147333"/>
          </a:xfrm>
          <a:prstGeom prst="rect">
            <a:avLst/>
          </a:prstGeom>
        </p:spPr>
      </p:pic>
    </p:spTree>
    <p:extLst>
      <p:ext uri="{BB962C8B-B14F-4D97-AF65-F5344CB8AC3E}">
        <p14:creationId xmlns:p14="http://schemas.microsoft.com/office/powerpoint/2010/main" val="536698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4FF98E-98F9-62EA-74C1-39033024A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638" y="1787550"/>
            <a:ext cx="9571549" cy="3093988"/>
          </a:xfrm>
          <a:prstGeom prst="rect">
            <a:avLst/>
          </a:prstGeom>
        </p:spPr>
      </p:pic>
    </p:spTree>
    <p:extLst>
      <p:ext uri="{BB962C8B-B14F-4D97-AF65-F5344CB8AC3E}">
        <p14:creationId xmlns:p14="http://schemas.microsoft.com/office/powerpoint/2010/main" val="230427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60FD-E5D0-4DE6-C7CF-142147804D85}"/>
              </a:ext>
            </a:extLst>
          </p:cNvPr>
          <p:cNvSpPr>
            <a:spLocks noGrp="1"/>
          </p:cNvSpPr>
          <p:nvPr>
            <p:ph type="title"/>
          </p:nvPr>
        </p:nvSpPr>
        <p:spPr>
          <a:xfrm>
            <a:off x="1141413" y="618518"/>
            <a:ext cx="5931740" cy="1478570"/>
          </a:xfrm>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D0E383F1-B855-9F3E-71D9-E1AC25B71A6E}"/>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now know how harmful an open redirect vulnerability can be and why it is so important to prevent it. The easiest and the most effective way to prevent it is by not letting your user have control of where the page redirects them to. It is only necessary to provide users with the authority to enter short keywords and map them to the target URL or simply allow them to confirm before being redirected to the destination.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618C3B4-C5DA-4B17-7E24-8747A1C3B9E5}"/>
              </a:ext>
            </a:extLst>
          </p:cNvPr>
          <p:cNvPicPr>
            <a:picLocks noChangeAspect="1"/>
          </p:cNvPicPr>
          <p:nvPr/>
        </p:nvPicPr>
        <p:blipFill>
          <a:blip r:embed="rId2"/>
          <a:srcRect/>
          <a:stretch>
            <a:fillRect/>
          </a:stretch>
        </p:blipFill>
        <p:spPr bwMode="auto">
          <a:xfrm>
            <a:off x="7220378" y="394355"/>
            <a:ext cx="3916680" cy="866775"/>
          </a:xfrm>
          <a:prstGeom prst="rect">
            <a:avLst/>
          </a:prstGeom>
          <a:noFill/>
        </p:spPr>
      </p:pic>
    </p:spTree>
    <p:extLst>
      <p:ext uri="{BB962C8B-B14F-4D97-AF65-F5344CB8AC3E}">
        <p14:creationId xmlns:p14="http://schemas.microsoft.com/office/powerpoint/2010/main" val="1197146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55C0-8681-0AEB-258C-608440B6079D}"/>
              </a:ext>
            </a:extLst>
          </p:cNvPr>
          <p:cNvSpPr>
            <a:spLocks noGrp="1"/>
          </p:cNvSpPr>
          <p:nvPr>
            <p:ph type="title"/>
          </p:nvPr>
        </p:nvSpPr>
        <p:spPr>
          <a:xfrm>
            <a:off x="1141413" y="618518"/>
            <a:ext cx="5958634" cy="1478570"/>
          </a:xfrm>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72093237-4F72-ACF4-B493-0B3952C77DEE}"/>
              </a:ext>
            </a:extLst>
          </p:cNvPr>
          <p:cNvSpPr>
            <a:spLocks noGrp="1"/>
          </p:cNvSpPr>
          <p:nvPr>
            <p:ph idx="1"/>
          </p:nvPr>
        </p:nvSpPr>
        <p:spPr/>
        <p:txBody>
          <a:bodyPr/>
          <a:lstStyle/>
          <a:p>
            <a:pPr marL="342900" lvl="0" indent="-342900">
              <a:lnSpc>
                <a:spcPct val="150000"/>
              </a:lnSpc>
              <a:buFont typeface="Calibri" panose="020F0502020204030204" pitchFamily="34" charset="0"/>
              <a:buChar char="-"/>
            </a:pP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https://learn.snyk.io/lessons/open-redirect/javascript/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https://brightsec.com/blog/open-redirect-vulnerabilities/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alibri" panose="020F0502020204030204" pitchFamily="34" charset="0"/>
              <a:buChar char="-"/>
            </a:pP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https://secnhack.in/open-redirection-vulnerability exploiting-and-mitigation</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solidFill>
                <a:schemeClr val="bg1"/>
              </a:solidFill>
            </a:endParaRPr>
          </a:p>
        </p:txBody>
      </p:sp>
      <p:pic>
        <p:nvPicPr>
          <p:cNvPr id="4" name="Picture 3">
            <a:extLst>
              <a:ext uri="{FF2B5EF4-FFF2-40B4-BE49-F238E27FC236}">
                <a16:creationId xmlns:a16="http://schemas.microsoft.com/office/drawing/2014/main" id="{88EDE301-21FD-85DD-ED66-0D2F725F34FF}"/>
              </a:ext>
            </a:extLst>
          </p:cNvPr>
          <p:cNvPicPr>
            <a:picLocks noChangeAspect="1"/>
          </p:cNvPicPr>
          <p:nvPr/>
        </p:nvPicPr>
        <p:blipFill>
          <a:blip r:embed="rId4"/>
          <a:srcRect/>
          <a:stretch>
            <a:fillRect/>
          </a:stretch>
        </p:blipFill>
        <p:spPr bwMode="auto">
          <a:xfrm>
            <a:off x="7238307" y="491028"/>
            <a:ext cx="3916680" cy="866775"/>
          </a:xfrm>
          <a:prstGeom prst="rect">
            <a:avLst/>
          </a:prstGeom>
          <a:noFill/>
        </p:spPr>
      </p:pic>
    </p:spTree>
    <p:extLst>
      <p:ext uri="{BB962C8B-B14F-4D97-AF65-F5344CB8AC3E}">
        <p14:creationId xmlns:p14="http://schemas.microsoft.com/office/powerpoint/2010/main" val="2309926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05F5-6B65-AD9D-BC82-56EC3A902EBD}"/>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310920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38E6-6EF6-6816-4484-51C5DBE89B5F}"/>
              </a:ext>
            </a:extLst>
          </p:cNvPr>
          <p:cNvSpPr>
            <a:spLocks noGrp="1"/>
          </p:cNvSpPr>
          <p:nvPr>
            <p:ph type="title"/>
          </p:nvPr>
        </p:nvSpPr>
        <p:spPr>
          <a:xfrm>
            <a:off x="1141413" y="618518"/>
            <a:ext cx="5895881" cy="1478570"/>
          </a:xfrm>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ABSTRACT :-</a:t>
            </a:r>
            <a:endParaRPr lang="en-IN" sz="4400" dirty="0"/>
          </a:p>
        </p:txBody>
      </p:sp>
      <p:sp>
        <p:nvSpPr>
          <p:cNvPr id="3" name="Content Placeholder 2">
            <a:extLst>
              <a:ext uri="{FF2B5EF4-FFF2-40B4-BE49-F238E27FC236}">
                <a16:creationId xmlns:a16="http://schemas.microsoft.com/office/drawing/2014/main" id="{88D83976-CFB0-89B5-8703-8452C5F075E5}"/>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Open redirect is a security defect in an app or a web page that causes it to fail to properly authenticate URLs. When apps and web pages have requests for URLs, they are supposed to prove that those URLs are part of the expected page’s domain. To test the web-based application manually for Open Redirection is very difficult. So we need an automated script that can make the task of manual testing easier and save the time of the penetration tester.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OpenRedireX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an automated script developed in the Python language which tests the single URL and Multiple URLs or Open Redirection Vulnerability by inserting the payload of open redirection into the URL parameter and analyzing the response from the server.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OpenRedireX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supports customizing the payload list and also allows users to use their payload list.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OpenRedireX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tool is open-source and free to use. These can be done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linux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kali finder tools in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linux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operating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7D0C51AE-2347-C2B3-F3D6-8CDF8109BD4F}"/>
              </a:ext>
            </a:extLst>
          </p:cNvPr>
          <p:cNvPicPr>
            <a:picLocks noChangeAspect="1"/>
          </p:cNvPicPr>
          <p:nvPr/>
        </p:nvPicPr>
        <p:blipFill>
          <a:blip r:embed="rId2"/>
          <a:srcRect/>
          <a:stretch>
            <a:fillRect/>
          </a:stretch>
        </p:blipFill>
        <p:spPr bwMode="auto">
          <a:xfrm>
            <a:off x="7130731" y="499946"/>
            <a:ext cx="3916680" cy="866775"/>
          </a:xfrm>
          <a:prstGeom prst="rect">
            <a:avLst/>
          </a:prstGeom>
          <a:noFill/>
        </p:spPr>
      </p:pic>
    </p:spTree>
    <p:extLst>
      <p:ext uri="{BB962C8B-B14F-4D97-AF65-F5344CB8AC3E}">
        <p14:creationId xmlns:p14="http://schemas.microsoft.com/office/powerpoint/2010/main" val="11305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AD2C-278C-DAAA-4BF5-5ED80C86EA83}"/>
              </a:ext>
            </a:extLst>
          </p:cNvPr>
          <p:cNvSpPr>
            <a:spLocks noGrp="1"/>
          </p:cNvSpPr>
          <p:nvPr>
            <p:ph type="title"/>
          </p:nvPr>
        </p:nvSpPr>
        <p:spPr>
          <a:xfrm>
            <a:off x="1141413" y="618518"/>
            <a:ext cx="5806234" cy="1478570"/>
          </a:xfrm>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INTRODUCTION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8F6AF551-3A94-F724-737E-FAE3B87E9F86}"/>
              </a:ext>
            </a:extLst>
          </p:cNvPr>
          <p:cNvSpPr>
            <a:spLocks noGrp="1"/>
          </p:cNvSpPr>
          <p:nvPr>
            <p:ph idx="1"/>
          </p:nvPr>
        </p:nvSpPr>
        <p:spPr/>
        <p:txBody>
          <a:bodyPr/>
          <a:lstStyle/>
          <a:p>
            <a:pPr marL="0" indent="0">
              <a:lnSpc>
                <a:spcPct val="150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a:t>
            </a:r>
            <a:r>
              <a:rPr lang="en-US" sz="1800"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Open Redirect Scanner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vulnerability that can be used to manipulate the application to redirect the users to a different URL other can be the one that’s intended , this can be done by manipulating the URL to include the parameters that redirects the user to different URL’s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Open Redirect Scanner is a problem if the same redirect doesn’t features filtered or validated then it becomes unsafe as there is a possibility of an attacker inserting malicious content into the input ensures the high amount of risk into 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EA47E177-BA0F-A35C-1328-5B253218866A}"/>
              </a:ext>
            </a:extLst>
          </p:cNvPr>
          <p:cNvPicPr>
            <a:picLocks noChangeAspect="1"/>
          </p:cNvPicPr>
          <p:nvPr/>
        </p:nvPicPr>
        <p:blipFill>
          <a:blip r:embed="rId2"/>
          <a:srcRect/>
          <a:stretch>
            <a:fillRect/>
          </a:stretch>
        </p:blipFill>
        <p:spPr bwMode="auto">
          <a:xfrm>
            <a:off x="7220378" y="394355"/>
            <a:ext cx="3916680" cy="866775"/>
          </a:xfrm>
          <a:prstGeom prst="rect">
            <a:avLst/>
          </a:prstGeom>
          <a:noFill/>
        </p:spPr>
      </p:pic>
    </p:spTree>
    <p:extLst>
      <p:ext uri="{BB962C8B-B14F-4D97-AF65-F5344CB8AC3E}">
        <p14:creationId xmlns:p14="http://schemas.microsoft.com/office/powerpoint/2010/main" val="232463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5A520-7275-EC14-53AE-6D7DED0514ED}"/>
              </a:ext>
            </a:extLst>
          </p:cNvPr>
          <p:cNvSpPr>
            <a:spLocks noGrp="1"/>
          </p:cNvSpPr>
          <p:nvPr>
            <p:ph idx="1"/>
          </p:nvPr>
        </p:nvSpPr>
        <p:spPr>
          <a:xfrm>
            <a:off x="1141413" y="905435"/>
            <a:ext cx="6505482" cy="4885766"/>
          </a:xfrm>
        </p:spPr>
        <p:txBody>
          <a:bodyPr>
            <a:normAutofit fontScale="85000" lnSpcReduction="10000"/>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Open Redirect Scanner uses the various types of methods to prevent into it they are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HTTP Location Header :-  It specifies the new browser location , is the most common redirection method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6760">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Location : https://www.attacker.com/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Meta tag redirects :- it uses the HTML meta tag to navigate the new locations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&lt;meta http-</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equiv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“refresh” content = “0:url=https://www.attacker.com/” /&gt;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DOM – based redirects the use JavaScript to manipulate the DOM window properties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6760">
              <a:lnSpc>
                <a:spcPct val="15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window.location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‘https://www.attacker .com’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C9CE69A-B5DD-AF00-1BE5-7C2117938FC7}"/>
              </a:ext>
            </a:extLst>
          </p:cNvPr>
          <p:cNvPicPr>
            <a:picLocks noChangeAspect="1"/>
          </p:cNvPicPr>
          <p:nvPr/>
        </p:nvPicPr>
        <p:blipFill>
          <a:blip r:embed="rId2"/>
          <a:srcRect/>
          <a:stretch>
            <a:fillRect/>
          </a:stretch>
        </p:blipFill>
        <p:spPr bwMode="auto">
          <a:xfrm>
            <a:off x="7727575" y="131388"/>
            <a:ext cx="3490163" cy="866775"/>
          </a:xfrm>
          <a:prstGeom prst="rect">
            <a:avLst/>
          </a:prstGeom>
          <a:noFill/>
        </p:spPr>
      </p:pic>
    </p:spTree>
    <p:extLst>
      <p:ext uri="{BB962C8B-B14F-4D97-AF65-F5344CB8AC3E}">
        <p14:creationId xmlns:p14="http://schemas.microsoft.com/office/powerpoint/2010/main" val="398755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F0B4-4C45-18C5-6D28-33EEAA774F7A}"/>
              </a:ext>
            </a:extLst>
          </p:cNvPr>
          <p:cNvSpPr>
            <a:spLocks noGrp="1"/>
          </p:cNvSpPr>
          <p:nvPr>
            <p:ph type="title"/>
          </p:nvPr>
        </p:nvSpPr>
        <p:spPr/>
        <p:txBody>
          <a:bodyPr/>
          <a:lstStyle/>
          <a:p>
            <a:r>
              <a:rPr lang="en-US" sz="3600" b="1" kern="0" dirty="0">
                <a:effectLst/>
                <a:latin typeface="Times New Roman" panose="02020603050405020304" pitchFamily="18" charset="0"/>
                <a:ea typeface="Calibri" panose="020F0502020204030204" pitchFamily="34" charset="0"/>
              </a:rPr>
              <a:t>Architecture :-</a:t>
            </a:r>
            <a:endParaRPr lang="en-IN" dirty="0"/>
          </a:p>
        </p:txBody>
      </p:sp>
      <p:sp>
        <p:nvSpPr>
          <p:cNvPr id="6" name="Content Placeholder 5">
            <a:extLst>
              <a:ext uri="{FF2B5EF4-FFF2-40B4-BE49-F238E27FC236}">
                <a16:creationId xmlns:a16="http://schemas.microsoft.com/office/drawing/2014/main" id="{77D593F3-A1BE-FACD-31E0-6CDE4901BE61}"/>
              </a:ext>
            </a:extLst>
          </p:cNvPr>
          <p:cNvSpPr>
            <a:spLocks noGrp="1"/>
          </p:cNvSpPr>
          <p:nvPr>
            <p:ph sz="quarter" idx="4"/>
          </p:nvPr>
        </p:nvSpPr>
        <p:spPr>
          <a:xfrm>
            <a:off x="6172200" y="2097087"/>
            <a:ext cx="4875210" cy="3694111"/>
          </a:xfrm>
        </p:spPr>
        <p:txBody>
          <a:bodyPr>
            <a:normAutofit fontScale="77500" lnSpcReduction="20000"/>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Open Redirect Scanner / vulnerabilities arises the application incorporates the controllable data into targets the redirection of an unsafe way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 attacker can create a URL within the application that causes the redirection to an arbitrary external domain . these process can be done while the data seen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safe site URL has entered the login(username, passwords) credentials the open redirect navigates into the correct destination or malicious redirection says into it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alibri" panose="020F050202020403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data sends the data by open redirect into the correct navigation site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7" name="Content Placeholder 6">
            <a:extLst>
              <a:ext uri="{FF2B5EF4-FFF2-40B4-BE49-F238E27FC236}">
                <a16:creationId xmlns:a16="http://schemas.microsoft.com/office/drawing/2014/main" id="{DAD3A506-00A7-BA2E-3CD5-A49E56A8D7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90401" y="2606321"/>
            <a:ext cx="4878387" cy="2927032"/>
          </a:xfrm>
          <a:prstGeom prst="rect">
            <a:avLst/>
          </a:prstGeom>
          <a:noFill/>
          <a:ln>
            <a:noFill/>
          </a:ln>
        </p:spPr>
      </p:pic>
      <p:pic>
        <p:nvPicPr>
          <p:cNvPr id="8" name="Picture 7">
            <a:extLst>
              <a:ext uri="{FF2B5EF4-FFF2-40B4-BE49-F238E27FC236}">
                <a16:creationId xmlns:a16="http://schemas.microsoft.com/office/drawing/2014/main" id="{54985F00-EF1B-FAC3-6C4D-252A85766366}"/>
              </a:ext>
            </a:extLst>
          </p:cNvPr>
          <p:cNvPicPr>
            <a:picLocks noChangeAspect="1"/>
          </p:cNvPicPr>
          <p:nvPr/>
        </p:nvPicPr>
        <p:blipFill>
          <a:blip r:embed="rId3"/>
          <a:srcRect/>
          <a:stretch>
            <a:fillRect/>
          </a:stretch>
        </p:blipFill>
        <p:spPr bwMode="auto">
          <a:xfrm>
            <a:off x="7130730" y="633414"/>
            <a:ext cx="3916680" cy="866775"/>
          </a:xfrm>
          <a:prstGeom prst="rect">
            <a:avLst/>
          </a:prstGeom>
          <a:noFill/>
        </p:spPr>
      </p:pic>
    </p:spTree>
    <p:extLst>
      <p:ext uri="{BB962C8B-B14F-4D97-AF65-F5344CB8AC3E}">
        <p14:creationId xmlns:p14="http://schemas.microsoft.com/office/powerpoint/2010/main" val="345224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E2B7-169B-EEA7-54DF-57F886EF3336}"/>
              </a:ext>
            </a:extLst>
          </p:cNvPr>
          <p:cNvSpPr>
            <a:spLocks noGrp="1"/>
          </p:cNvSpPr>
          <p:nvPr>
            <p:ph type="title"/>
          </p:nvPr>
        </p:nvSpPr>
        <p:spPr>
          <a:xfrm>
            <a:off x="1141413" y="618518"/>
            <a:ext cx="5994493" cy="1478570"/>
          </a:xfrm>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SURVEY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ADB77739-6183-2C2A-05D0-0D662CE494F8}"/>
              </a:ext>
            </a:extLst>
          </p:cNvPr>
          <p:cNvSpPr>
            <a:spLocks noGrp="1"/>
          </p:cNvSpPr>
          <p:nvPr>
            <p:ph idx="1"/>
          </p:nvPr>
        </p:nvSpPr>
        <p:spPr/>
        <p:txBody>
          <a:bodyPr>
            <a:normAutofit fontScale="92500" lnSpcReduction="20000"/>
          </a:bodyPr>
          <a:lstStyle/>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article was published by </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“Uber.com by InfoSec Write -ups”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says about the unvalidated  redirects &amp; forwards are possible when a web application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domain redirects the URL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sends the evil URL with a payload(that obfuscate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url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cheat the user with any encode that available)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code executes their part of execution to follow requests the final destination &amp; sees that if open redirect scanner works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scanner loads a list of subdomains an add a payload to final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url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sees what it does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DF90009-A634-6FD0-0A4E-77C1EEB4EBF8}"/>
              </a:ext>
            </a:extLst>
          </p:cNvPr>
          <p:cNvPicPr>
            <a:picLocks noChangeAspect="1"/>
          </p:cNvPicPr>
          <p:nvPr/>
        </p:nvPicPr>
        <p:blipFill>
          <a:blip r:embed="rId2"/>
          <a:srcRect/>
          <a:stretch>
            <a:fillRect/>
          </a:stretch>
        </p:blipFill>
        <p:spPr bwMode="auto">
          <a:xfrm>
            <a:off x="7220378" y="394355"/>
            <a:ext cx="3916680" cy="866775"/>
          </a:xfrm>
          <a:prstGeom prst="rect">
            <a:avLst/>
          </a:prstGeom>
          <a:noFill/>
        </p:spPr>
      </p:pic>
    </p:spTree>
    <p:extLst>
      <p:ext uri="{BB962C8B-B14F-4D97-AF65-F5344CB8AC3E}">
        <p14:creationId xmlns:p14="http://schemas.microsoft.com/office/powerpoint/2010/main" val="263633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D601-69D0-B4BC-5736-51B361ED2A7F}"/>
              </a:ext>
            </a:extLst>
          </p:cNvPr>
          <p:cNvSpPr>
            <a:spLocks noGrp="1"/>
          </p:cNvSpPr>
          <p:nvPr>
            <p:ph type="title"/>
          </p:nvPr>
        </p:nvSpPr>
        <p:spPr>
          <a:xfrm>
            <a:off x="1123483" y="663341"/>
            <a:ext cx="6003458" cy="1478570"/>
          </a:xfrm>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403F3144-F4CD-CE5D-8596-951964475D46}"/>
              </a:ext>
            </a:extLst>
          </p:cNvPr>
          <p:cNvSpPr>
            <a:spLocks noGrp="1"/>
          </p:cNvSpPr>
          <p:nvPr>
            <p:ph idx="1"/>
          </p:nvPr>
        </p:nvSpPr>
        <p:spPr>
          <a:xfrm>
            <a:off x="1123482" y="1703294"/>
            <a:ext cx="9905999" cy="4132730"/>
          </a:xfrm>
        </p:spPr>
        <p:txBody>
          <a:bodyPr>
            <a:normAutofit fontScale="62500" lnSpcReduction="20000"/>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of websites and applications is a complex networks of connection  between internet , URL’s, interconnected technologies &amp; services allowed by the users to access and interact with digital content and services on the internet . some key components are existing system that includes are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fast scan to find open redirect vulnerabilities : that they used the vulnerabilities that writes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url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scan and click stat button to proceed the process into it . but it ha some limitations Into it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we want to scan parameters of form used the page of HTML form parser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get fast scan allows the parameter in query using HTTP GET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expert mode if application accepts the data using HTTP methods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POST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DELETE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application requires the authentication from web access page should be scan uses the expert mode from authentication mode into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F3CA486-C19A-9199-3370-0B4BBAC72C96}"/>
              </a:ext>
            </a:extLst>
          </p:cNvPr>
          <p:cNvPicPr>
            <a:picLocks noChangeAspect="1"/>
          </p:cNvPicPr>
          <p:nvPr/>
        </p:nvPicPr>
        <p:blipFill>
          <a:blip r:embed="rId2"/>
          <a:srcRect/>
          <a:stretch>
            <a:fillRect/>
          </a:stretch>
        </p:blipFill>
        <p:spPr bwMode="auto">
          <a:xfrm>
            <a:off x="7202448" y="439178"/>
            <a:ext cx="3916680" cy="866775"/>
          </a:xfrm>
          <a:prstGeom prst="rect">
            <a:avLst/>
          </a:prstGeom>
          <a:noFill/>
        </p:spPr>
      </p:pic>
    </p:spTree>
    <p:extLst>
      <p:ext uri="{BB962C8B-B14F-4D97-AF65-F5344CB8AC3E}">
        <p14:creationId xmlns:p14="http://schemas.microsoft.com/office/powerpoint/2010/main" val="429081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EE6B9-CC5E-1E92-8FD5-92F24E8E18FA}"/>
              </a:ext>
            </a:extLst>
          </p:cNvPr>
          <p:cNvSpPr>
            <a:spLocks noGrp="1"/>
          </p:cNvSpPr>
          <p:nvPr>
            <p:ph idx="1"/>
          </p:nvPr>
        </p:nvSpPr>
        <p:spPr>
          <a:xfrm>
            <a:off x="1141412" y="762000"/>
            <a:ext cx="9905999" cy="5029201"/>
          </a:xfrm>
        </p:spPr>
        <p:txBody>
          <a:bodyPr>
            <a:normAutofit fontScale="85000" lnSpcReduction="20000"/>
          </a:bodyPr>
          <a:lstStyle/>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HTML from parser are to scan web page from parameters that has many forms to submit then data to server by means of login , contact , search forms into it. The URL enters into the HTML format parser area uses analyze button to popup the select form to scan into it. Some hints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authentication header if web page needs authentications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set HTTP methods &amp; use any valid header as we want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Request body can be set with any HTTP methods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Uses the expert mode are ability to alter the aspect of HTTP request that includes the choosing of HTTP methods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 GET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-&gt;POST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 DELETE</a:t>
            </a:r>
          </a:p>
          <a:p>
            <a:pPr marL="0" lv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Selecting the HTTP headers , as well as deciding the request body into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0E169EEB-019F-3FC8-60AF-36F57BA2E7AA}"/>
              </a:ext>
            </a:extLst>
          </p:cNvPr>
          <p:cNvPicPr>
            <a:picLocks noChangeAspect="1"/>
          </p:cNvPicPr>
          <p:nvPr/>
        </p:nvPicPr>
        <p:blipFill>
          <a:blip r:embed="rId2"/>
          <a:srcRect/>
          <a:stretch>
            <a:fillRect/>
          </a:stretch>
        </p:blipFill>
        <p:spPr bwMode="auto">
          <a:xfrm>
            <a:off x="7372777" y="152401"/>
            <a:ext cx="3916680" cy="681318"/>
          </a:xfrm>
          <a:prstGeom prst="rect">
            <a:avLst/>
          </a:prstGeom>
          <a:noFill/>
        </p:spPr>
      </p:pic>
    </p:spTree>
    <p:extLst>
      <p:ext uri="{BB962C8B-B14F-4D97-AF65-F5344CB8AC3E}">
        <p14:creationId xmlns:p14="http://schemas.microsoft.com/office/powerpoint/2010/main" val="241048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2A0C-3D29-0194-696C-ABF256BB99B4}"/>
              </a:ext>
            </a:extLst>
          </p:cNvPr>
          <p:cNvSpPr>
            <a:spLocks noGrp="1"/>
          </p:cNvSpPr>
          <p:nvPr>
            <p:ph type="title"/>
          </p:nvPr>
        </p:nvSpPr>
        <p:spPr>
          <a:xfrm>
            <a:off x="1141413" y="618518"/>
            <a:ext cx="5931740" cy="1478570"/>
          </a:xfrm>
        </p:spPr>
        <p:txBody>
          <a:bodyPr>
            <a:normAutofit/>
          </a:bodyPr>
          <a:lstStyle/>
          <a:p>
            <a:r>
              <a:rPr lang="en-US" sz="4400" b="1" kern="0" dirty="0">
                <a:effectLst/>
                <a:latin typeface="Times New Roman" panose="02020603050405020304" pitchFamily="18" charset="0"/>
                <a:ea typeface="Calibri" panose="020F0502020204030204" pitchFamily="34" charset="0"/>
              </a:rPr>
              <a:t>PROPOSED SYSTEM:-</a:t>
            </a:r>
            <a:endParaRPr lang="en-IN" sz="4400" dirty="0"/>
          </a:p>
        </p:txBody>
      </p:sp>
      <p:sp>
        <p:nvSpPr>
          <p:cNvPr id="3" name="Content Placeholder 2">
            <a:extLst>
              <a:ext uri="{FF2B5EF4-FFF2-40B4-BE49-F238E27FC236}">
                <a16:creationId xmlns:a16="http://schemas.microsoft.com/office/drawing/2014/main" id="{1F453A12-E6F6-307F-E5FC-A0E3F798625D}"/>
              </a:ext>
            </a:extLst>
          </p:cNvPr>
          <p:cNvSpPr>
            <a:spLocks noGrp="1"/>
          </p:cNvSpPr>
          <p:nvPr>
            <p:ph idx="1"/>
          </p:nvPr>
        </p:nvSpPr>
        <p:spPr/>
        <p:txBody>
          <a:bodyPr>
            <a:normAutofit/>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Different kinds of Open Redirects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Header based:-   Header-based is a location header sent from the server. The benefit with this, from an attacker's perspective, is that the redirect always works even if JavaScript is not interpreted. A server-side function that gets a URL as input will follow the redirect and end up somewhere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JavaScript based:- When the redirect instead happens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only works in scenarios where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executed. It might not work for server-side functions, but it will work in the victim's web browser.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693924D-5BD9-AB0E-C70F-CE6D79238AFC}"/>
              </a:ext>
            </a:extLst>
          </p:cNvPr>
          <p:cNvPicPr>
            <a:picLocks noChangeAspect="1"/>
          </p:cNvPicPr>
          <p:nvPr/>
        </p:nvPicPr>
        <p:blipFill>
          <a:blip r:embed="rId2"/>
          <a:srcRect/>
          <a:stretch>
            <a:fillRect/>
          </a:stretch>
        </p:blipFill>
        <p:spPr bwMode="auto">
          <a:xfrm>
            <a:off x="7220378" y="394355"/>
            <a:ext cx="3916680" cy="866775"/>
          </a:xfrm>
          <a:prstGeom prst="rect">
            <a:avLst/>
          </a:prstGeom>
          <a:noFill/>
        </p:spPr>
      </p:pic>
    </p:spTree>
    <p:extLst>
      <p:ext uri="{BB962C8B-B14F-4D97-AF65-F5344CB8AC3E}">
        <p14:creationId xmlns:p14="http://schemas.microsoft.com/office/powerpoint/2010/main" val="656321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26</TotalTime>
  <Words>1584</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Tw Cen MT</vt:lpstr>
      <vt:lpstr>Circuit</vt:lpstr>
      <vt:lpstr>OPEN REDIRECT SCANNER </vt:lpstr>
      <vt:lpstr>ABSTRACT :-</vt:lpstr>
      <vt:lpstr>INTRODUCTION :- </vt:lpstr>
      <vt:lpstr>PowerPoint Presentation</vt:lpstr>
      <vt:lpstr>Architecture :-</vt:lpstr>
      <vt:lpstr>SURVEY :- </vt:lpstr>
      <vt:lpstr>EXISTING SYSTEM:- </vt:lpstr>
      <vt:lpstr>PowerPoint Presentation</vt:lpstr>
      <vt:lpstr>PROPOSED SYSTEM:-</vt:lpstr>
      <vt:lpstr>PowerPoint Presentation</vt:lpstr>
      <vt:lpstr>SUMMARIZE :- </vt:lpstr>
      <vt:lpstr>ADVANTAGES :-</vt:lpstr>
      <vt:lpstr>DISADVANTAGES</vt:lpstr>
      <vt:lpstr>TOOLS / ALGORITHMS USED :-</vt:lpstr>
      <vt:lpstr>RESULTs:-</vt:lpstr>
      <vt:lpstr>PowerPoint Presentation</vt:lpstr>
      <vt:lpstr>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REDIRECT SCANNER </dc:title>
  <dc:creator>koushikmahankali@hotmail.com</dc:creator>
  <cp:lastModifiedBy>koushikmahankali@hotmail.com</cp:lastModifiedBy>
  <cp:revision>1</cp:revision>
  <dcterms:created xsi:type="dcterms:W3CDTF">2023-05-11T14:30:14Z</dcterms:created>
  <dcterms:modified xsi:type="dcterms:W3CDTF">2023-05-11T14:56:28Z</dcterms:modified>
</cp:coreProperties>
</file>