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1" r:id="rId7"/>
    <p:sldId id="262" r:id="rId8"/>
    <p:sldId id="268" r:id="rId9"/>
    <p:sldId id="269" r:id="rId10"/>
    <p:sldId id="266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4EB-62BD-44D3-8166-A649E384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895F-95F0-4E65-A38E-001233BED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5293-B49F-434C-BC3A-B165FDC6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0F86-9F73-403C-8E76-5946639C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00D-6394-4865-84EC-DBF8277C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4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5225-DC47-4FD1-BF90-C693C652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6DE0A-2A52-4CD4-91B0-4A8BC41EC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FC21-71D6-44E7-BE72-C6CE328F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6620-AF50-4D07-919E-51CF8B1F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AA79-6CC9-49FB-98C7-8CBA032F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DD857-DFC3-4CD4-8106-F6E7FB272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D08CB-3AB6-4B52-94E6-7DACE833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0432-5C5C-48EE-AD1E-AE8FA41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B5F0-F945-4B6D-A292-30A121E5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BECF-C671-44E6-A4C1-960598CD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5E-A625-4E21-A499-F0E22D48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B9E3-5E6A-4CA5-9296-0FE126E3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FB30-516C-4294-9171-0AB3A98C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79B8-BE84-4BD3-BF09-1DE8C6C4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3A69-E54A-40DE-BBE0-A18B3F0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982C-290E-4FD6-867B-7AA23146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A1D2-90A3-4817-AADE-20A11E65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3CB3-3905-4202-B747-1989E42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F851-05FC-465E-9BC0-DC16544D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7B67-710C-4A78-838D-BA1D5BD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A548-2A64-4E5D-8187-979802C4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CCF3-B814-4E54-AE2F-5FB096F68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8D37A-FBA7-4D21-AC23-01EC17A6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5ED6B-86D5-44D9-A14D-A632502B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B17A-E9AE-4E03-958C-D71CC57E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9A3D-934E-442A-AD58-697514B0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8460-12FB-47D8-B482-FE71B3AA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2E35-4548-4040-9885-D0C9F0D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5F07-EB86-4F04-84F0-067EB4A9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19530-6441-4800-B224-197A14AE7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03AB3-2877-4344-9224-9256F06DB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CC74B-7BDF-446C-BA3D-04D4360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1AB07-63CE-4770-B0BD-39B7B30D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279A0-4003-4155-9A70-4AF32F0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7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7DB-091F-4082-B7A1-10B88D14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483C3-867D-44A6-B0D4-968CA8FB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0BBC0-E5D7-4959-ACEA-146BDCB0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E57C-1797-49DD-BEBA-F838AA6E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E56BC-E070-468A-BCB3-316D8D9A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906A-35A4-453D-9736-BDAF6DF0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7320B-4C40-4638-866A-9CD80C91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9B5A-E743-4CE2-AFCA-0DA80AB9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406D-A673-4E47-A1FE-C1ABBE9F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22A0-BBF0-4B3B-B08D-A60C43A5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DC50-7C95-4E44-A4E0-BEF3AE7A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D8F0-F4F6-4FD5-A66D-F078B78D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920B-5938-45FC-9722-FEA8016C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204-001C-4E53-866D-CA9BE357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567F-23D0-443C-ACDD-40B319BC0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F84C3-D30B-4734-81A9-243600EF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CF55-ED90-4A09-BD5E-49B7EE57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3C04-0DEA-42AE-AFDD-B35F713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06C8E-900B-470B-8351-4F005E9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9F278-DC5A-41FF-A123-A5319E9A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161F-993F-40A6-9CD1-9A541693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2FDE-C809-4852-9444-821BF0B5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7AE6-27F1-49D4-88B9-AE9A6FAD1E43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AD33-BE23-4D0E-B9B4-1EC75AF68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08DF-F3D4-4CAC-A60D-5F15BDCEB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0464-038A-45B3-A7E9-1FBE675D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C2CC-72A3-42C5-BE94-9570C6F4E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Greenspin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Feedback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65E3B-2C8A-406B-8975-FD98A45326B3}"/>
              </a:ext>
            </a:extLst>
          </p:cNvPr>
          <p:cNvSpPr txBox="1"/>
          <p:nvPr/>
        </p:nvSpPr>
        <p:spPr>
          <a:xfrm>
            <a:off x="463826" y="331304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9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7145-6875-45EE-9A4C-0D0F7E8B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6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Once the client clicks start my simulation then the code is simulated and the output shall be displayed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F93FA-7414-4BC5-8209-B45B96CAACE6}"/>
              </a:ext>
            </a:extLst>
          </p:cNvPr>
          <p:cNvSpPr txBox="1"/>
          <p:nvPr/>
        </p:nvSpPr>
        <p:spPr>
          <a:xfrm>
            <a:off x="2557670" y="3180522"/>
            <a:ext cx="382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of output GUI shall be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4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B8CD-7DE8-4046-B781-9DCC4B9C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B95EA-FF10-4A30-A8B2-44ECF77E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85987"/>
            <a:ext cx="6067425" cy="248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D8074-FB80-4F9C-905D-E7FAD8CCEA8E}"/>
              </a:ext>
            </a:extLst>
          </p:cNvPr>
          <p:cNvSpPr txBox="1"/>
          <p:nvPr/>
        </p:nvSpPr>
        <p:spPr>
          <a:xfrm>
            <a:off x="1007165" y="5658678"/>
            <a:ext cx="753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thermal inputs are only for car category for three </a:t>
            </a:r>
            <a:r>
              <a:rPr lang="en-US" dirty="0" err="1"/>
              <a:t>wheelrs</a:t>
            </a:r>
            <a:r>
              <a:rPr lang="en-US" dirty="0"/>
              <a:t> it wont be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3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B529-051F-48FC-A3DC-235EDB3E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5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5806-3D26-4277-90F4-9A5805DB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site looks like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40610-F66C-40D9-A595-B46A56A4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631"/>
            <a:ext cx="12192000" cy="52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E5AA-8A18-43F0-81D2-9134702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we click know your range then there shall be login credentials asked and once those have been approved then client shall witness the front end GUI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64192-AC7C-4C5D-B4CE-10668A492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221" y="2141537"/>
            <a:ext cx="920544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7CF0A5-7DA5-49D9-AE04-2AF128D6D13B}"/>
              </a:ext>
            </a:extLst>
          </p:cNvPr>
          <p:cNvSpPr/>
          <p:nvPr/>
        </p:nvSpPr>
        <p:spPr>
          <a:xfrm>
            <a:off x="6555184" y="4876110"/>
            <a:ext cx="3463459" cy="161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98377-FCAD-4809-B9A6-4DAC16B6814C}"/>
              </a:ext>
            </a:extLst>
          </p:cNvPr>
          <p:cNvSpPr txBox="1"/>
          <p:nvPr/>
        </p:nvSpPr>
        <p:spPr>
          <a:xfrm>
            <a:off x="8593414" y="5009322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 Performance Simulator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30ED20-312B-4F2D-B0BA-22A69BCD30CD}"/>
              </a:ext>
            </a:extLst>
          </p:cNvPr>
          <p:cNvCxnSpPr/>
          <p:nvPr/>
        </p:nvCxnSpPr>
        <p:spPr>
          <a:xfrm flipH="1">
            <a:off x="9130748" y="5378654"/>
            <a:ext cx="371061" cy="3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F8D-669F-44B5-8D62-0F0A28C9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EE490-5073-4010-A270-7126AFA1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30"/>
          <a:stretch/>
        </p:blipFill>
        <p:spPr>
          <a:xfrm>
            <a:off x="231913" y="2857500"/>
            <a:ext cx="5181600" cy="1143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26938-95FF-4958-86F5-670DB4A75987}"/>
              </a:ext>
            </a:extLst>
          </p:cNvPr>
          <p:cNvCxnSpPr/>
          <p:nvPr/>
        </p:nvCxnSpPr>
        <p:spPr>
          <a:xfrm>
            <a:off x="2756452" y="3880885"/>
            <a:ext cx="0" cy="10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5D163-0F35-46A9-A3D9-924518F610ED}"/>
              </a:ext>
            </a:extLst>
          </p:cNvPr>
          <p:cNvSpPr txBox="1"/>
          <p:nvPr/>
        </p:nvSpPr>
        <p:spPr>
          <a:xfrm>
            <a:off x="1060174" y="1442796"/>
            <a:ext cx="4414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Step1: </a:t>
            </a:r>
          </a:p>
          <a:p>
            <a:endParaRPr lang="en-US" dirty="0"/>
          </a:p>
          <a:p>
            <a:r>
              <a:rPr lang="en-US" dirty="0"/>
              <a:t>Enter Company Name: </a:t>
            </a:r>
            <a:r>
              <a:rPr lang="en-US" dirty="0" err="1">
                <a:solidFill>
                  <a:srgbClr val="00B050"/>
                </a:solidFill>
              </a:rPr>
              <a:t>Grevolve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Enter Vehicle Category</a:t>
            </a:r>
            <a:r>
              <a:rPr lang="en-US" dirty="0">
                <a:solidFill>
                  <a:srgbClr val="00B050"/>
                </a:solidFill>
              </a:rPr>
              <a:t>: Three Wheeler Cargo</a:t>
            </a:r>
          </a:p>
          <a:p>
            <a:r>
              <a:rPr lang="en-US" b="1" dirty="0"/>
              <a:t>Step 2: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EF4B8-99F4-4DD5-AC53-A8D5C056A39B}"/>
              </a:ext>
            </a:extLst>
          </p:cNvPr>
          <p:cNvSpPr txBox="1"/>
          <p:nvPr/>
        </p:nvSpPr>
        <p:spPr>
          <a:xfrm>
            <a:off x="1060174" y="5075583"/>
            <a:ext cx="104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input methodology is fine for now, later once the platform is functional we shall make the interactive GUI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83DE2-DB95-4684-A7C1-99F4D47497B1}"/>
              </a:ext>
            </a:extLst>
          </p:cNvPr>
          <p:cNvSpPr txBox="1"/>
          <p:nvPr/>
        </p:nvSpPr>
        <p:spPr>
          <a:xfrm>
            <a:off x="106018" y="5869345"/>
            <a:ext cx="1188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Remove the orange colored inputs highlighted in the excel as they shall be asked at the end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AF7C0-D991-4A1C-8E60-14E1160E40A8}"/>
              </a:ext>
            </a:extLst>
          </p:cNvPr>
          <p:cNvSpPr txBox="1"/>
          <p:nvPr/>
        </p:nvSpPr>
        <p:spPr>
          <a:xfrm>
            <a:off x="621527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582A1-31E1-4683-AB69-DAD254804FC7}"/>
              </a:ext>
            </a:extLst>
          </p:cNvPr>
          <p:cNvSpPr txBox="1"/>
          <p:nvPr/>
        </p:nvSpPr>
        <p:spPr>
          <a:xfrm>
            <a:off x="6096000" y="3197122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tables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8FAAB7-4764-4CFB-A514-3F78D0E8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33" y="365125"/>
            <a:ext cx="5853428" cy="271080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357114-5A11-422D-A09A-B6005ABCCDF7}"/>
              </a:ext>
            </a:extLst>
          </p:cNvPr>
          <p:cNvCxnSpPr/>
          <p:nvPr/>
        </p:nvCxnSpPr>
        <p:spPr>
          <a:xfrm flipV="1">
            <a:off x="4797287" y="1442796"/>
            <a:ext cx="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783EC8-CE67-4247-9036-426C47823952}"/>
              </a:ext>
            </a:extLst>
          </p:cNvPr>
          <p:cNvSpPr txBox="1"/>
          <p:nvPr/>
        </p:nvSpPr>
        <p:spPr>
          <a:xfrm>
            <a:off x="4373217" y="795130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Down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575216-617E-4190-B993-A5E0F6E0772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998644" y="503583"/>
            <a:ext cx="1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632F6D-C1E5-43F5-B201-12C1556024D8}"/>
              </a:ext>
            </a:extLst>
          </p:cNvPr>
          <p:cNvSpPr txBox="1"/>
          <p:nvPr/>
        </p:nvSpPr>
        <p:spPr>
          <a:xfrm>
            <a:off x="26504" y="-13180"/>
            <a:ext cx="1154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Wheeler-E rickshaw-Three Wheeler(L5M-Passenger)-Three Wheeler(L5N-Cargo, Passenger Cars, Pickup Trucks, Buses)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20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4230-15B2-4328-825A-5E4F703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Inputs: Lookup tables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04990-6330-43A9-A1B9-D9AEDB9C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690688"/>
            <a:ext cx="11077575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22A99-76E1-411D-B56E-591C4727CC7C}"/>
              </a:ext>
            </a:extLst>
          </p:cNvPr>
          <p:cNvSpPr txBox="1"/>
          <p:nvPr/>
        </p:nvSpPr>
        <p:spPr>
          <a:xfrm>
            <a:off x="0" y="5792325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lookup table heading which was missing in the earlier subheadings is attached. There are too many values here</a:t>
            </a:r>
          </a:p>
          <a:p>
            <a:r>
              <a:rPr lang="en-US" dirty="0"/>
              <a:t>So its better of you can have a excel sheet kind of structure in the lookup table so that we can enter all these values.</a:t>
            </a:r>
          </a:p>
          <a:p>
            <a:r>
              <a:rPr lang="en-US" dirty="0"/>
              <a:t>This values are for </a:t>
            </a:r>
            <a:r>
              <a:rPr lang="en-US" dirty="0" err="1"/>
              <a:t>Grevolve</a:t>
            </a:r>
            <a:r>
              <a:rPr lang="en-US" dirty="0"/>
              <a:t>, for different client this values shall be different which we shall enter in the lookup table heading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679A4-DD7C-4A23-AA1D-D62A11F85702}"/>
              </a:ext>
            </a:extLst>
          </p:cNvPr>
          <p:cNvSpPr txBox="1"/>
          <p:nvPr/>
        </p:nvSpPr>
        <p:spPr>
          <a:xfrm>
            <a:off x="7699513" y="901148"/>
            <a:ext cx="340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excel sheet has been attached</a:t>
            </a:r>
          </a:p>
          <a:p>
            <a:r>
              <a:rPr lang="en-US" dirty="0"/>
              <a:t>to directly paste these values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8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83D-0B53-46F1-B6C8-E7810C37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162"/>
          </a:xfrm>
        </p:spPr>
        <p:txBody>
          <a:bodyPr>
            <a:normAutofit/>
          </a:bodyPr>
          <a:lstStyle/>
          <a:p>
            <a:r>
              <a:rPr lang="en-US" dirty="0"/>
              <a:t>So at the backend input stage all the values mentioned have been entered.</a:t>
            </a:r>
            <a:br>
              <a:rPr lang="en-US" dirty="0"/>
            </a:br>
            <a:r>
              <a:rPr lang="en-US" dirty="0"/>
              <a:t>And now the front end inputs shall be asked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4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A0A-B3D0-43FD-B565-07BA676C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https://greenspin.tech/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C2BB-CE2E-4A70-B9D1-197230D1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64"/>
            <a:ext cx="10515600" cy="4351338"/>
          </a:xfrm>
        </p:spPr>
        <p:txBody>
          <a:bodyPr/>
          <a:lstStyle/>
          <a:p>
            <a:r>
              <a:rPr lang="en-IN" dirty="0"/>
              <a:t> Greenspin@123          --Password</a:t>
            </a:r>
          </a:p>
          <a:p>
            <a:r>
              <a:rPr lang="en-IN" dirty="0"/>
              <a:t>https://greenspin.tech/wp-login.php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6274-DDFE-42BE-AD2C-33E266B1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43" y="2616838"/>
            <a:ext cx="7354957" cy="41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E501F-070C-432B-BEFD-6C9AFF93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04950"/>
            <a:ext cx="11696700" cy="535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5F966A-301B-4A13-8FD5-872D00B89125}"/>
              </a:ext>
            </a:extLst>
          </p:cNvPr>
          <p:cNvSpPr/>
          <p:nvPr/>
        </p:nvSpPr>
        <p:spPr>
          <a:xfrm>
            <a:off x="838200" y="2107096"/>
            <a:ext cx="1745974" cy="3578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Wheelers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85434-28AC-4E3A-A18B-F5A41D1F081C}"/>
              </a:ext>
            </a:extLst>
          </p:cNvPr>
          <p:cNvSpPr/>
          <p:nvPr/>
        </p:nvSpPr>
        <p:spPr>
          <a:xfrm>
            <a:off x="2584174" y="2107095"/>
            <a:ext cx="1745974" cy="3578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Grevolve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B3D88-21E9-404C-AF8E-A9125B5C8318}"/>
              </a:ext>
            </a:extLst>
          </p:cNvPr>
          <p:cNvSpPr/>
          <p:nvPr/>
        </p:nvSpPr>
        <p:spPr>
          <a:xfrm>
            <a:off x="4330148" y="2107095"/>
            <a:ext cx="1745974" cy="3578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Gvolve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7CE04-6EE6-4003-87E5-448D1E78F845}"/>
              </a:ext>
            </a:extLst>
          </p:cNvPr>
          <p:cNvCxnSpPr/>
          <p:nvPr/>
        </p:nvCxnSpPr>
        <p:spPr>
          <a:xfrm flipV="1">
            <a:off x="3922643" y="1245704"/>
            <a:ext cx="2663687" cy="229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782DC8-BC59-412F-8A57-46C9F652A4EE}"/>
              </a:ext>
            </a:extLst>
          </p:cNvPr>
          <p:cNvSpPr txBox="1"/>
          <p:nvPr/>
        </p:nvSpPr>
        <p:spPr>
          <a:xfrm>
            <a:off x="7036904" y="781878"/>
            <a:ext cx="475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section shall be there only for cars  an buses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33AA58-A4B3-4347-ABD6-FA18210D1657}"/>
              </a:ext>
            </a:extLst>
          </p:cNvPr>
          <p:cNvCxnSpPr>
            <a:cxnSpLocks/>
          </p:cNvCxnSpPr>
          <p:nvPr/>
        </p:nvCxnSpPr>
        <p:spPr>
          <a:xfrm flipV="1">
            <a:off x="1987826" y="826316"/>
            <a:ext cx="2006463" cy="215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6D659A-D368-4401-9A40-4F3668DDB4C8}"/>
              </a:ext>
            </a:extLst>
          </p:cNvPr>
          <p:cNvSpPr txBox="1"/>
          <p:nvPr/>
        </p:nvSpPr>
        <p:spPr>
          <a:xfrm>
            <a:off x="3317033" y="456984"/>
            <a:ext cx="18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Drive Cycle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9943D4-CF2E-4EBF-8D7A-4302DE93255D}"/>
              </a:ext>
            </a:extLst>
          </p:cNvPr>
          <p:cNvCxnSpPr/>
          <p:nvPr/>
        </p:nvCxnSpPr>
        <p:spPr>
          <a:xfrm flipV="1">
            <a:off x="9568070" y="2285999"/>
            <a:ext cx="887895" cy="14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6CA28-3B7F-438F-8E8D-D9BD723B0507}"/>
              </a:ext>
            </a:extLst>
          </p:cNvPr>
          <p:cNvSpPr txBox="1"/>
          <p:nvPr/>
        </p:nvSpPr>
        <p:spPr>
          <a:xfrm>
            <a:off x="10053016" y="1604809"/>
            <a:ext cx="311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level</a:t>
            </a:r>
          </a:p>
          <a:p>
            <a:endParaRPr lang="en-US" dirty="0"/>
          </a:p>
          <a:p>
            <a:r>
              <a:rPr lang="en-US" dirty="0"/>
              <a:t>Specs of the vehicle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B4460B-253E-48A9-AEA7-1240A89F823A}"/>
              </a:ext>
            </a:extLst>
          </p:cNvPr>
          <p:cNvCxnSpPr/>
          <p:nvPr/>
        </p:nvCxnSpPr>
        <p:spPr>
          <a:xfrm flipH="1">
            <a:off x="2120348" y="2862470"/>
            <a:ext cx="304800" cy="34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DBA10-544E-46F9-8BD3-066ECFF5D873}"/>
              </a:ext>
            </a:extLst>
          </p:cNvPr>
          <p:cNvCxnSpPr/>
          <p:nvPr/>
        </p:nvCxnSpPr>
        <p:spPr>
          <a:xfrm flipH="1">
            <a:off x="3701291" y="2758181"/>
            <a:ext cx="304800" cy="34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1B21EA-4140-4933-BE80-DE44B4F57AFD}"/>
              </a:ext>
            </a:extLst>
          </p:cNvPr>
          <p:cNvCxnSpPr>
            <a:cxnSpLocks/>
          </p:cNvCxnSpPr>
          <p:nvPr/>
        </p:nvCxnSpPr>
        <p:spPr>
          <a:xfrm flipH="1">
            <a:off x="1711187" y="3591340"/>
            <a:ext cx="391767" cy="590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619C3-1B5E-42D8-BB01-E6EA8D4BBDCD}"/>
              </a:ext>
            </a:extLst>
          </p:cNvPr>
          <p:cNvCxnSpPr>
            <a:cxnSpLocks/>
          </p:cNvCxnSpPr>
          <p:nvPr/>
        </p:nvCxnSpPr>
        <p:spPr>
          <a:xfrm flipH="1">
            <a:off x="3317033" y="3386174"/>
            <a:ext cx="650337" cy="960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DD3CFB-A03E-473C-AD5D-DD681EF8E288}"/>
              </a:ext>
            </a:extLst>
          </p:cNvPr>
          <p:cNvCxnSpPr>
            <a:cxnSpLocks/>
          </p:cNvCxnSpPr>
          <p:nvPr/>
        </p:nvCxnSpPr>
        <p:spPr>
          <a:xfrm flipH="1" flipV="1">
            <a:off x="1742662" y="341747"/>
            <a:ext cx="682486" cy="12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C2E1A7-E230-414E-A9CC-7B49DBFC0455}"/>
              </a:ext>
            </a:extLst>
          </p:cNvPr>
          <p:cNvSpPr txBox="1"/>
          <p:nvPr/>
        </p:nvSpPr>
        <p:spPr>
          <a:xfrm>
            <a:off x="45778" y="40405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Predictor heading shall be replaced by Electric Vehicle Simulator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255C82-AE77-4700-9C6B-73956BE993AC}"/>
              </a:ext>
            </a:extLst>
          </p:cNvPr>
          <p:cNvCxnSpPr/>
          <p:nvPr/>
        </p:nvCxnSpPr>
        <p:spPr>
          <a:xfrm flipV="1">
            <a:off x="4006091" y="6427304"/>
            <a:ext cx="1149522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10CC0C-31B3-44A2-8622-1D679121CDC2}"/>
              </a:ext>
            </a:extLst>
          </p:cNvPr>
          <p:cNvSpPr txBox="1"/>
          <p:nvPr/>
        </p:nvSpPr>
        <p:spPr>
          <a:xfrm>
            <a:off x="5254486" y="6427304"/>
            <a:ext cx="23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Simulation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8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805F-7429-4FD2-BF14-FD4116DA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A6764-13B7-4D89-9B99-F6F68CC4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EDBDD-B189-4901-B4F4-02A30FD402EE}"/>
              </a:ext>
            </a:extLst>
          </p:cNvPr>
          <p:cNvSpPr txBox="1"/>
          <p:nvPr/>
        </p:nvSpPr>
        <p:spPr>
          <a:xfrm>
            <a:off x="2531165" y="2358887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Speed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FBDDA6-4423-4248-ACA0-FBC716117C7D}"/>
              </a:ext>
            </a:extLst>
          </p:cNvPr>
          <p:cNvSpPr/>
          <p:nvPr/>
        </p:nvSpPr>
        <p:spPr>
          <a:xfrm>
            <a:off x="2305878" y="2442433"/>
            <a:ext cx="225287" cy="272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332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Greenspin Video Feedback</vt:lpstr>
      <vt:lpstr>How the site looks like</vt:lpstr>
      <vt:lpstr>Once we click know your range then there shall be login credentials asked and once those have been approved then client shall witness the front end GUI</vt:lpstr>
      <vt:lpstr>Inputs</vt:lpstr>
      <vt:lpstr>Inputs: Lookup tables</vt:lpstr>
      <vt:lpstr>So at the backend input stage all the values mentioned have been entered. And now the front end inputs shall be asked </vt:lpstr>
      <vt:lpstr>https://greenspin.tech/</vt:lpstr>
      <vt:lpstr>PowerPoint Presentation</vt:lpstr>
      <vt:lpstr>PowerPoint Presentation</vt:lpstr>
      <vt:lpstr>Once the client clicks start my simulation then the code is simulated and the output shall be displayed 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Greenspin</dc:title>
  <dc:creator>Siddhesh Gosavi</dc:creator>
  <cp:lastModifiedBy>Siddhesh Gosavi</cp:lastModifiedBy>
  <cp:revision>41</cp:revision>
  <dcterms:created xsi:type="dcterms:W3CDTF">2021-08-31T07:09:49Z</dcterms:created>
  <dcterms:modified xsi:type="dcterms:W3CDTF">2021-09-07T10:55:21Z</dcterms:modified>
</cp:coreProperties>
</file>