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2" r:id="rId6"/>
    <p:sldId id="263" r:id="rId7"/>
    <p:sldId id="264" r:id="rId8"/>
    <p:sldId id="266" r:id="rId9"/>
    <p:sldId id="268" r:id="rId10"/>
    <p:sldId id="270" r:id="rId11"/>
    <p:sldId id="277" r:id="rId12"/>
    <p:sldId id="272" r:id="rId13"/>
    <p:sldId id="265"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gQnQeWk/8mPWGoYdZDm6/+HjdgA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36" name="Google Shape;33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7" name="Google Shape;40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1230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3" name="Google Shape;41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8" name="Google Shape;38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9" name="Google Shape;3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7" name="Google Shape;40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7" name="Google Shape;40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001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7" name="Google Shape;40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6058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grpSp>
        <p:nvGrpSpPr>
          <p:cNvPr id="12" name="Google Shape;12;p12"/>
          <p:cNvGrpSpPr/>
          <p:nvPr/>
        </p:nvGrpSpPr>
        <p:grpSpPr>
          <a:xfrm>
            <a:off x="-329674" y="-59376"/>
            <a:ext cx="12515851" cy="6923798"/>
            <a:chOff x="-329674" y="-51881"/>
            <a:chExt cx="12515851" cy="6923798"/>
          </a:xfrm>
        </p:grpSpPr>
        <p:sp>
          <p:nvSpPr>
            <p:cNvPr id="13" name="Google Shape;13;p12"/>
            <p:cNvSpPr/>
            <p:nvPr/>
          </p:nvSpPr>
          <p:spPr>
            <a:xfrm>
              <a:off x="-329674" y="1298404"/>
              <a:ext cx="9702800" cy="5573512"/>
            </a:xfrm>
            <a:custGeom>
              <a:avLst/>
              <a:gdLst/>
              <a:ahLst/>
              <a:cxnLst/>
              <a:rect l="l" t="t" r="r" b="b"/>
              <a:pathLst>
                <a:path w="2038" h="1169" extrusionOk="0">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2"/>
            <p:cNvSpPr/>
            <p:nvPr/>
          </p:nvSpPr>
          <p:spPr>
            <a:xfrm>
              <a:off x="670451" y="2018236"/>
              <a:ext cx="7373938" cy="4848892"/>
            </a:xfrm>
            <a:custGeom>
              <a:avLst/>
              <a:gdLst/>
              <a:ahLst/>
              <a:cxnLst/>
              <a:rect l="l" t="t" r="r" b="b"/>
              <a:pathLst>
                <a:path w="1549" h="1017" extrusionOk="0">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2"/>
            <p:cNvSpPr/>
            <p:nvPr/>
          </p:nvSpPr>
          <p:spPr>
            <a:xfrm>
              <a:off x="251351" y="1788400"/>
              <a:ext cx="8035925" cy="5083516"/>
            </a:xfrm>
            <a:custGeom>
              <a:avLst/>
              <a:gdLst/>
              <a:ahLst/>
              <a:cxnLst/>
              <a:rect l="l" t="t" r="r" b="b"/>
              <a:pathLst>
                <a:path w="1688" h="1066" extrusionOk="0">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2"/>
            <p:cNvSpPr/>
            <p:nvPr/>
          </p:nvSpPr>
          <p:spPr>
            <a:xfrm>
              <a:off x="-1061" y="549842"/>
              <a:ext cx="10334625" cy="6322075"/>
            </a:xfrm>
            <a:custGeom>
              <a:avLst/>
              <a:gdLst/>
              <a:ahLst/>
              <a:cxnLst/>
              <a:rect l="l" t="t" r="r" b="b"/>
              <a:pathLst>
                <a:path w="2171" h="1326" extrusionOk="0">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2"/>
            <p:cNvSpPr/>
            <p:nvPr/>
          </p:nvSpPr>
          <p:spPr>
            <a:xfrm>
              <a:off x="3701" y="6186246"/>
              <a:ext cx="504825" cy="681527"/>
            </a:xfrm>
            <a:custGeom>
              <a:avLst/>
              <a:gdLst/>
              <a:ahLst/>
              <a:cxnLst/>
              <a:rect l="l" t="t" r="r" b="b"/>
              <a:pathLst>
                <a:path w="106" h="143" extrusionOk="0">
                  <a:moveTo>
                    <a:pt x="0" y="0"/>
                  </a:moveTo>
                  <a:cubicBezTo>
                    <a:pt x="35" y="54"/>
                    <a:pt x="70" y="101"/>
                    <a:pt x="106" y="14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2"/>
            <p:cNvSpPr/>
            <p:nvPr/>
          </p:nvSpPr>
          <p:spPr>
            <a:xfrm>
              <a:off x="-1061" y="-51881"/>
              <a:ext cx="11091863" cy="6923796"/>
            </a:xfrm>
            <a:custGeom>
              <a:avLst/>
              <a:gdLst/>
              <a:ahLst/>
              <a:cxnLst/>
              <a:rect l="l" t="t" r="r" b="b"/>
              <a:pathLst>
                <a:path w="2330" h="1452" extrusionOk="0">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2"/>
            <p:cNvSpPr/>
            <p:nvPr/>
          </p:nvSpPr>
          <p:spPr>
            <a:xfrm>
              <a:off x="5426601" y="5579"/>
              <a:ext cx="5788025" cy="6847184"/>
            </a:xfrm>
            <a:custGeom>
              <a:avLst/>
              <a:gdLst/>
              <a:ahLst/>
              <a:cxnLst/>
              <a:rect l="l" t="t" r="r" b="b"/>
              <a:pathLst>
                <a:path w="1216" h="1436" extrusionOk="0">
                  <a:moveTo>
                    <a:pt x="1094" y="1436"/>
                  </a:moveTo>
                  <a:cubicBezTo>
                    <a:pt x="1216" y="1114"/>
                    <a:pt x="904" y="770"/>
                    <a:pt x="709" y="551"/>
                  </a:cubicBezTo>
                  <a:cubicBezTo>
                    <a:pt x="509" y="327"/>
                    <a:pt x="274" y="127"/>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2"/>
            <p:cNvSpPr/>
            <p:nvPr/>
          </p:nvSpPr>
          <p:spPr>
            <a:xfrm>
              <a:off x="-1061" y="5579"/>
              <a:ext cx="1057275" cy="614491"/>
            </a:xfrm>
            <a:custGeom>
              <a:avLst/>
              <a:gdLst/>
              <a:ahLst/>
              <a:cxnLst/>
              <a:rect l="l" t="t" r="r" b="b"/>
              <a:pathLst>
                <a:path w="222" h="129" extrusionOk="0">
                  <a:moveTo>
                    <a:pt x="222" y="0"/>
                  </a:moveTo>
                  <a:cubicBezTo>
                    <a:pt x="152" y="35"/>
                    <a:pt x="76" y="78"/>
                    <a:pt x="0" y="129"/>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2"/>
            <p:cNvSpPr/>
            <p:nvPr/>
          </p:nvSpPr>
          <p:spPr>
            <a:xfrm>
              <a:off x="5821889" y="5579"/>
              <a:ext cx="5588000" cy="6866337"/>
            </a:xfrm>
            <a:custGeom>
              <a:avLst/>
              <a:gdLst/>
              <a:ahLst/>
              <a:cxnLst/>
              <a:rect l="l" t="t" r="r" b="b"/>
              <a:pathLst>
                <a:path w="1174" h="1440" extrusionOk="0">
                  <a:moveTo>
                    <a:pt x="1067" y="1440"/>
                  </a:moveTo>
                  <a:cubicBezTo>
                    <a:pt x="1174" y="1124"/>
                    <a:pt x="887" y="797"/>
                    <a:pt x="698" y="577"/>
                  </a:cubicBezTo>
                  <a:cubicBezTo>
                    <a:pt x="500" y="348"/>
                    <a:pt x="270" y="141"/>
                    <a:pt x="0"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2"/>
            <p:cNvSpPr/>
            <p:nvPr/>
          </p:nvSpPr>
          <p:spPr>
            <a:xfrm>
              <a:off x="3701" y="790"/>
              <a:ext cx="595313" cy="352734"/>
            </a:xfrm>
            <a:custGeom>
              <a:avLst/>
              <a:gdLst/>
              <a:ahLst/>
              <a:cxnLst/>
              <a:rect l="l" t="t" r="r" b="b"/>
              <a:pathLst>
                <a:path w="125" h="74" extrusionOk="0">
                  <a:moveTo>
                    <a:pt x="125" y="0"/>
                  </a:moveTo>
                  <a:cubicBezTo>
                    <a:pt x="85" y="22"/>
                    <a:pt x="43" y="47"/>
                    <a:pt x="0" y="74"/>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2"/>
            <p:cNvSpPr/>
            <p:nvPr/>
          </p:nvSpPr>
          <p:spPr>
            <a:xfrm>
              <a:off x="6012389" y="5579"/>
              <a:ext cx="5497513" cy="6866337"/>
            </a:xfrm>
            <a:custGeom>
              <a:avLst/>
              <a:gdLst/>
              <a:ahLst/>
              <a:cxnLst/>
              <a:rect l="l" t="t" r="r" b="b"/>
              <a:pathLst>
                <a:path w="1155" h="1440" extrusionOk="0">
                  <a:moveTo>
                    <a:pt x="1056" y="1440"/>
                  </a:moveTo>
                  <a:cubicBezTo>
                    <a:pt x="1155" y="1123"/>
                    <a:pt x="875" y="801"/>
                    <a:pt x="686" y="580"/>
                  </a:cubicBezTo>
                  <a:cubicBezTo>
                    <a:pt x="491" y="352"/>
                    <a:pt x="264" y="145"/>
                    <a:pt x="0" y="0"/>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2"/>
            <p:cNvSpPr/>
            <p:nvPr/>
          </p:nvSpPr>
          <p:spPr>
            <a:xfrm>
              <a:off x="-1061" y="5579"/>
              <a:ext cx="357188" cy="213875"/>
            </a:xfrm>
            <a:custGeom>
              <a:avLst/>
              <a:gdLst/>
              <a:ahLst/>
              <a:cxnLst/>
              <a:rect l="l" t="t" r="r" b="b"/>
              <a:pathLst>
                <a:path w="75" h="45" extrusionOk="0">
                  <a:moveTo>
                    <a:pt x="75" y="0"/>
                  </a:moveTo>
                  <a:cubicBezTo>
                    <a:pt x="50" y="14"/>
                    <a:pt x="25" y="29"/>
                    <a:pt x="0" y="45"/>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2"/>
            <p:cNvSpPr/>
            <p:nvPr/>
          </p:nvSpPr>
          <p:spPr>
            <a:xfrm>
              <a:off x="6210826" y="790"/>
              <a:ext cx="5522913" cy="6871126"/>
            </a:xfrm>
            <a:custGeom>
              <a:avLst/>
              <a:gdLst/>
              <a:ahLst/>
              <a:cxnLst/>
              <a:rect l="l" t="t" r="r" b="b"/>
              <a:pathLst>
                <a:path w="1160" h="1441" extrusionOk="0">
                  <a:moveTo>
                    <a:pt x="1053" y="1441"/>
                  </a:moveTo>
                  <a:cubicBezTo>
                    <a:pt x="1160" y="1129"/>
                    <a:pt x="892" y="817"/>
                    <a:pt x="705" y="599"/>
                  </a:cubicBezTo>
                  <a:cubicBezTo>
                    <a:pt x="503" y="365"/>
                    <a:pt x="270" y="152"/>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2"/>
            <p:cNvSpPr/>
            <p:nvPr/>
          </p:nvSpPr>
          <p:spPr>
            <a:xfrm>
              <a:off x="6463239" y="5579"/>
              <a:ext cx="5413375" cy="6866337"/>
            </a:xfrm>
            <a:custGeom>
              <a:avLst/>
              <a:gdLst/>
              <a:ahLst/>
              <a:cxnLst/>
              <a:rect l="l" t="t" r="r" b="b"/>
              <a:pathLst>
                <a:path w="1137" h="1440" extrusionOk="0">
                  <a:moveTo>
                    <a:pt x="1040" y="1440"/>
                  </a:moveTo>
                  <a:cubicBezTo>
                    <a:pt x="1137" y="1131"/>
                    <a:pt x="883" y="828"/>
                    <a:pt x="698" y="611"/>
                  </a:cubicBezTo>
                  <a:cubicBezTo>
                    <a:pt x="498" y="375"/>
                    <a:pt x="268" y="159"/>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2"/>
            <p:cNvSpPr/>
            <p:nvPr/>
          </p:nvSpPr>
          <p:spPr>
            <a:xfrm>
              <a:off x="6877576" y="5579"/>
              <a:ext cx="5037138" cy="6861550"/>
            </a:xfrm>
            <a:custGeom>
              <a:avLst/>
              <a:gdLst/>
              <a:ahLst/>
              <a:cxnLst/>
              <a:rect l="l" t="t" r="r" b="b"/>
              <a:pathLst>
                <a:path w="1058" h="1439" extrusionOk="0">
                  <a:moveTo>
                    <a:pt x="1011" y="1439"/>
                  </a:moveTo>
                  <a:cubicBezTo>
                    <a:pt x="1058" y="1131"/>
                    <a:pt x="825" y="841"/>
                    <a:pt x="648" y="617"/>
                  </a:cubicBezTo>
                  <a:cubicBezTo>
                    <a:pt x="462" y="383"/>
                    <a:pt x="248" y="16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2"/>
            <p:cNvSpPr/>
            <p:nvPr/>
          </p:nvSpPr>
          <p:spPr>
            <a:xfrm>
              <a:off x="8768289" y="5579"/>
              <a:ext cx="3417888" cy="2742066"/>
            </a:xfrm>
            <a:custGeom>
              <a:avLst/>
              <a:gdLst/>
              <a:ahLst/>
              <a:cxnLst/>
              <a:rect l="l" t="t" r="r" b="b"/>
              <a:pathLst>
                <a:path w="718" h="575" extrusionOk="0">
                  <a:moveTo>
                    <a:pt x="718" y="575"/>
                  </a:moveTo>
                  <a:cubicBezTo>
                    <a:pt x="500" y="360"/>
                    <a:pt x="260" y="163"/>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2"/>
            <p:cNvSpPr/>
            <p:nvPr/>
          </p:nvSpPr>
          <p:spPr>
            <a:xfrm>
              <a:off x="9235014" y="10367"/>
              <a:ext cx="2951163" cy="2555325"/>
            </a:xfrm>
            <a:custGeom>
              <a:avLst/>
              <a:gdLst/>
              <a:ahLst/>
              <a:cxnLst/>
              <a:rect l="l" t="t" r="r" b="b"/>
              <a:pathLst>
                <a:path w="620" h="536" extrusionOk="0">
                  <a:moveTo>
                    <a:pt x="620" y="536"/>
                  </a:moveTo>
                  <a:cubicBezTo>
                    <a:pt x="404" y="314"/>
                    <a:pt x="196" y="13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2"/>
            <p:cNvSpPr/>
            <p:nvPr/>
          </p:nvSpPr>
          <p:spPr>
            <a:xfrm>
              <a:off x="10020826" y="5579"/>
              <a:ext cx="2165350" cy="1358265"/>
            </a:xfrm>
            <a:custGeom>
              <a:avLst/>
              <a:gdLst/>
              <a:ahLst/>
              <a:cxnLst/>
              <a:rect l="l" t="t" r="r" b="b"/>
              <a:pathLst>
                <a:path w="455" h="285" extrusionOk="0">
                  <a:moveTo>
                    <a:pt x="0" y="0"/>
                  </a:moveTo>
                  <a:cubicBezTo>
                    <a:pt x="153" y="85"/>
                    <a:pt x="308" y="180"/>
                    <a:pt x="455" y="285"/>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2"/>
            <p:cNvSpPr/>
            <p:nvPr/>
          </p:nvSpPr>
          <p:spPr>
            <a:xfrm>
              <a:off x="11290826" y="5579"/>
              <a:ext cx="895350" cy="534687"/>
            </a:xfrm>
            <a:custGeom>
              <a:avLst/>
              <a:gdLst/>
              <a:ahLst/>
              <a:cxnLst/>
              <a:rect l="l" t="t" r="r" b="b"/>
              <a:pathLst>
                <a:path w="188" h="112" extrusionOk="0">
                  <a:moveTo>
                    <a:pt x="0" y="0"/>
                  </a:moveTo>
                  <a:cubicBezTo>
                    <a:pt x="63" y="36"/>
                    <a:pt x="126" y="73"/>
                    <a:pt x="188" y="112"/>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12"/>
          <p:cNvGrpSpPr/>
          <p:nvPr/>
        </p:nvGrpSpPr>
        <p:grpSpPr>
          <a:xfrm>
            <a:off x="1669293" y="1186483"/>
            <a:ext cx="8848345" cy="4477933"/>
            <a:chOff x="1669293" y="1186483"/>
            <a:chExt cx="8848345" cy="4477933"/>
          </a:xfrm>
        </p:grpSpPr>
        <p:sp>
          <p:nvSpPr>
            <p:cNvPr id="33" name="Google Shape;33;p12"/>
            <p:cNvSpPr/>
            <p:nvPr/>
          </p:nvSpPr>
          <p:spPr>
            <a:xfrm>
              <a:off x="1674042" y="1186483"/>
              <a:ext cx="8843596" cy="7161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2"/>
            <p:cNvSpPr/>
            <p:nvPr/>
          </p:nvSpPr>
          <p:spPr>
            <a:xfrm rot="10800000">
              <a:off x="5892384" y="5313353"/>
              <a:ext cx="407233" cy="351063"/>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2"/>
            <p:cNvSpPr/>
            <p:nvPr/>
          </p:nvSpPr>
          <p:spPr>
            <a:xfrm>
              <a:off x="1669293" y="1991156"/>
              <a:ext cx="8845667" cy="332219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12"/>
          <p:cNvSpPr txBox="1">
            <a:spLocks noGrp="1"/>
          </p:cNvSpPr>
          <p:nvPr>
            <p:ph type="ctrTitle"/>
          </p:nvPr>
        </p:nvSpPr>
        <p:spPr>
          <a:xfrm>
            <a:off x="1759236" y="2075504"/>
            <a:ext cx="8679915" cy="1748729"/>
          </a:xfrm>
          <a:prstGeom prst="rect">
            <a:avLst/>
          </a:prstGeom>
          <a:noFill/>
          <a:ln>
            <a:noFill/>
          </a:ln>
        </p:spPr>
        <p:txBody>
          <a:bodyPr spcFirstLastPara="1" wrap="square" lIns="228600" tIns="228600" rIns="228600" bIns="0" anchor="b" anchorCtr="0">
            <a:normAutofit/>
          </a:bodyPr>
          <a:lstStyle>
            <a:lvl1pPr lvl="0" algn="ctr">
              <a:lnSpc>
                <a:spcPct val="80000"/>
              </a:lnSpc>
              <a:spcBef>
                <a:spcPts val="0"/>
              </a:spcBef>
              <a:spcAft>
                <a:spcPts val="0"/>
              </a:spcAft>
              <a:buClr>
                <a:srgbClr val="FFFEFF"/>
              </a:buClr>
              <a:buSzPts val="5400"/>
              <a:buFont typeface="Calibri"/>
              <a:buNone/>
              <a:defRPr sz="5400">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txBox="1">
            <a:spLocks noGrp="1"/>
          </p:cNvSpPr>
          <p:nvPr>
            <p:ph type="subTitle" idx="1"/>
          </p:nvPr>
        </p:nvSpPr>
        <p:spPr>
          <a:xfrm>
            <a:off x="1759237" y="3906266"/>
            <a:ext cx="8673427" cy="1322587"/>
          </a:xfrm>
          <a:prstGeom prst="rect">
            <a:avLst/>
          </a:prstGeom>
          <a:noFill/>
          <a:ln>
            <a:noFill/>
          </a:ln>
        </p:spPr>
        <p:txBody>
          <a:bodyPr spcFirstLastPara="1" wrap="square" lIns="91425" tIns="0" rIns="91425" bIns="45700" anchor="t" anchorCtr="0">
            <a:normAutofit/>
          </a:bodyPr>
          <a:lstStyle>
            <a:lvl1pPr lvl="0" algn="ctr">
              <a:lnSpc>
                <a:spcPct val="100000"/>
              </a:lnSpc>
              <a:spcBef>
                <a:spcPts val="1000"/>
              </a:spcBef>
              <a:spcAft>
                <a:spcPts val="0"/>
              </a:spcAft>
              <a:buSzPts val="1980"/>
              <a:buNone/>
              <a:defRPr sz="1800" b="0">
                <a:solidFill>
                  <a:srgbClr val="FFFEFF"/>
                </a:solidFill>
              </a:defRPr>
            </a:lvl1pPr>
            <a:lvl2pPr lvl="1" algn="ctr">
              <a:lnSpc>
                <a:spcPct val="120000"/>
              </a:lnSpc>
              <a:spcBef>
                <a:spcPts val="500"/>
              </a:spcBef>
              <a:spcAft>
                <a:spcPts val="0"/>
              </a:spcAft>
              <a:buSzPts val="1980"/>
              <a:buNone/>
              <a:defRPr sz="1800"/>
            </a:lvl2pPr>
            <a:lvl3pPr lvl="2" algn="ctr">
              <a:lnSpc>
                <a:spcPct val="120000"/>
              </a:lnSpc>
              <a:spcBef>
                <a:spcPts val="500"/>
              </a:spcBef>
              <a:spcAft>
                <a:spcPts val="0"/>
              </a:spcAft>
              <a:buSzPts val="1980"/>
              <a:buNone/>
              <a:defRPr sz="1800"/>
            </a:lvl3pPr>
            <a:lvl4pPr lvl="3" algn="ctr">
              <a:lnSpc>
                <a:spcPct val="120000"/>
              </a:lnSpc>
              <a:spcBef>
                <a:spcPts val="500"/>
              </a:spcBef>
              <a:spcAft>
                <a:spcPts val="0"/>
              </a:spcAft>
              <a:buSzPts val="1760"/>
              <a:buNone/>
              <a:defRPr sz="1600"/>
            </a:lvl4pPr>
            <a:lvl5pPr lvl="4" algn="ctr">
              <a:lnSpc>
                <a:spcPct val="120000"/>
              </a:lnSpc>
              <a:spcBef>
                <a:spcPts val="500"/>
              </a:spcBef>
              <a:spcAft>
                <a:spcPts val="0"/>
              </a:spcAft>
              <a:buSzPts val="1760"/>
              <a:buNone/>
              <a:defRPr sz="1600"/>
            </a:lvl5pPr>
            <a:lvl6pPr lvl="5" algn="ctr">
              <a:lnSpc>
                <a:spcPct val="120000"/>
              </a:lnSpc>
              <a:spcBef>
                <a:spcPts val="500"/>
              </a:spcBef>
              <a:spcAft>
                <a:spcPts val="0"/>
              </a:spcAft>
              <a:buSzPts val="1760"/>
              <a:buNone/>
              <a:defRPr sz="1600"/>
            </a:lvl6pPr>
            <a:lvl7pPr lvl="6" algn="ctr">
              <a:lnSpc>
                <a:spcPct val="120000"/>
              </a:lnSpc>
              <a:spcBef>
                <a:spcPts val="500"/>
              </a:spcBef>
              <a:spcAft>
                <a:spcPts val="0"/>
              </a:spcAft>
              <a:buSzPts val="1760"/>
              <a:buNone/>
              <a:defRPr sz="1600"/>
            </a:lvl7pPr>
            <a:lvl8pPr lvl="7" algn="ctr">
              <a:lnSpc>
                <a:spcPct val="120000"/>
              </a:lnSpc>
              <a:spcBef>
                <a:spcPts val="500"/>
              </a:spcBef>
              <a:spcAft>
                <a:spcPts val="0"/>
              </a:spcAft>
              <a:buSzPts val="1760"/>
              <a:buNone/>
              <a:defRPr sz="1600"/>
            </a:lvl8pPr>
            <a:lvl9pPr lvl="8" algn="ctr">
              <a:lnSpc>
                <a:spcPct val="120000"/>
              </a:lnSpc>
              <a:spcBef>
                <a:spcPts val="500"/>
              </a:spcBef>
              <a:spcAft>
                <a:spcPts val="0"/>
              </a:spcAft>
              <a:buSzPts val="1760"/>
              <a:buNone/>
              <a:defRPr sz="1600"/>
            </a:lvl9pPr>
          </a:lstStyle>
          <a:p>
            <a:endParaRPr/>
          </a:p>
        </p:txBody>
      </p:sp>
      <p:sp>
        <p:nvSpPr>
          <p:cNvPr id="38" name="Google Shape;38;p12"/>
          <p:cNvSpPr txBox="1">
            <a:spLocks noGrp="1"/>
          </p:cNvSpPr>
          <p:nvPr>
            <p:ph type="dt" idx="10"/>
          </p:nvPr>
        </p:nvSpPr>
        <p:spPr>
          <a:xfrm>
            <a:off x="804672" y="320040"/>
            <a:ext cx="3657600"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2"/>
          <p:cNvSpPr txBox="1">
            <a:spLocks noGrp="1"/>
          </p:cNvSpPr>
          <p:nvPr>
            <p:ph type="ftr" idx="11"/>
          </p:nvPr>
        </p:nvSpPr>
        <p:spPr>
          <a:xfrm>
            <a:off x="804672" y="6227064"/>
            <a:ext cx="10588752" cy="3200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sldNum" idx="12"/>
          </p:nvPr>
        </p:nvSpPr>
        <p:spPr>
          <a:xfrm>
            <a:off x="10469880" y="320040"/>
            <a:ext cx="914400" cy="3200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02"/>
        <p:cNvGrpSpPr/>
        <p:nvPr/>
      </p:nvGrpSpPr>
      <p:grpSpPr>
        <a:xfrm>
          <a:off x="0" y="0"/>
          <a:ext cx="0" cy="0"/>
          <a:chOff x="0" y="0"/>
          <a:chExt cx="0" cy="0"/>
        </a:xfrm>
      </p:grpSpPr>
      <p:grpSp>
        <p:nvGrpSpPr>
          <p:cNvPr id="303" name="Google Shape;303;p22"/>
          <p:cNvGrpSpPr/>
          <p:nvPr/>
        </p:nvGrpSpPr>
        <p:grpSpPr>
          <a:xfrm flipH="1">
            <a:off x="-1" y="0"/>
            <a:ext cx="12584114" cy="6853238"/>
            <a:chOff x="-417513" y="0"/>
            <a:chExt cx="12584114" cy="6853238"/>
          </a:xfrm>
        </p:grpSpPr>
        <p:sp>
          <p:nvSpPr>
            <p:cNvPr id="304" name="Google Shape;304;p22"/>
            <p:cNvSpPr/>
            <p:nvPr/>
          </p:nvSpPr>
          <p:spPr>
            <a:xfrm>
              <a:off x="1306513" y="0"/>
              <a:ext cx="3862388" cy="6843713"/>
            </a:xfrm>
            <a:custGeom>
              <a:avLst/>
              <a:gdLst/>
              <a:ahLst/>
              <a:cxnLst/>
              <a:rect l="l" t="t" r="r" b="b"/>
              <a:pathLst>
                <a:path w="813" h="1440" extrusionOk="0">
                  <a:moveTo>
                    <a:pt x="813" y="0"/>
                  </a:moveTo>
                  <a:cubicBezTo>
                    <a:pt x="331" y="221"/>
                    <a:pt x="0" y="1039"/>
                    <a:pt x="43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2"/>
            <p:cNvSpPr/>
            <p:nvPr/>
          </p:nvSpPr>
          <p:spPr>
            <a:xfrm>
              <a:off x="10626725" y="9525"/>
              <a:ext cx="1539875" cy="555625"/>
            </a:xfrm>
            <a:custGeom>
              <a:avLst/>
              <a:gdLst/>
              <a:ahLst/>
              <a:cxnLst/>
              <a:rect l="l" t="t" r="r" b="b"/>
              <a:pathLst>
                <a:path w="324" h="117" extrusionOk="0">
                  <a:moveTo>
                    <a:pt x="324" y="117"/>
                  </a:moveTo>
                  <a:cubicBezTo>
                    <a:pt x="223" y="64"/>
                    <a:pt x="107" y="2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2"/>
            <p:cNvSpPr/>
            <p:nvPr/>
          </p:nvSpPr>
          <p:spPr>
            <a:xfrm>
              <a:off x="10247313" y="5013325"/>
              <a:ext cx="1919288" cy="1830388"/>
            </a:xfrm>
            <a:custGeom>
              <a:avLst/>
              <a:gdLst/>
              <a:ahLst/>
              <a:cxnLst/>
              <a:rect l="l" t="t" r="r" b="b"/>
              <a:pathLst>
                <a:path w="404" h="385" extrusionOk="0">
                  <a:moveTo>
                    <a:pt x="0" y="385"/>
                  </a:moveTo>
                  <a:cubicBezTo>
                    <a:pt x="146" y="272"/>
                    <a:pt x="285" y="142"/>
                    <a:pt x="404"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2"/>
            <p:cNvSpPr/>
            <p:nvPr/>
          </p:nvSpPr>
          <p:spPr>
            <a:xfrm>
              <a:off x="1120775" y="0"/>
              <a:ext cx="3676650" cy="6843713"/>
            </a:xfrm>
            <a:custGeom>
              <a:avLst/>
              <a:gdLst/>
              <a:ahLst/>
              <a:cxnLst/>
              <a:rect l="l" t="t" r="r" b="b"/>
              <a:pathLst>
                <a:path w="774" h="1440" extrusionOk="0">
                  <a:moveTo>
                    <a:pt x="774" y="0"/>
                  </a:moveTo>
                  <a:cubicBezTo>
                    <a:pt x="312" y="240"/>
                    <a:pt x="0" y="1034"/>
                    <a:pt x="411" y="144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2"/>
            <p:cNvSpPr/>
            <p:nvPr/>
          </p:nvSpPr>
          <p:spPr>
            <a:xfrm>
              <a:off x="11202988" y="9525"/>
              <a:ext cx="963613" cy="366713"/>
            </a:xfrm>
            <a:custGeom>
              <a:avLst/>
              <a:gdLst/>
              <a:ahLst/>
              <a:cxnLst/>
              <a:rect l="l" t="t" r="r" b="b"/>
              <a:pathLst>
                <a:path w="203" h="77" extrusionOk="0">
                  <a:moveTo>
                    <a:pt x="203" y="77"/>
                  </a:moveTo>
                  <a:cubicBezTo>
                    <a:pt x="138" y="46"/>
                    <a:pt x="68" y="21"/>
                    <a:pt x="0"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2"/>
            <p:cNvSpPr/>
            <p:nvPr/>
          </p:nvSpPr>
          <p:spPr>
            <a:xfrm>
              <a:off x="10494963" y="5275263"/>
              <a:ext cx="1666875" cy="1577975"/>
            </a:xfrm>
            <a:custGeom>
              <a:avLst/>
              <a:gdLst/>
              <a:ahLst/>
              <a:cxnLst/>
              <a:rect l="l" t="t" r="r" b="b"/>
              <a:pathLst>
                <a:path w="351" h="332" extrusionOk="0">
                  <a:moveTo>
                    <a:pt x="0" y="332"/>
                  </a:moveTo>
                  <a:cubicBezTo>
                    <a:pt x="125" y="232"/>
                    <a:pt x="245" y="121"/>
                    <a:pt x="351"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2"/>
            <p:cNvSpPr/>
            <p:nvPr/>
          </p:nvSpPr>
          <p:spPr>
            <a:xfrm>
              <a:off x="1001713" y="0"/>
              <a:ext cx="3621088" cy="6843713"/>
            </a:xfrm>
            <a:custGeom>
              <a:avLst/>
              <a:gdLst/>
              <a:ahLst/>
              <a:cxnLst/>
              <a:rect l="l" t="t" r="r" b="b"/>
              <a:pathLst>
                <a:path w="762" h="1440" extrusionOk="0">
                  <a:moveTo>
                    <a:pt x="762" y="0"/>
                  </a:moveTo>
                  <a:cubicBezTo>
                    <a:pt x="308" y="245"/>
                    <a:pt x="0" y="1033"/>
                    <a:pt x="403"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2"/>
            <p:cNvSpPr/>
            <p:nvPr/>
          </p:nvSpPr>
          <p:spPr>
            <a:xfrm>
              <a:off x="11501438" y="9525"/>
              <a:ext cx="665163" cy="257175"/>
            </a:xfrm>
            <a:custGeom>
              <a:avLst/>
              <a:gdLst/>
              <a:ahLst/>
              <a:cxnLst/>
              <a:rect l="l" t="t" r="r" b="b"/>
              <a:pathLst>
                <a:path w="140" h="54" extrusionOk="0">
                  <a:moveTo>
                    <a:pt x="140" y="54"/>
                  </a:moveTo>
                  <a:cubicBezTo>
                    <a:pt x="95" y="34"/>
                    <a:pt x="48" y="16"/>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2"/>
            <p:cNvSpPr/>
            <p:nvPr/>
          </p:nvSpPr>
          <p:spPr>
            <a:xfrm>
              <a:off x="10641013" y="5408613"/>
              <a:ext cx="1525588" cy="1435100"/>
            </a:xfrm>
            <a:custGeom>
              <a:avLst/>
              <a:gdLst/>
              <a:ahLst/>
              <a:cxnLst/>
              <a:rect l="l" t="t" r="r" b="b"/>
              <a:pathLst>
                <a:path w="321" h="302" extrusionOk="0">
                  <a:moveTo>
                    <a:pt x="0" y="302"/>
                  </a:moveTo>
                  <a:cubicBezTo>
                    <a:pt x="114" y="210"/>
                    <a:pt x="223" y="109"/>
                    <a:pt x="321"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p:nvPr/>
          </p:nvSpPr>
          <p:spPr>
            <a:xfrm>
              <a:off x="1001713" y="0"/>
              <a:ext cx="3244850" cy="6843713"/>
            </a:xfrm>
            <a:custGeom>
              <a:avLst/>
              <a:gdLst/>
              <a:ahLst/>
              <a:cxnLst/>
              <a:rect l="l" t="t" r="r" b="b"/>
              <a:pathLst>
                <a:path w="683" h="1440" extrusionOk="0">
                  <a:moveTo>
                    <a:pt x="683" y="0"/>
                  </a:moveTo>
                  <a:cubicBezTo>
                    <a:pt x="258" y="256"/>
                    <a:pt x="0" y="1041"/>
                    <a:pt x="35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2"/>
            <p:cNvSpPr/>
            <p:nvPr/>
          </p:nvSpPr>
          <p:spPr>
            <a:xfrm>
              <a:off x="10802938" y="5518150"/>
              <a:ext cx="1363663" cy="1325563"/>
            </a:xfrm>
            <a:custGeom>
              <a:avLst/>
              <a:gdLst/>
              <a:ahLst/>
              <a:cxnLst/>
              <a:rect l="l" t="t" r="r" b="b"/>
              <a:pathLst>
                <a:path w="287" h="279" extrusionOk="0">
                  <a:moveTo>
                    <a:pt x="0" y="279"/>
                  </a:moveTo>
                  <a:cubicBezTo>
                    <a:pt x="101" y="193"/>
                    <a:pt x="198" y="100"/>
                    <a:pt x="287"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2"/>
            <p:cNvSpPr/>
            <p:nvPr/>
          </p:nvSpPr>
          <p:spPr>
            <a:xfrm>
              <a:off x="889000" y="0"/>
              <a:ext cx="3230563" cy="6843713"/>
            </a:xfrm>
            <a:custGeom>
              <a:avLst/>
              <a:gdLst/>
              <a:ahLst/>
              <a:cxnLst/>
              <a:rect l="l" t="t" r="r" b="b"/>
              <a:pathLst>
                <a:path w="680" h="1440" extrusionOk="0">
                  <a:moveTo>
                    <a:pt x="680" y="0"/>
                  </a:moveTo>
                  <a:cubicBezTo>
                    <a:pt x="257" y="265"/>
                    <a:pt x="0" y="1026"/>
                    <a:pt x="337"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2"/>
            <p:cNvSpPr/>
            <p:nvPr/>
          </p:nvSpPr>
          <p:spPr>
            <a:xfrm>
              <a:off x="10979150" y="5694363"/>
              <a:ext cx="1187450" cy="1149350"/>
            </a:xfrm>
            <a:custGeom>
              <a:avLst/>
              <a:gdLst/>
              <a:ahLst/>
              <a:cxnLst/>
              <a:rect l="l" t="t" r="r" b="b"/>
              <a:pathLst>
                <a:path w="250" h="242" extrusionOk="0">
                  <a:moveTo>
                    <a:pt x="0" y="242"/>
                  </a:moveTo>
                  <a:cubicBezTo>
                    <a:pt x="88" y="166"/>
                    <a:pt x="172" y="85"/>
                    <a:pt x="25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2"/>
            <p:cNvSpPr/>
            <p:nvPr/>
          </p:nvSpPr>
          <p:spPr>
            <a:xfrm>
              <a:off x="484188" y="0"/>
              <a:ext cx="3421063" cy="6843713"/>
            </a:xfrm>
            <a:custGeom>
              <a:avLst/>
              <a:gdLst/>
              <a:ahLst/>
              <a:cxnLst/>
              <a:rect l="l" t="t" r="r" b="b"/>
              <a:pathLst>
                <a:path w="720" h="1440" extrusionOk="0">
                  <a:moveTo>
                    <a:pt x="720" y="0"/>
                  </a:moveTo>
                  <a:cubicBezTo>
                    <a:pt x="316" y="282"/>
                    <a:pt x="0" y="1018"/>
                    <a:pt x="362"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2"/>
            <p:cNvSpPr/>
            <p:nvPr/>
          </p:nvSpPr>
          <p:spPr>
            <a:xfrm>
              <a:off x="11287125" y="6049963"/>
              <a:ext cx="879475" cy="793750"/>
            </a:xfrm>
            <a:custGeom>
              <a:avLst/>
              <a:gdLst/>
              <a:ahLst/>
              <a:cxnLst/>
              <a:rect l="l" t="t" r="r" b="b"/>
              <a:pathLst>
                <a:path w="185" h="167" extrusionOk="0">
                  <a:moveTo>
                    <a:pt x="0" y="167"/>
                  </a:moveTo>
                  <a:cubicBezTo>
                    <a:pt x="63" y="114"/>
                    <a:pt x="125" y="58"/>
                    <a:pt x="185"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2"/>
            <p:cNvSpPr/>
            <p:nvPr/>
          </p:nvSpPr>
          <p:spPr>
            <a:xfrm>
              <a:off x="598488" y="0"/>
              <a:ext cx="2717800" cy="6843713"/>
            </a:xfrm>
            <a:custGeom>
              <a:avLst/>
              <a:gdLst/>
              <a:ahLst/>
              <a:cxnLst/>
              <a:rect l="l" t="t" r="r" b="b"/>
              <a:pathLst>
                <a:path w="572" h="1440" extrusionOk="0">
                  <a:moveTo>
                    <a:pt x="572" y="0"/>
                  </a:moveTo>
                  <a:cubicBezTo>
                    <a:pt x="213" y="320"/>
                    <a:pt x="0" y="979"/>
                    <a:pt x="164" y="1440"/>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2"/>
            <p:cNvSpPr/>
            <p:nvPr/>
          </p:nvSpPr>
          <p:spPr>
            <a:xfrm>
              <a:off x="261938" y="0"/>
              <a:ext cx="2944813" cy="6843713"/>
            </a:xfrm>
            <a:custGeom>
              <a:avLst/>
              <a:gdLst/>
              <a:ahLst/>
              <a:cxnLst/>
              <a:rect l="l" t="t" r="r" b="b"/>
              <a:pathLst>
                <a:path w="620" h="1440" extrusionOk="0">
                  <a:moveTo>
                    <a:pt x="620" y="0"/>
                  </a:moveTo>
                  <a:cubicBezTo>
                    <a:pt x="248" y="325"/>
                    <a:pt x="0" y="960"/>
                    <a:pt x="186" y="1440"/>
                  </a:cubicBezTo>
                </a:path>
              </a:pathLst>
            </a:custGeom>
            <a:noFill/>
            <a:ln w="9525" cap="flat" cmpd="sng">
              <a:solidFill>
                <a:schemeClr val="dk1">
                  <a:alpha val="20000"/>
                </a:schemeClr>
              </a:solidFill>
              <a:prstDash val="lg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2"/>
            <p:cNvSpPr/>
            <p:nvPr/>
          </p:nvSpPr>
          <p:spPr>
            <a:xfrm>
              <a:off x="-417513" y="0"/>
              <a:ext cx="2403475" cy="6843713"/>
            </a:xfrm>
            <a:custGeom>
              <a:avLst/>
              <a:gdLst/>
              <a:ahLst/>
              <a:cxnLst/>
              <a:rect l="l" t="t" r="r" b="b"/>
              <a:pathLst>
                <a:path w="506" h="1440" extrusionOk="0">
                  <a:moveTo>
                    <a:pt x="506" y="0"/>
                  </a:moveTo>
                  <a:cubicBezTo>
                    <a:pt x="109" y="356"/>
                    <a:pt x="0" y="943"/>
                    <a:pt x="171"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2"/>
            <p:cNvSpPr/>
            <p:nvPr/>
          </p:nvSpPr>
          <p:spPr>
            <a:xfrm>
              <a:off x="14288" y="9525"/>
              <a:ext cx="1771650" cy="3198813"/>
            </a:xfrm>
            <a:custGeom>
              <a:avLst/>
              <a:gdLst/>
              <a:ahLst/>
              <a:cxnLst/>
              <a:rect l="l" t="t" r="r" b="b"/>
              <a:pathLst>
                <a:path w="373" h="673" extrusionOk="0">
                  <a:moveTo>
                    <a:pt x="373" y="0"/>
                  </a:moveTo>
                  <a:cubicBezTo>
                    <a:pt x="175" y="183"/>
                    <a:pt x="51" y="409"/>
                    <a:pt x="0" y="67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2"/>
            <p:cNvSpPr/>
            <p:nvPr/>
          </p:nvSpPr>
          <p:spPr>
            <a:xfrm>
              <a:off x="4763" y="6016625"/>
              <a:ext cx="214313" cy="827088"/>
            </a:xfrm>
            <a:custGeom>
              <a:avLst/>
              <a:gdLst/>
              <a:ahLst/>
              <a:cxnLst/>
              <a:rect l="l" t="t" r="r" b="b"/>
              <a:pathLst>
                <a:path w="45" h="174" extrusionOk="0">
                  <a:moveTo>
                    <a:pt x="0" y="0"/>
                  </a:moveTo>
                  <a:cubicBezTo>
                    <a:pt x="11" y="59"/>
                    <a:pt x="26" y="118"/>
                    <a:pt x="45" y="174"/>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2"/>
            <p:cNvSpPr/>
            <p:nvPr/>
          </p:nvSpPr>
          <p:spPr>
            <a:xfrm>
              <a:off x="14288" y="0"/>
              <a:ext cx="1562100" cy="2228850"/>
            </a:xfrm>
            <a:custGeom>
              <a:avLst/>
              <a:gdLst/>
              <a:ahLst/>
              <a:cxnLst/>
              <a:rect l="l" t="t" r="r" b="b"/>
              <a:pathLst>
                <a:path w="329" h="469" extrusionOk="0">
                  <a:moveTo>
                    <a:pt x="329" y="0"/>
                  </a:moveTo>
                  <a:cubicBezTo>
                    <a:pt x="189" y="133"/>
                    <a:pt x="69" y="288"/>
                    <a:pt x="0" y="469"/>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325;p22"/>
          <p:cNvGrpSpPr/>
          <p:nvPr/>
        </p:nvGrpSpPr>
        <p:grpSpPr>
          <a:xfrm>
            <a:off x="7718948" y="1699589"/>
            <a:ext cx="3674476" cy="3470421"/>
            <a:chOff x="697883" y="1816768"/>
            <a:chExt cx="3674476" cy="3470421"/>
          </a:xfrm>
        </p:grpSpPr>
        <p:sp>
          <p:nvSpPr>
            <p:cNvPr id="326" name="Google Shape;326;p22"/>
            <p:cNvSpPr/>
            <p:nvPr/>
          </p:nvSpPr>
          <p:spPr>
            <a:xfrm>
              <a:off x="697883" y="1816768"/>
              <a:ext cx="3674476" cy="5029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rot="10800000">
              <a:off x="2380224" y="5014786"/>
              <a:ext cx="315988" cy="272403"/>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704075" y="2392840"/>
              <a:ext cx="3668284" cy="26243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22"/>
          <p:cNvSpPr txBox="1">
            <a:spLocks noGrp="1"/>
          </p:cNvSpPr>
          <p:nvPr>
            <p:ph type="title"/>
          </p:nvPr>
        </p:nvSpPr>
        <p:spPr>
          <a:xfrm rot="5400000">
            <a:off x="8329814" y="1827548"/>
            <a:ext cx="2456442" cy="3501195"/>
          </a:xfrm>
          <a:prstGeom prst="rect">
            <a:avLst/>
          </a:prstGeom>
          <a:noFill/>
          <a:ln>
            <a:noFill/>
          </a:ln>
        </p:spPr>
        <p:txBody>
          <a:bodyPr spcFirstLastPara="1" wrap="square" lIns="228600" tIns="228600" rIns="228600" bIns="228600" anchor="ctr" anchorCtr="0">
            <a:normAutofit/>
          </a:bodyPr>
          <a:lstStyle>
            <a:lvl1pPr lvl="0" algn="l">
              <a:lnSpc>
                <a:spcPct val="80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0" name="Google Shape;330;p22"/>
          <p:cNvSpPr txBox="1">
            <a:spLocks noGrp="1"/>
          </p:cNvSpPr>
          <p:nvPr>
            <p:ph type="body" idx="1"/>
          </p:nvPr>
        </p:nvSpPr>
        <p:spPr>
          <a:xfrm rot="5400000">
            <a:off x="1308406" y="292784"/>
            <a:ext cx="5257303" cy="6268622"/>
          </a:xfrm>
          <a:prstGeom prst="rect">
            <a:avLst/>
          </a:prstGeom>
          <a:noFill/>
          <a:ln>
            <a:noFill/>
          </a:ln>
        </p:spPr>
        <p:txBody>
          <a:bodyPr spcFirstLastPara="1" wrap="square" lIns="91425" tIns="45700" rIns="91425" bIns="45700" anchor="t" anchorCtr="0">
            <a:normAutofit/>
          </a:bodyPr>
          <a:lstStyle>
            <a:lvl1pPr marL="457200" lvl="0" indent="-354330" algn="l">
              <a:lnSpc>
                <a:spcPct val="120000"/>
              </a:lnSpc>
              <a:spcBef>
                <a:spcPts val="1000"/>
              </a:spcBef>
              <a:spcAft>
                <a:spcPts val="0"/>
              </a:spcAft>
              <a:buSzPts val="1980"/>
              <a:buChar char="▪"/>
              <a:defRPr/>
            </a:lvl1pPr>
            <a:lvl2pPr marL="914400" lvl="1" indent="-354330" algn="l">
              <a:lnSpc>
                <a:spcPct val="120000"/>
              </a:lnSpc>
              <a:spcBef>
                <a:spcPts val="500"/>
              </a:spcBef>
              <a:spcAft>
                <a:spcPts val="0"/>
              </a:spcAft>
              <a:buSzPts val="1980"/>
              <a:buChar char="▪"/>
              <a:defRPr/>
            </a:lvl2pPr>
            <a:lvl3pPr marL="1371600" lvl="2" indent="-354330" algn="l">
              <a:lnSpc>
                <a:spcPct val="120000"/>
              </a:lnSpc>
              <a:spcBef>
                <a:spcPts val="500"/>
              </a:spcBef>
              <a:spcAft>
                <a:spcPts val="0"/>
              </a:spcAft>
              <a:buSzPts val="1980"/>
              <a:buChar char="▪"/>
              <a:defRPr/>
            </a:lvl3pPr>
            <a:lvl4pPr marL="1828800" lvl="3" indent="-354330" algn="l">
              <a:lnSpc>
                <a:spcPct val="120000"/>
              </a:lnSpc>
              <a:spcBef>
                <a:spcPts val="500"/>
              </a:spcBef>
              <a:spcAft>
                <a:spcPts val="0"/>
              </a:spcAft>
              <a:buSzPts val="1980"/>
              <a:buChar char="▪"/>
              <a:defRPr/>
            </a:lvl4pPr>
            <a:lvl5pPr marL="2286000" lvl="4" indent="-354329" algn="l">
              <a:lnSpc>
                <a:spcPct val="120000"/>
              </a:lnSpc>
              <a:spcBef>
                <a:spcPts val="500"/>
              </a:spcBef>
              <a:spcAft>
                <a:spcPts val="0"/>
              </a:spcAft>
              <a:buSzPts val="1980"/>
              <a:buChar char="▪"/>
              <a:defRPr/>
            </a:lvl5pPr>
            <a:lvl6pPr marL="2743200" lvl="5" indent="-354329" algn="l">
              <a:lnSpc>
                <a:spcPct val="120000"/>
              </a:lnSpc>
              <a:spcBef>
                <a:spcPts val="500"/>
              </a:spcBef>
              <a:spcAft>
                <a:spcPts val="0"/>
              </a:spcAft>
              <a:buSzPts val="1980"/>
              <a:buChar char="▪"/>
              <a:defRPr/>
            </a:lvl6pPr>
            <a:lvl7pPr marL="3200400" lvl="6" indent="-354329" algn="l">
              <a:lnSpc>
                <a:spcPct val="120000"/>
              </a:lnSpc>
              <a:spcBef>
                <a:spcPts val="500"/>
              </a:spcBef>
              <a:spcAft>
                <a:spcPts val="0"/>
              </a:spcAft>
              <a:buSzPts val="1980"/>
              <a:buChar char="▪"/>
              <a:defRPr/>
            </a:lvl7pPr>
            <a:lvl8pPr marL="3657600" lvl="7" indent="-354329" algn="l">
              <a:lnSpc>
                <a:spcPct val="120000"/>
              </a:lnSpc>
              <a:spcBef>
                <a:spcPts val="500"/>
              </a:spcBef>
              <a:spcAft>
                <a:spcPts val="0"/>
              </a:spcAft>
              <a:buSzPts val="1980"/>
              <a:buChar char="▪"/>
              <a:defRPr/>
            </a:lvl8pPr>
            <a:lvl9pPr marL="4114800" lvl="8" indent="-354329" algn="l">
              <a:lnSpc>
                <a:spcPct val="120000"/>
              </a:lnSpc>
              <a:spcBef>
                <a:spcPts val="500"/>
              </a:spcBef>
              <a:spcAft>
                <a:spcPts val="0"/>
              </a:spcAft>
              <a:buSzPts val="1980"/>
              <a:buChar char="▪"/>
              <a:defRPr/>
            </a:lvl9pPr>
          </a:lstStyle>
          <a:p>
            <a:endParaRPr/>
          </a:p>
        </p:txBody>
      </p:sp>
      <p:sp>
        <p:nvSpPr>
          <p:cNvPr id="331" name="Google Shape;331;p22"/>
          <p:cNvSpPr txBox="1">
            <a:spLocks noGrp="1"/>
          </p:cNvSpPr>
          <p:nvPr>
            <p:ph type="dt" idx="10"/>
          </p:nvPr>
        </p:nvSpPr>
        <p:spPr>
          <a:xfrm>
            <a:off x="804672" y="320040"/>
            <a:ext cx="3657600"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22"/>
          <p:cNvSpPr txBox="1">
            <a:spLocks noGrp="1"/>
          </p:cNvSpPr>
          <p:nvPr>
            <p:ph type="ftr" idx="11"/>
          </p:nvPr>
        </p:nvSpPr>
        <p:spPr>
          <a:xfrm>
            <a:off x="804672" y="6227064"/>
            <a:ext cx="10588752" cy="32004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3" name="Google Shape;333;p22"/>
          <p:cNvSpPr txBox="1">
            <a:spLocks noGrp="1"/>
          </p:cNvSpPr>
          <p:nvPr>
            <p:ph type="sldNum" idx="12"/>
          </p:nvPr>
        </p:nvSpPr>
        <p:spPr>
          <a:xfrm>
            <a:off x="10469880" y="320040"/>
            <a:ext cx="914400" cy="3200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1"/>
        <p:cNvGrpSpPr/>
        <p:nvPr/>
      </p:nvGrpSpPr>
      <p:grpSpPr>
        <a:xfrm>
          <a:off x="0" y="0"/>
          <a:ext cx="0" cy="0"/>
          <a:chOff x="0" y="0"/>
          <a:chExt cx="0" cy="0"/>
        </a:xfrm>
      </p:grpSpPr>
      <p:grpSp>
        <p:nvGrpSpPr>
          <p:cNvPr id="42" name="Google Shape;42;p13"/>
          <p:cNvGrpSpPr/>
          <p:nvPr/>
        </p:nvGrpSpPr>
        <p:grpSpPr>
          <a:xfrm>
            <a:off x="-417513" y="0"/>
            <a:ext cx="12584114" cy="6853238"/>
            <a:chOff x="-417513" y="0"/>
            <a:chExt cx="12584114" cy="6853238"/>
          </a:xfrm>
        </p:grpSpPr>
        <p:sp>
          <p:nvSpPr>
            <p:cNvPr id="43" name="Google Shape;43;p13"/>
            <p:cNvSpPr/>
            <p:nvPr/>
          </p:nvSpPr>
          <p:spPr>
            <a:xfrm>
              <a:off x="1306513" y="0"/>
              <a:ext cx="3862388" cy="6843713"/>
            </a:xfrm>
            <a:custGeom>
              <a:avLst/>
              <a:gdLst/>
              <a:ahLst/>
              <a:cxnLst/>
              <a:rect l="l" t="t" r="r" b="b"/>
              <a:pathLst>
                <a:path w="813" h="1440" extrusionOk="0">
                  <a:moveTo>
                    <a:pt x="813" y="0"/>
                  </a:moveTo>
                  <a:cubicBezTo>
                    <a:pt x="331" y="221"/>
                    <a:pt x="0" y="1039"/>
                    <a:pt x="43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3"/>
            <p:cNvSpPr/>
            <p:nvPr/>
          </p:nvSpPr>
          <p:spPr>
            <a:xfrm>
              <a:off x="10626725" y="9525"/>
              <a:ext cx="1539875" cy="555625"/>
            </a:xfrm>
            <a:custGeom>
              <a:avLst/>
              <a:gdLst/>
              <a:ahLst/>
              <a:cxnLst/>
              <a:rect l="l" t="t" r="r" b="b"/>
              <a:pathLst>
                <a:path w="324" h="117" extrusionOk="0">
                  <a:moveTo>
                    <a:pt x="324" y="117"/>
                  </a:moveTo>
                  <a:cubicBezTo>
                    <a:pt x="223" y="64"/>
                    <a:pt x="107" y="2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13"/>
            <p:cNvSpPr/>
            <p:nvPr/>
          </p:nvSpPr>
          <p:spPr>
            <a:xfrm>
              <a:off x="10247313" y="5013325"/>
              <a:ext cx="1919288" cy="1830388"/>
            </a:xfrm>
            <a:custGeom>
              <a:avLst/>
              <a:gdLst/>
              <a:ahLst/>
              <a:cxnLst/>
              <a:rect l="l" t="t" r="r" b="b"/>
              <a:pathLst>
                <a:path w="404" h="385" extrusionOk="0">
                  <a:moveTo>
                    <a:pt x="0" y="385"/>
                  </a:moveTo>
                  <a:cubicBezTo>
                    <a:pt x="146" y="272"/>
                    <a:pt x="285" y="142"/>
                    <a:pt x="404"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3"/>
            <p:cNvSpPr/>
            <p:nvPr/>
          </p:nvSpPr>
          <p:spPr>
            <a:xfrm>
              <a:off x="1120775" y="0"/>
              <a:ext cx="3676650" cy="6843713"/>
            </a:xfrm>
            <a:custGeom>
              <a:avLst/>
              <a:gdLst/>
              <a:ahLst/>
              <a:cxnLst/>
              <a:rect l="l" t="t" r="r" b="b"/>
              <a:pathLst>
                <a:path w="774" h="1440" extrusionOk="0">
                  <a:moveTo>
                    <a:pt x="774" y="0"/>
                  </a:moveTo>
                  <a:cubicBezTo>
                    <a:pt x="312" y="240"/>
                    <a:pt x="0" y="1034"/>
                    <a:pt x="411" y="144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3"/>
            <p:cNvSpPr/>
            <p:nvPr/>
          </p:nvSpPr>
          <p:spPr>
            <a:xfrm>
              <a:off x="11202988" y="9525"/>
              <a:ext cx="963613" cy="366713"/>
            </a:xfrm>
            <a:custGeom>
              <a:avLst/>
              <a:gdLst/>
              <a:ahLst/>
              <a:cxnLst/>
              <a:rect l="l" t="t" r="r" b="b"/>
              <a:pathLst>
                <a:path w="203" h="77" extrusionOk="0">
                  <a:moveTo>
                    <a:pt x="203" y="77"/>
                  </a:moveTo>
                  <a:cubicBezTo>
                    <a:pt x="138" y="46"/>
                    <a:pt x="68" y="21"/>
                    <a:pt x="0"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3"/>
            <p:cNvSpPr/>
            <p:nvPr/>
          </p:nvSpPr>
          <p:spPr>
            <a:xfrm>
              <a:off x="10494963" y="5275263"/>
              <a:ext cx="1666875" cy="1577975"/>
            </a:xfrm>
            <a:custGeom>
              <a:avLst/>
              <a:gdLst/>
              <a:ahLst/>
              <a:cxnLst/>
              <a:rect l="l" t="t" r="r" b="b"/>
              <a:pathLst>
                <a:path w="351" h="332" extrusionOk="0">
                  <a:moveTo>
                    <a:pt x="0" y="332"/>
                  </a:moveTo>
                  <a:cubicBezTo>
                    <a:pt x="125" y="232"/>
                    <a:pt x="245" y="121"/>
                    <a:pt x="351"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3"/>
            <p:cNvSpPr/>
            <p:nvPr/>
          </p:nvSpPr>
          <p:spPr>
            <a:xfrm>
              <a:off x="1001713" y="0"/>
              <a:ext cx="3621088" cy="6843713"/>
            </a:xfrm>
            <a:custGeom>
              <a:avLst/>
              <a:gdLst/>
              <a:ahLst/>
              <a:cxnLst/>
              <a:rect l="l" t="t" r="r" b="b"/>
              <a:pathLst>
                <a:path w="762" h="1440" extrusionOk="0">
                  <a:moveTo>
                    <a:pt x="762" y="0"/>
                  </a:moveTo>
                  <a:cubicBezTo>
                    <a:pt x="308" y="245"/>
                    <a:pt x="0" y="1033"/>
                    <a:pt x="403"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3"/>
            <p:cNvSpPr/>
            <p:nvPr/>
          </p:nvSpPr>
          <p:spPr>
            <a:xfrm>
              <a:off x="11501438" y="9525"/>
              <a:ext cx="665163" cy="257175"/>
            </a:xfrm>
            <a:custGeom>
              <a:avLst/>
              <a:gdLst/>
              <a:ahLst/>
              <a:cxnLst/>
              <a:rect l="l" t="t" r="r" b="b"/>
              <a:pathLst>
                <a:path w="140" h="54" extrusionOk="0">
                  <a:moveTo>
                    <a:pt x="140" y="54"/>
                  </a:moveTo>
                  <a:cubicBezTo>
                    <a:pt x="95" y="34"/>
                    <a:pt x="48" y="16"/>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3"/>
            <p:cNvSpPr/>
            <p:nvPr/>
          </p:nvSpPr>
          <p:spPr>
            <a:xfrm>
              <a:off x="10641013" y="5408613"/>
              <a:ext cx="1525588" cy="1435100"/>
            </a:xfrm>
            <a:custGeom>
              <a:avLst/>
              <a:gdLst/>
              <a:ahLst/>
              <a:cxnLst/>
              <a:rect l="l" t="t" r="r" b="b"/>
              <a:pathLst>
                <a:path w="321" h="302" extrusionOk="0">
                  <a:moveTo>
                    <a:pt x="0" y="302"/>
                  </a:moveTo>
                  <a:cubicBezTo>
                    <a:pt x="114" y="210"/>
                    <a:pt x="223" y="109"/>
                    <a:pt x="321"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p:nvPr/>
          </p:nvSpPr>
          <p:spPr>
            <a:xfrm>
              <a:off x="1001713" y="0"/>
              <a:ext cx="3244850" cy="6843713"/>
            </a:xfrm>
            <a:custGeom>
              <a:avLst/>
              <a:gdLst/>
              <a:ahLst/>
              <a:cxnLst/>
              <a:rect l="l" t="t" r="r" b="b"/>
              <a:pathLst>
                <a:path w="683" h="1440" extrusionOk="0">
                  <a:moveTo>
                    <a:pt x="683" y="0"/>
                  </a:moveTo>
                  <a:cubicBezTo>
                    <a:pt x="258" y="256"/>
                    <a:pt x="0" y="1041"/>
                    <a:pt x="35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3"/>
            <p:cNvSpPr/>
            <p:nvPr/>
          </p:nvSpPr>
          <p:spPr>
            <a:xfrm>
              <a:off x="10802938" y="5518150"/>
              <a:ext cx="1363663" cy="1325563"/>
            </a:xfrm>
            <a:custGeom>
              <a:avLst/>
              <a:gdLst/>
              <a:ahLst/>
              <a:cxnLst/>
              <a:rect l="l" t="t" r="r" b="b"/>
              <a:pathLst>
                <a:path w="287" h="279" extrusionOk="0">
                  <a:moveTo>
                    <a:pt x="0" y="279"/>
                  </a:moveTo>
                  <a:cubicBezTo>
                    <a:pt x="101" y="193"/>
                    <a:pt x="198" y="100"/>
                    <a:pt x="287"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3"/>
            <p:cNvSpPr/>
            <p:nvPr/>
          </p:nvSpPr>
          <p:spPr>
            <a:xfrm>
              <a:off x="889000" y="0"/>
              <a:ext cx="3230563" cy="6843713"/>
            </a:xfrm>
            <a:custGeom>
              <a:avLst/>
              <a:gdLst/>
              <a:ahLst/>
              <a:cxnLst/>
              <a:rect l="l" t="t" r="r" b="b"/>
              <a:pathLst>
                <a:path w="680" h="1440" extrusionOk="0">
                  <a:moveTo>
                    <a:pt x="680" y="0"/>
                  </a:moveTo>
                  <a:cubicBezTo>
                    <a:pt x="257" y="265"/>
                    <a:pt x="0" y="1026"/>
                    <a:pt x="337"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a:off x="10979150" y="5694363"/>
              <a:ext cx="1187450" cy="1149350"/>
            </a:xfrm>
            <a:custGeom>
              <a:avLst/>
              <a:gdLst/>
              <a:ahLst/>
              <a:cxnLst/>
              <a:rect l="l" t="t" r="r" b="b"/>
              <a:pathLst>
                <a:path w="250" h="242" extrusionOk="0">
                  <a:moveTo>
                    <a:pt x="0" y="242"/>
                  </a:moveTo>
                  <a:cubicBezTo>
                    <a:pt x="88" y="166"/>
                    <a:pt x="172" y="85"/>
                    <a:pt x="25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484188" y="0"/>
              <a:ext cx="3421063" cy="6843713"/>
            </a:xfrm>
            <a:custGeom>
              <a:avLst/>
              <a:gdLst/>
              <a:ahLst/>
              <a:cxnLst/>
              <a:rect l="l" t="t" r="r" b="b"/>
              <a:pathLst>
                <a:path w="720" h="1440" extrusionOk="0">
                  <a:moveTo>
                    <a:pt x="720" y="0"/>
                  </a:moveTo>
                  <a:cubicBezTo>
                    <a:pt x="316" y="282"/>
                    <a:pt x="0" y="1018"/>
                    <a:pt x="362"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11287125" y="6049963"/>
              <a:ext cx="879475" cy="793750"/>
            </a:xfrm>
            <a:custGeom>
              <a:avLst/>
              <a:gdLst/>
              <a:ahLst/>
              <a:cxnLst/>
              <a:rect l="l" t="t" r="r" b="b"/>
              <a:pathLst>
                <a:path w="185" h="167" extrusionOk="0">
                  <a:moveTo>
                    <a:pt x="0" y="167"/>
                  </a:moveTo>
                  <a:cubicBezTo>
                    <a:pt x="63" y="114"/>
                    <a:pt x="125" y="58"/>
                    <a:pt x="185"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598488" y="0"/>
              <a:ext cx="2717800" cy="6843713"/>
            </a:xfrm>
            <a:custGeom>
              <a:avLst/>
              <a:gdLst/>
              <a:ahLst/>
              <a:cxnLst/>
              <a:rect l="l" t="t" r="r" b="b"/>
              <a:pathLst>
                <a:path w="572" h="1440" extrusionOk="0">
                  <a:moveTo>
                    <a:pt x="572" y="0"/>
                  </a:moveTo>
                  <a:cubicBezTo>
                    <a:pt x="213" y="320"/>
                    <a:pt x="0" y="979"/>
                    <a:pt x="164" y="1440"/>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261938" y="0"/>
              <a:ext cx="2944813" cy="6843713"/>
            </a:xfrm>
            <a:custGeom>
              <a:avLst/>
              <a:gdLst/>
              <a:ahLst/>
              <a:cxnLst/>
              <a:rect l="l" t="t" r="r" b="b"/>
              <a:pathLst>
                <a:path w="620" h="1440" extrusionOk="0">
                  <a:moveTo>
                    <a:pt x="620" y="0"/>
                  </a:moveTo>
                  <a:cubicBezTo>
                    <a:pt x="248" y="325"/>
                    <a:pt x="0" y="960"/>
                    <a:pt x="186" y="1440"/>
                  </a:cubicBezTo>
                </a:path>
              </a:pathLst>
            </a:custGeom>
            <a:noFill/>
            <a:ln w="9525" cap="flat" cmpd="sng">
              <a:solidFill>
                <a:schemeClr val="dk1">
                  <a:alpha val="20000"/>
                </a:schemeClr>
              </a:solidFill>
              <a:prstDash val="lg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a:off x="-417513" y="0"/>
              <a:ext cx="2403475" cy="6843713"/>
            </a:xfrm>
            <a:custGeom>
              <a:avLst/>
              <a:gdLst/>
              <a:ahLst/>
              <a:cxnLst/>
              <a:rect l="l" t="t" r="r" b="b"/>
              <a:pathLst>
                <a:path w="506" h="1440" extrusionOk="0">
                  <a:moveTo>
                    <a:pt x="506" y="0"/>
                  </a:moveTo>
                  <a:cubicBezTo>
                    <a:pt x="109" y="356"/>
                    <a:pt x="0" y="943"/>
                    <a:pt x="171"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14288" y="9525"/>
              <a:ext cx="1771650" cy="3198813"/>
            </a:xfrm>
            <a:custGeom>
              <a:avLst/>
              <a:gdLst/>
              <a:ahLst/>
              <a:cxnLst/>
              <a:rect l="l" t="t" r="r" b="b"/>
              <a:pathLst>
                <a:path w="373" h="673" extrusionOk="0">
                  <a:moveTo>
                    <a:pt x="373" y="0"/>
                  </a:moveTo>
                  <a:cubicBezTo>
                    <a:pt x="175" y="183"/>
                    <a:pt x="51" y="409"/>
                    <a:pt x="0" y="67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4763" y="6016625"/>
              <a:ext cx="214313" cy="827088"/>
            </a:xfrm>
            <a:custGeom>
              <a:avLst/>
              <a:gdLst/>
              <a:ahLst/>
              <a:cxnLst/>
              <a:rect l="l" t="t" r="r" b="b"/>
              <a:pathLst>
                <a:path w="45" h="174" extrusionOk="0">
                  <a:moveTo>
                    <a:pt x="0" y="0"/>
                  </a:moveTo>
                  <a:cubicBezTo>
                    <a:pt x="11" y="59"/>
                    <a:pt x="26" y="118"/>
                    <a:pt x="45" y="174"/>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14288" y="0"/>
              <a:ext cx="1562100" cy="2228850"/>
            </a:xfrm>
            <a:custGeom>
              <a:avLst/>
              <a:gdLst/>
              <a:ahLst/>
              <a:cxnLst/>
              <a:rect l="l" t="t" r="r" b="b"/>
              <a:pathLst>
                <a:path w="329" h="469" extrusionOk="0">
                  <a:moveTo>
                    <a:pt x="329" y="0"/>
                  </a:moveTo>
                  <a:cubicBezTo>
                    <a:pt x="189" y="133"/>
                    <a:pt x="69" y="288"/>
                    <a:pt x="0" y="469"/>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13"/>
          <p:cNvGrpSpPr/>
          <p:nvPr/>
        </p:nvGrpSpPr>
        <p:grpSpPr>
          <a:xfrm>
            <a:off x="800144" y="1699589"/>
            <a:ext cx="3674476" cy="3470421"/>
            <a:chOff x="697883" y="1816768"/>
            <a:chExt cx="3674476" cy="3470421"/>
          </a:xfrm>
        </p:grpSpPr>
        <p:sp>
          <p:nvSpPr>
            <p:cNvPr id="65" name="Google Shape;65;p13"/>
            <p:cNvSpPr/>
            <p:nvPr/>
          </p:nvSpPr>
          <p:spPr>
            <a:xfrm>
              <a:off x="697883" y="1816768"/>
              <a:ext cx="3674476" cy="5029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rot="10800000">
              <a:off x="2380224" y="5014786"/>
              <a:ext cx="315988" cy="272403"/>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704075" y="2392840"/>
              <a:ext cx="3668284" cy="26243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68;p13"/>
          <p:cNvSpPr txBox="1">
            <a:spLocks noGrp="1"/>
          </p:cNvSpPr>
          <p:nvPr>
            <p:ph type="title"/>
          </p:nvPr>
        </p:nvSpPr>
        <p:spPr>
          <a:xfrm>
            <a:off x="888631" y="2349925"/>
            <a:ext cx="3498979" cy="2456442"/>
          </a:xfrm>
          <a:prstGeom prst="rect">
            <a:avLst/>
          </a:prstGeom>
          <a:noFill/>
          <a:ln>
            <a:noFill/>
          </a:ln>
        </p:spPr>
        <p:txBody>
          <a:bodyPr spcFirstLastPara="1" wrap="square" lIns="228600" tIns="228600" rIns="228600" bIns="228600" anchor="ctr" anchorCtr="0">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3"/>
          <p:cNvSpPr txBox="1">
            <a:spLocks noGrp="1"/>
          </p:cNvSpPr>
          <p:nvPr>
            <p:ph type="body" idx="1"/>
          </p:nvPr>
        </p:nvSpPr>
        <p:spPr>
          <a:xfrm>
            <a:off x="5118447" y="803186"/>
            <a:ext cx="6281873" cy="5248622"/>
          </a:xfrm>
          <a:prstGeom prst="rect">
            <a:avLst/>
          </a:prstGeom>
          <a:noFill/>
          <a:ln>
            <a:noFill/>
          </a:ln>
        </p:spPr>
        <p:txBody>
          <a:bodyPr spcFirstLastPara="1" wrap="square" lIns="91425" tIns="45700" rIns="91425" bIns="45700" anchor="ctr" anchorCtr="0">
            <a:normAutofit/>
          </a:bodyPr>
          <a:lstStyle>
            <a:lvl1pPr marL="457200" lvl="0" indent="-354330" algn="l">
              <a:lnSpc>
                <a:spcPct val="120000"/>
              </a:lnSpc>
              <a:spcBef>
                <a:spcPts val="1000"/>
              </a:spcBef>
              <a:spcAft>
                <a:spcPts val="0"/>
              </a:spcAft>
              <a:buSzPts val="1980"/>
              <a:buChar char="▪"/>
              <a:defRPr/>
            </a:lvl1pPr>
            <a:lvl2pPr marL="914400" lvl="1" indent="-354330" algn="l">
              <a:lnSpc>
                <a:spcPct val="120000"/>
              </a:lnSpc>
              <a:spcBef>
                <a:spcPts val="500"/>
              </a:spcBef>
              <a:spcAft>
                <a:spcPts val="0"/>
              </a:spcAft>
              <a:buSzPts val="1980"/>
              <a:buChar char="▪"/>
              <a:defRPr/>
            </a:lvl2pPr>
            <a:lvl3pPr marL="1371600" lvl="2" indent="-354330" algn="l">
              <a:lnSpc>
                <a:spcPct val="120000"/>
              </a:lnSpc>
              <a:spcBef>
                <a:spcPts val="500"/>
              </a:spcBef>
              <a:spcAft>
                <a:spcPts val="0"/>
              </a:spcAft>
              <a:buSzPts val="1980"/>
              <a:buChar char="▪"/>
              <a:defRPr/>
            </a:lvl3pPr>
            <a:lvl4pPr marL="1828800" lvl="3" indent="-354330" algn="l">
              <a:lnSpc>
                <a:spcPct val="120000"/>
              </a:lnSpc>
              <a:spcBef>
                <a:spcPts val="500"/>
              </a:spcBef>
              <a:spcAft>
                <a:spcPts val="0"/>
              </a:spcAft>
              <a:buSzPts val="1980"/>
              <a:buChar char="▪"/>
              <a:defRPr/>
            </a:lvl4pPr>
            <a:lvl5pPr marL="2286000" lvl="4" indent="-354329" algn="l">
              <a:lnSpc>
                <a:spcPct val="120000"/>
              </a:lnSpc>
              <a:spcBef>
                <a:spcPts val="500"/>
              </a:spcBef>
              <a:spcAft>
                <a:spcPts val="0"/>
              </a:spcAft>
              <a:buSzPts val="1980"/>
              <a:buChar char="▪"/>
              <a:defRPr/>
            </a:lvl5pPr>
            <a:lvl6pPr marL="2743200" lvl="5" indent="-354329" algn="l">
              <a:lnSpc>
                <a:spcPct val="120000"/>
              </a:lnSpc>
              <a:spcBef>
                <a:spcPts val="500"/>
              </a:spcBef>
              <a:spcAft>
                <a:spcPts val="0"/>
              </a:spcAft>
              <a:buSzPts val="1980"/>
              <a:buChar char="▪"/>
              <a:defRPr/>
            </a:lvl6pPr>
            <a:lvl7pPr marL="3200400" lvl="6" indent="-354329" algn="l">
              <a:lnSpc>
                <a:spcPct val="120000"/>
              </a:lnSpc>
              <a:spcBef>
                <a:spcPts val="500"/>
              </a:spcBef>
              <a:spcAft>
                <a:spcPts val="0"/>
              </a:spcAft>
              <a:buSzPts val="1980"/>
              <a:buChar char="▪"/>
              <a:defRPr/>
            </a:lvl7pPr>
            <a:lvl8pPr marL="3657600" lvl="7" indent="-354329" algn="l">
              <a:lnSpc>
                <a:spcPct val="120000"/>
              </a:lnSpc>
              <a:spcBef>
                <a:spcPts val="500"/>
              </a:spcBef>
              <a:spcAft>
                <a:spcPts val="0"/>
              </a:spcAft>
              <a:buSzPts val="1980"/>
              <a:buChar char="▪"/>
              <a:defRPr/>
            </a:lvl8pPr>
            <a:lvl9pPr marL="4114800" lvl="8" indent="-354329" algn="l">
              <a:lnSpc>
                <a:spcPct val="120000"/>
              </a:lnSpc>
              <a:spcBef>
                <a:spcPts val="500"/>
              </a:spcBef>
              <a:spcAft>
                <a:spcPts val="0"/>
              </a:spcAft>
              <a:buSzPts val="1980"/>
              <a:buChar char="▪"/>
              <a:defRPr/>
            </a:lvl9pPr>
          </a:lstStyle>
          <a:p>
            <a:endParaRPr/>
          </a:p>
        </p:txBody>
      </p:sp>
      <p:sp>
        <p:nvSpPr>
          <p:cNvPr id="70" name="Google Shape;70;p13"/>
          <p:cNvSpPr txBox="1">
            <a:spLocks noGrp="1"/>
          </p:cNvSpPr>
          <p:nvPr>
            <p:ph type="dt" idx="10"/>
          </p:nvPr>
        </p:nvSpPr>
        <p:spPr>
          <a:xfrm>
            <a:off x="804672" y="320040"/>
            <a:ext cx="3657600"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804672" y="6227064"/>
            <a:ext cx="10588752" cy="32004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0469880" y="320040"/>
            <a:ext cx="914400" cy="3200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
        <p:nvSpPr>
          <p:cNvPr id="74" name="Google Shape;74;p14"/>
          <p:cNvSpPr txBox="1">
            <a:spLocks noGrp="1"/>
          </p:cNvSpPr>
          <p:nvPr>
            <p:ph type="dt" idx="10"/>
          </p:nvPr>
        </p:nvSpPr>
        <p:spPr>
          <a:xfrm>
            <a:off x="804672" y="320040"/>
            <a:ext cx="3657600"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4"/>
          <p:cNvSpPr txBox="1">
            <a:spLocks noGrp="1"/>
          </p:cNvSpPr>
          <p:nvPr>
            <p:ph type="ftr" idx="11"/>
          </p:nvPr>
        </p:nvSpPr>
        <p:spPr>
          <a:xfrm>
            <a:off x="804672" y="6227064"/>
            <a:ext cx="10588752" cy="32004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4"/>
          <p:cNvSpPr txBox="1">
            <a:spLocks noGrp="1"/>
          </p:cNvSpPr>
          <p:nvPr>
            <p:ph type="sldNum" idx="12"/>
          </p:nvPr>
        </p:nvSpPr>
        <p:spPr>
          <a:xfrm>
            <a:off x="10469880" y="320040"/>
            <a:ext cx="914400" cy="3200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2"/>
        <p:cNvGrpSpPr/>
        <p:nvPr/>
      </p:nvGrpSpPr>
      <p:grpSpPr>
        <a:xfrm>
          <a:off x="0" y="0"/>
          <a:ext cx="0" cy="0"/>
          <a:chOff x="0" y="0"/>
          <a:chExt cx="0" cy="0"/>
        </a:xfrm>
      </p:grpSpPr>
      <p:grpSp>
        <p:nvGrpSpPr>
          <p:cNvPr id="113" name="Google Shape;113;p16"/>
          <p:cNvGrpSpPr/>
          <p:nvPr/>
        </p:nvGrpSpPr>
        <p:grpSpPr>
          <a:xfrm>
            <a:off x="-417513" y="0"/>
            <a:ext cx="12584114" cy="6853238"/>
            <a:chOff x="-417513" y="0"/>
            <a:chExt cx="12584114" cy="6853238"/>
          </a:xfrm>
        </p:grpSpPr>
        <p:sp>
          <p:nvSpPr>
            <p:cNvPr id="114" name="Google Shape;114;p16"/>
            <p:cNvSpPr/>
            <p:nvPr/>
          </p:nvSpPr>
          <p:spPr>
            <a:xfrm>
              <a:off x="1306513" y="0"/>
              <a:ext cx="3862388" cy="6843713"/>
            </a:xfrm>
            <a:custGeom>
              <a:avLst/>
              <a:gdLst/>
              <a:ahLst/>
              <a:cxnLst/>
              <a:rect l="l" t="t" r="r" b="b"/>
              <a:pathLst>
                <a:path w="813" h="1440" extrusionOk="0">
                  <a:moveTo>
                    <a:pt x="813" y="0"/>
                  </a:moveTo>
                  <a:cubicBezTo>
                    <a:pt x="331" y="221"/>
                    <a:pt x="0" y="1039"/>
                    <a:pt x="43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p:nvPr/>
          </p:nvSpPr>
          <p:spPr>
            <a:xfrm>
              <a:off x="10626725" y="9525"/>
              <a:ext cx="1539875" cy="555625"/>
            </a:xfrm>
            <a:custGeom>
              <a:avLst/>
              <a:gdLst/>
              <a:ahLst/>
              <a:cxnLst/>
              <a:rect l="l" t="t" r="r" b="b"/>
              <a:pathLst>
                <a:path w="324" h="117" extrusionOk="0">
                  <a:moveTo>
                    <a:pt x="324" y="117"/>
                  </a:moveTo>
                  <a:cubicBezTo>
                    <a:pt x="223" y="64"/>
                    <a:pt x="107" y="2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p:nvPr/>
          </p:nvSpPr>
          <p:spPr>
            <a:xfrm>
              <a:off x="10247313" y="5013325"/>
              <a:ext cx="1919288" cy="1830388"/>
            </a:xfrm>
            <a:custGeom>
              <a:avLst/>
              <a:gdLst/>
              <a:ahLst/>
              <a:cxnLst/>
              <a:rect l="l" t="t" r="r" b="b"/>
              <a:pathLst>
                <a:path w="404" h="385" extrusionOk="0">
                  <a:moveTo>
                    <a:pt x="0" y="385"/>
                  </a:moveTo>
                  <a:cubicBezTo>
                    <a:pt x="146" y="272"/>
                    <a:pt x="285" y="142"/>
                    <a:pt x="404"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6"/>
            <p:cNvSpPr/>
            <p:nvPr/>
          </p:nvSpPr>
          <p:spPr>
            <a:xfrm>
              <a:off x="1120775" y="0"/>
              <a:ext cx="3676650" cy="6843713"/>
            </a:xfrm>
            <a:custGeom>
              <a:avLst/>
              <a:gdLst/>
              <a:ahLst/>
              <a:cxnLst/>
              <a:rect l="l" t="t" r="r" b="b"/>
              <a:pathLst>
                <a:path w="774" h="1440" extrusionOk="0">
                  <a:moveTo>
                    <a:pt x="774" y="0"/>
                  </a:moveTo>
                  <a:cubicBezTo>
                    <a:pt x="312" y="240"/>
                    <a:pt x="0" y="1034"/>
                    <a:pt x="411" y="144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6"/>
            <p:cNvSpPr/>
            <p:nvPr/>
          </p:nvSpPr>
          <p:spPr>
            <a:xfrm>
              <a:off x="11202988" y="9525"/>
              <a:ext cx="963613" cy="366713"/>
            </a:xfrm>
            <a:custGeom>
              <a:avLst/>
              <a:gdLst/>
              <a:ahLst/>
              <a:cxnLst/>
              <a:rect l="l" t="t" r="r" b="b"/>
              <a:pathLst>
                <a:path w="203" h="77" extrusionOk="0">
                  <a:moveTo>
                    <a:pt x="203" y="77"/>
                  </a:moveTo>
                  <a:cubicBezTo>
                    <a:pt x="138" y="46"/>
                    <a:pt x="68" y="21"/>
                    <a:pt x="0"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p:nvPr/>
          </p:nvSpPr>
          <p:spPr>
            <a:xfrm>
              <a:off x="10494963" y="5275263"/>
              <a:ext cx="1666875" cy="1577975"/>
            </a:xfrm>
            <a:custGeom>
              <a:avLst/>
              <a:gdLst/>
              <a:ahLst/>
              <a:cxnLst/>
              <a:rect l="l" t="t" r="r" b="b"/>
              <a:pathLst>
                <a:path w="351" h="332" extrusionOk="0">
                  <a:moveTo>
                    <a:pt x="0" y="332"/>
                  </a:moveTo>
                  <a:cubicBezTo>
                    <a:pt x="125" y="232"/>
                    <a:pt x="245" y="121"/>
                    <a:pt x="351"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6"/>
            <p:cNvSpPr/>
            <p:nvPr/>
          </p:nvSpPr>
          <p:spPr>
            <a:xfrm>
              <a:off x="1001713" y="0"/>
              <a:ext cx="3621088" cy="6843713"/>
            </a:xfrm>
            <a:custGeom>
              <a:avLst/>
              <a:gdLst/>
              <a:ahLst/>
              <a:cxnLst/>
              <a:rect l="l" t="t" r="r" b="b"/>
              <a:pathLst>
                <a:path w="762" h="1440" extrusionOk="0">
                  <a:moveTo>
                    <a:pt x="762" y="0"/>
                  </a:moveTo>
                  <a:cubicBezTo>
                    <a:pt x="308" y="245"/>
                    <a:pt x="0" y="1033"/>
                    <a:pt x="403"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p:nvPr/>
          </p:nvSpPr>
          <p:spPr>
            <a:xfrm>
              <a:off x="11501438" y="9525"/>
              <a:ext cx="665163" cy="257175"/>
            </a:xfrm>
            <a:custGeom>
              <a:avLst/>
              <a:gdLst/>
              <a:ahLst/>
              <a:cxnLst/>
              <a:rect l="l" t="t" r="r" b="b"/>
              <a:pathLst>
                <a:path w="140" h="54" extrusionOk="0">
                  <a:moveTo>
                    <a:pt x="140" y="54"/>
                  </a:moveTo>
                  <a:cubicBezTo>
                    <a:pt x="95" y="34"/>
                    <a:pt x="48" y="16"/>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a:off x="10641013" y="5408613"/>
              <a:ext cx="1525588" cy="1435100"/>
            </a:xfrm>
            <a:custGeom>
              <a:avLst/>
              <a:gdLst/>
              <a:ahLst/>
              <a:cxnLst/>
              <a:rect l="l" t="t" r="r" b="b"/>
              <a:pathLst>
                <a:path w="321" h="302" extrusionOk="0">
                  <a:moveTo>
                    <a:pt x="0" y="302"/>
                  </a:moveTo>
                  <a:cubicBezTo>
                    <a:pt x="114" y="210"/>
                    <a:pt x="223" y="109"/>
                    <a:pt x="321"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1001713" y="0"/>
              <a:ext cx="3244850" cy="6843713"/>
            </a:xfrm>
            <a:custGeom>
              <a:avLst/>
              <a:gdLst/>
              <a:ahLst/>
              <a:cxnLst/>
              <a:rect l="l" t="t" r="r" b="b"/>
              <a:pathLst>
                <a:path w="683" h="1440" extrusionOk="0">
                  <a:moveTo>
                    <a:pt x="683" y="0"/>
                  </a:moveTo>
                  <a:cubicBezTo>
                    <a:pt x="258" y="256"/>
                    <a:pt x="0" y="1041"/>
                    <a:pt x="35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a:off x="10802938" y="5518150"/>
              <a:ext cx="1363663" cy="1325563"/>
            </a:xfrm>
            <a:custGeom>
              <a:avLst/>
              <a:gdLst/>
              <a:ahLst/>
              <a:cxnLst/>
              <a:rect l="l" t="t" r="r" b="b"/>
              <a:pathLst>
                <a:path w="287" h="279" extrusionOk="0">
                  <a:moveTo>
                    <a:pt x="0" y="279"/>
                  </a:moveTo>
                  <a:cubicBezTo>
                    <a:pt x="101" y="193"/>
                    <a:pt x="198" y="100"/>
                    <a:pt x="287"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a:off x="889000" y="0"/>
              <a:ext cx="3230563" cy="6843713"/>
            </a:xfrm>
            <a:custGeom>
              <a:avLst/>
              <a:gdLst/>
              <a:ahLst/>
              <a:cxnLst/>
              <a:rect l="l" t="t" r="r" b="b"/>
              <a:pathLst>
                <a:path w="680" h="1440" extrusionOk="0">
                  <a:moveTo>
                    <a:pt x="680" y="0"/>
                  </a:moveTo>
                  <a:cubicBezTo>
                    <a:pt x="257" y="265"/>
                    <a:pt x="0" y="1026"/>
                    <a:pt x="337"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10979150" y="5694363"/>
              <a:ext cx="1187450" cy="1149350"/>
            </a:xfrm>
            <a:custGeom>
              <a:avLst/>
              <a:gdLst/>
              <a:ahLst/>
              <a:cxnLst/>
              <a:rect l="l" t="t" r="r" b="b"/>
              <a:pathLst>
                <a:path w="250" h="242" extrusionOk="0">
                  <a:moveTo>
                    <a:pt x="0" y="242"/>
                  </a:moveTo>
                  <a:cubicBezTo>
                    <a:pt x="88" y="166"/>
                    <a:pt x="172" y="85"/>
                    <a:pt x="25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a:off x="484188" y="0"/>
              <a:ext cx="3421063" cy="6843713"/>
            </a:xfrm>
            <a:custGeom>
              <a:avLst/>
              <a:gdLst/>
              <a:ahLst/>
              <a:cxnLst/>
              <a:rect l="l" t="t" r="r" b="b"/>
              <a:pathLst>
                <a:path w="720" h="1440" extrusionOk="0">
                  <a:moveTo>
                    <a:pt x="720" y="0"/>
                  </a:moveTo>
                  <a:cubicBezTo>
                    <a:pt x="316" y="282"/>
                    <a:pt x="0" y="1018"/>
                    <a:pt x="362"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11287125" y="6049963"/>
              <a:ext cx="879475" cy="793750"/>
            </a:xfrm>
            <a:custGeom>
              <a:avLst/>
              <a:gdLst/>
              <a:ahLst/>
              <a:cxnLst/>
              <a:rect l="l" t="t" r="r" b="b"/>
              <a:pathLst>
                <a:path w="185" h="167" extrusionOk="0">
                  <a:moveTo>
                    <a:pt x="0" y="167"/>
                  </a:moveTo>
                  <a:cubicBezTo>
                    <a:pt x="63" y="114"/>
                    <a:pt x="125" y="58"/>
                    <a:pt x="185"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598488" y="0"/>
              <a:ext cx="2717800" cy="6843713"/>
            </a:xfrm>
            <a:custGeom>
              <a:avLst/>
              <a:gdLst/>
              <a:ahLst/>
              <a:cxnLst/>
              <a:rect l="l" t="t" r="r" b="b"/>
              <a:pathLst>
                <a:path w="572" h="1440" extrusionOk="0">
                  <a:moveTo>
                    <a:pt x="572" y="0"/>
                  </a:moveTo>
                  <a:cubicBezTo>
                    <a:pt x="213" y="320"/>
                    <a:pt x="0" y="979"/>
                    <a:pt x="164" y="1440"/>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261938" y="0"/>
              <a:ext cx="2944813" cy="6843713"/>
            </a:xfrm>
            <a:custGeom>
              <a:avLst/>
              <a:gdLst/>
              <a:ahLst/>
              <a:cxnLst/>
              <a:rect l="l" t="t" r="r" b="b"/>
              <a:pathLst>
                <a:path w="620" h="1440" extrusionOk="0">
                  <a:moveTo>
                    <a:pt x="620" y="0"/>
                  </a:moveTo>
                  <a:cubicBezTo>
                    <a:pt x="248" y="325"/>
                    <a:pt x="0" y="960"/>
                    <a:pt x="186" y="1440"/>
                  </a:cubicBezTo>
                </a:path>
              </a:pathLst>
            </a:custGeom>
            <a:noFill/>
            <a:ln w="9525" cap="flat" cmpd="sng">
              <a:solidFill>
                <a:schemeClr val="dk1">
                  <a:alpha val="20000"/>
                </a:schemeClr>
              </a:solidFill>
              <a:prstDash val="lg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p:nvPr/>
          </p:nvSpPr>
          <p:spPr>
            <a:xfrm>
              <a:off x="-417513" y="0"/>
              <a:ext cx="2403475" cy="6843713"/>
            </a:xfrm>
            <a:custGeom>
              <a:avLst/>
              <a:gdLst/>
              <a:ahLst/>
              <a:cxnLst/>
              <a:rect l="l" t="t" r="r" b="b"/>
              <a:pathLst>
                <a:path w="506" h="1440" extrusionOk="0">
                  <a:moveTo>
                    <a:pt x="506" y="0"/>
                  </a:moveTo>
                  <a:cubicBezTo>
                    <a:pt x="109" y="356"/>
                    <a:pt x="0" y="943"/>
                    <a:pt x="171"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p:nvPr/>
          </p:nvSpPr>
          <p:spPr>
            <a:xfrm>
              <a:off x="14288" y="9525"/>
              <a:ext cx="1771650" cy="3198813"/>
            </a:xfrm>
            <a:custGeom>
              <a:avLst/>
              <a:gdLst/>
              <a:ahLst/>
              <a:cxnLst/>
              <a:rect l="l" t="t" r="r" b="b"/>
              <a:pathLst>
                <a:path w="373" h="673" extrusionOk="0">
                  <a:moveTo>
                    <a:pt x="373" y="0"/>
                  </a:moveTo>
                  <a:cubicBezTo>
                    <a:pt x="175" y="183"/>
                    <a:pt x="51" y="409"/>
                    <a:pt x="0" y="67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6"/>
            <p:cNvSpPr/>
            <p:nvPr/>
          </p:nvSpPr>
          <p:spPr>
            <a:xfrm>
              <a:off x="4763" y="6016625"/>
              <a:ext cx="214313" cy="827088"/>
            </a:xfrm>
            <a:custGeom>
              <a:avLst/>
              <a:gdLst/>
              <a:ahLst/>
              <a:cxnLst/>
              <a:rect l="l" t="t" r="r" b="b"/>
              <a:pathLst>
                <a:path w="45" h="174" extrusionOk="0">
                  <a:moveTo>
                    <a:pt x="0" y="0"/>
                  </a:moveTo>
                  <a:cubicBezTo>
                    <a:pt x="11" y="59"/>
                    <a:pt x="26" y="118"/>
                    <a:pt x="45" y="174"/>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14288" y="0"/>
              <a:ext cx="1562100" cy="2228850"/>
            </a:xfrm>
            <a:custGeom>
              <a:avLst/>
              <a:gdLst/>
              <a:ahLst/>
              <a:cxnLst/>
              <a:rect l="l" t="t" r="r" b="b"/>
              <a:pathLst>
                <a:path w="329" h="469" extrusionOk="0">
                  <a:moveTo>
                    <a:pt x="329" y="0"/>
                  </a:moveTo>
                  <a:cubicBezTo>
                    <a:pt x="189" y="133"/>
                    <a:pt x="69" y="288"/>
                    <a:pt x="0" y="469"/>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16"/>
          <p:cNvGrpSpPr/>
          <p:nvPr/>
        </p:nvGrpSpPr>
        <p:grpSpPr>
          <a:xfrm>
            <a:off x="800144" y="1699589"/>
            <a:ext cx="3674476" cy="3470421"/>
            <a:chOff x="697883" y="1816768"/>
            <a:chExt cx="3674476" cy="3470421"/>
          </a:xfrm>
        </p:grpSpPr>
        <p:sp>
          <p:nvSpPr>
            <p:cNvPr id="136" name="Google Shape;136;p16"/>
            <p:cNvSpPr/>
            <p:nvPr/>
          </p:nvSpPr>
          <p:spPr>
            <a:xfrm>
              <a:off x="697883" y="1816768"/>
              <a:ext cx="3674476" cy="5029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rot="10800000">
              <a:off x="2380224" y="5014786"/>
              <a:ext cx="315988" cy="272403"/>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704075" y="2392840"/>
              <a:ext cx="3668284" cy="26243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6"/>
          <p:cNvSpPr txBox="1">
            <a:spLocks noGrp="1"/>
          </p:cNvSpPr>
          <p:nvPr>
            <p:ph type="title"/>
          </p:nvPr>
        </p:nvSpPr>
        <p:spPr>
          <a:xfrm>
            <a:off x="889000" y="2339669"/>
            <a:ext cx="3500828" cy="2470065"/>
          </a:xfrm>
          <a:prstGeom prst="rect">
            <a:avLst/>
          </a:prstGeom>
          <a:noFill/>
          <a:ln>
            <a:noFill/>
          </a:ln>
        </p:spPr>
        <p:txBody>
          <a:bodyPr spcFirstLastPara="1" wrap="square" lIns="91425" tIns="91425" rIns="91425" bIns="91425" anchor="ctr" anchorCtr="0">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0" name="Google Shape;140;p16"/>
          <p:cNvSpPr txBox="1">
            <a:spLocks noGrp="1"/>
          </p:cNvSpPr>
          <p:nvPr>
            <p:ph type="body" idx="1"/>
          </p:nvPr>
        </p:nvSpPr>
        <p:spPr>
          <a:xfrm>
            <a:off x="5120878" y="803187"/>
            <a:ext cx="6269591" cy="2382651"/>
          </a:xfrm>
          <a:prstGeom prst="rect">
            <a:avLst/>
          </a:prstGeom>
          <a:noFill/>
          <a:ln>
            <a:noFill/>
          </a:ln>
        </p:spPr>
        <p:txBody>
          <a:bodyPr spcFirstLastPara="1" wrap="square" lIns="91425" tIns="45700" rIns="91425" bIns="45700" anchor="t" anchorCtr="0">
            <a:normAutofit/>
          </a:bodyPr>
          <a:lstStyle>
            <a:lvl1pPr marL="457200" lvl="0" indent="-354330" algn="l">
              <a:lnSpc>
                <a:spcPct val="120000"/>
              </a:lnSpc>
              <a:spcBef>
                <a:spcPts val="1000"/>
              </a:spcBef>
              <a:spcAft>
                <a:spcPts val="0"/>
              </a:spcAft>
              <a:buSzPts val="1980"/>
              <a:buChar char="▪"/>
              <a:defRPr/>
            </a:lvl1pPr>
            <a:lvl2pPr marL="914400" lvl="1" indent="-354330" algn="l">
              <a:lnSpc>
                <a:spcPct val="120000"/>
              </a:lnSpc>
              <a:spcBef>
                <a:spcPts val="500"/>
              </a:spcBef>
              <a:spcAft>
                <a:spcPts val="0"/>
              </a:spcAft>
              <a:buSzPts val="1980"/>
              <a:buChar char="▪"/>
              <a:defRPr/>
            </a:lvl2pPr>
            <a:lvl3pPr marL="1371600" lvl="2" indent="-354330" algn="l">
              <a:lnSpc>
                <a:spcPct val="120000"/>
              </a:lnSpc>
              <a:spcBef>
                <a:spcPts val="500"/>
              </a:spcBef>
              <a:spcAft>
                <a:spcPts val="0"/>
              </a:spcAft>
              <a:buSzPts val="1980"/>
              <a:buChar char="▪"/>
              <a:defRPr/>
            </a:lvl3pPr>
            <a:lvl4pPr marL="1828800" lvl="3" indent="-354330" algn="l">
              <a:lnSpc>
                <a:spcPct val="120000"/>
              </a:lnSpc>
              <a:spcBef>
                <a:spcPts val="500"/>
              </a:spcBef>
              <a:spcAft>
                <a:spcPts val="0"/>
              </a:spcAft>
              <a:buSzPts val="1980"/>
              <a:buChar char="▪"/>
              <a:defRPr/>
            </a:lvl4pPr>
            <a:lvl5pPr marL="2286000" lvl="4" indent="-354329" algn="l">
              <a:lnSpc>
                <a:spcPct val="120000"/>
              </a:lnSpc>
              <a:spcBef>
                <a:spcPts val="500"/>
              </a:spcBef>
              <a:spcAft>
                <a:spcPts val="0"/>
              </a:spcAft>
              <a:buSzPts val="1980"/>
              <a:buChar char="▪"/>
              <a:defRPr/>
            </a:lvl5pPr>
            <a:lvl6pPr marL="2743200" lvl="5" indent="-354329" algn="l">
              <a:lnSpc>
                <a:spcPct val="120000"/>
              </a:lnSpc>
              <a:spcBef>
                <a:spcPts val="500"/>
              </a:spcBef>
              <a:spcAft>
                <a:spcPts val="0"/>
              </a:spcAft>
              <a:buSzPts val="1980"/>
              <a:buChar char="▪"/>
              <a:defRPr/>
            </a:lvl6pPr>
            <a:lvl7pPr marL="3200400" lvl="6" indent="-354329" algn="l">
              <a:lnSpc>
                <a:spcPct val="120000"/>
              </a:lnSpc>
              <a:spcBef>
                <a:spcPts val="500"/>
              </a:spcBef>
              <a:spcAft>
                <a:spcPts val="0"/>
              </a:spcAft>
              <a:buSzPts val="1980"/>
              <a:buChar char="▪"/>
              <a:defRPr/>
            </a:lvl7pPr>
            <a:lvl8pPr marL="3657600" lvl="7" indent="-354329" algn="l">
              <a:lnSpc>
                <a:spcPct val="120000"/>
              </a:lnSpc>
              <a:spcBef>
                <a:spcPts val="500"/>
              </a:spcBef>
              <a:spcAft>
                <a:spcPts val="0"/>
              </a:spcAft>
              <a:buSzPts val="1980"/>
              <a:buChar char="▪"/>
              <a:defRPr/>
            </a:lvl8pPr>
            <a:lvl9pPr marL="4114800" lvl="8" indent="-354329" algn="l">
              <a:lnSpc>
                <a:spcPct val="120000"/>
              </a:lnSpc>
              <a:spcBef>
                <a:spcPts val="500"/>
              </a:spcBef>
              <a:spcAft>
                <a:spcPts val="0"/>
              </a:spcAft>
              <a:buSzPts val="1980"/>
              <a:buChar char="▪"/>
              <a:defRPr/>
            </a:lvl9pPr>
          </a:lstStyle>
          <a:p>
            <a:endParaRPr/>
          </a:p>
        </p:txBody>
      </p:sp>
      <p:sp>
        <p:nvSpPr>
          <p:cNvPr id="141" name="Google Shape;141;p16"/>
          <p:cNvSpPr txBox="1">
            <a:spLocks noGrp="1"/>
          </p:cNvSpPr>
          <p:nvPr>
            <p:ph type="body" idx="2"/>
          </p:nvPr>
        </p:nvSpPr>
        <p:spPr>
          <a:xfrm>
            <a:off x="5118447" y="3672162"/>
            <a:ext cx="6272022" cy="2383586"/>
          </a:xfrm>
          <a:prstGeom prst="rect">
            <a:avLst/>
          </a:prstGeom>
          <a:noFill/>
          <a:ln>
            <a:noFill/>
          </a:ln>
        </p:spPr>
        <p:txBody>
          <a:bodyPr spcFirstLastPara="1" wrap="square" lIns="91425" tIns="45700" rIns="91425" bIns="45700" anchor="t" anchorCtr="0">
            <a:normAutofit/>
          </a:bodyPr>
          <a:lstStyle>
            <a:lvl1pPr marL="457200" lvl="0" indent="-354330" algn="l">
              <a:lnSpc>
                <a:spcPct val="120000"/>
              </a:lnSpc>
              <a:spcBef>
                <a:spcPts val="1000"/>
              </a:spcBef>
              <a:spcAft>
                <a:spcPts val="0"/>
              </a:spcAft>
              <a:buSzPts val="1980"/>
              <a:buChar char="▪"/>
              <a:defRPr/>
            </a:lvl1pPr>
            <a:lvl2pPr marL="914400" lvl="1" indent="-354330" algn="l">
              <a:lnSpc>
                <a:spcPct val="120000"/>
              </a:lnSpc>
              <a:spcBef>
                <a:spcPts val="500"/>
              </a:spcBef>
              <a:spcAft>
                <a:spcPts val="0"/>
              </a:spcAft>
              <a:buSzPts val="1980"/>
              <a:buChar char="▪"/>
              <a:defRPr/>
            </a:lvl2pPr>
            <a:lvl3pPr marL="1371600" lvl="2" indent="-354330" algn="l">
              <a:lnSpc>
                <a:spcPct val="120000"/>
              </a:lnSpc>
              <a:spcBef>
                <a:spcPts val="500"/>
              </a:spcBef>
              <a:spcAft>
                <a:spcPts val="0"/>
              </a:spcAft>
              <a:buSzPts val="1980"/>
              <a:buChar char="▪"/>
              <a:defRPr/>
            </a:lvl3pPr>
            <a:lvl4pPr marL="1828800" lvl="3" indent="-354330" algn="l">
              <a:lnSpc>
                <a:spcPct val="120000"/>
              </a:lnSpc>
              <a:spcBef>
                <a:spcPts val="500"/>
              </a:spcBef>
              <a:spcAft>
                <a:spcPts val="0"/>
              </a:spcAft>
              <a:buSzPts val="1980"/>
              <a:buChar char="▪"/>
              <a:defRPr/>
            </a:lvl4pPr>
            <a:lvl5pPr marL="2286000" lvl="4" indent="-354329" algn="l">
              <a:lnSpc>
                <a:spcPct val="120000"/>
              </a:lnSpc>
              <a:spcBef>
                <a:spcPts val="500"/>
              </a:spcBef>
              <a:spcAft>
                <a:spcPts val="0"/>
              </a:spcAft>
              <a:buSzPts val="1980"/>
              <a:buChar char="▪"/>
              <a:defRPr/>
            </a:lvl5pPr>
            <a:lvl6pPr marL="2743200" lvl="5" indent="-354329" algn="l">
              <a:lnSpc>
                <a:spcPct val="120000"/>
              </a:lnSpc>
              <a:spcBef>
                <a:spcPts val="500"/>
              </a:spcBef>
              <a:spcAft>
                <a:spcPts val="0"/>
              </a:spcAft>
              <a:buSzPts val="1980"/>
              <a:buChar char="▪"/>
              <a:defRPr/>
            </a:lvl6pPr>
            <a:lvl7pPr marL="3200400" lvl="6" indent="-354329" algn="l">
              <a:lnSpc>
                <a:spcPct val="120000"/>
              </a:lnSpc>
              <a:spcBef>
                <a:spcPts val="500"/>
              </a:spcBef>
              <a:spcAft>
                <a:spcPts val="0"/>
              </a:spcAft>
              <a:buSzPts val="1980"/>
              <a:buChar char="▪"/>
              <a:defRPr/>
            </a:lvl7pPr>
            <a:lvl8pPr marL="3657600" lvl="7" indent="-354329" algn="l">
              <a:lnSpc>
                <a:spcPct val="120000"/>
              </a:lnSpc>
              <a:spcBef>
                <a:spcPts val="500"/>
              </a:spcBef>
              <a:spcAft>
                <a:spcPts val="0"/>
              </a:spcAft>
              <a:buSzPts val="1980"/>
              <a:buChar char="▪"/>
              <a:defRPr/>
            </a:lvl8pPr>
            <a:lvl9pPr marL="4114800" lvl="8" indent="-354329" algn="l">
              <a:lnSpc>
                <a:spcPct val="120000"/>
              </a:lnSpc>
              <a:spcBef>
                <a:spcPts val="500"/>
              </a:spcBef>
              <a:spcAft>
                <a:spcPts val="0"/>
              </a:spcAft>
              <a:buSzPts val="1980"/>
              <a:buChar char="▪"/>
              <a:defRPr/>
            </a:lvl9pPr>
          </a:lstStyle>
          <a:p>
            <a:endParaRPr/>
          </a:p>
        </p:txBody>
      </p:sp>
      <p:sp>
        <p:nvSpPr>
          <p:cNvPr id="142" name="Google Shape;142;p16"/>
          <p:cNvSpPr txBox="1">
            <a:spLocks noGrp="1"/>
          </p:cNvSpPr>
          <p:nvPr>
            <p:ph type="dt" idx="10"/>
          </p:nvPr>
        </p:nvSpPr>
        <p:spPr>
          <a:xfrm>
            <a:off x="804672" y="320040"/>
            <a:ext cx="3657600"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16"/>
          <p:cNvSpPr txBox="1">
            <a:spLocks noGrp="1"/>
          </p:cNvSpPr>
          <p:nvPr>
            <p:ph type="ftr" idx="11"/>
          </p:nvPr>
        </p:nvSpPr>
        <p:spPr>
          <a:xfrm>
            <a:off x="804672" y="6227064"/>
            <a:ext cx="10588752" cy="32004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6"/>
          <p:cNvSpPr txBox="1">
            <a:spLocks noGrp="1"/>
          </p:cNvSpPr>
          <p:nvPr>
            <p:ph type="sldNum" idx="12"/>
          </p:nvPr>
        </p:nvSpPr>
        <p:spPr>
          <a:xfrm>
            <a:off x="10469880" y="320040"/>
            <a:ext cx="914400" cy="3200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5"/>
        <p:cNvGrpSpPr/>
        <p:nvPr/>
      </p:nvGrpSpPr>
      <p:grpSpPr>
        <a:xfrm>
          <a:off x="0" y="0"/>
          <a:ext cx="0" cy="0"/>
          <a:chOff x="0" y="0"/>
          <a:chExt cx="0" cy="0"/>
        </a:xfrm>
      </p:grpSpPr>
      <p:grpSp>
        <p:nvGrpSpPr>
          <p:cNvPr id="146" name="Google Shape;146;p17"/>
          <p:cNvGrpSpPr/>
          <p:nvPr/>
        </p:nvGrpSpPr>
        <p:grpSpPr>
          <a:xfrm>
            <a:off x="-417513" y="0"/>
            <a:ext cx="12584114" cy="6853238"/>
            <a:chOff x="-417513" y="0"/>
            <a:chExt cx="12584114" cy="6853238"/>
          </a:xfrm>
        </p:grpSpPr>
        <p:sp>
          <p:nvSpPr>
            <p:cNvPr id="147" name="Google Shape;147;p17"/>
            <p:cNvSpPr/>
            <p:nvPr/>
          </p:nvSpPr>
          <p:spPr>
            <a:xfrm>
              <a:off x="1306513" y="0"/>
              <a:ext cx="3862388" cy="6843713"/>
            </a:xfrm>
            <a:custGeom>
              <a:avLst/>
              <a:gdLst/>
              <a:ahLst/>
              <a:cxnLst/>
              <a:rect l="l" t="t" r="r" b="b"/>
              <a:pathLst>
                <a:path w="813" h="1440" extrusionOk="0">
                  <a:moveTo>
                    <a:pt x="813" y="0"/>
                  </a:moveTo>
                  <a:cubicBezTo>
                    <a:pt x="331" y="221"/>
                    <a:pt x="0" y="1039"/>
                    <a:pt x="43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10626725" y="9525"/>
              <a:ext cx="1539875" cy="555625"/>
            </a:xfrm>
            <a:custGeom>
              <a:avLst/>
              <a:gdLst/>
              <a:ahLst/>
              <a:cxnLst/>
              <a:rect l="l" t="t" r="r" b="b"/>
              <a:pathLst>
                <a:path w="324" h="117" extrusionOk="0">
                  <a:moveTo>
                    <a:pt x="324" y="117"/>
                  </a:moveTo>
                  <a:cubicBezTo>
                    <a:pt x="223" y="64"/>
                    <a:pt x="107" y="2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a:off x="10247313" y="5013325"/>
              <a:ext cx="1919288" cy="1830388"/>
            </a:xfrm>
            <a:custGeom>
              <a:avLst/>
              <a:gdLst/>
              <a:ahLst/>
              <a:cxnLst/>
              <a:rect l="l" t="t" r="r" b="b"/>
              <a:pathLst>
                <a:path w="404" h="385" extrusionOk="0">
                  <a:moveTo>
                    <a:pt x="0" y="385"/>
                  </a:moveTo>
                  <a:cubicBezTo>
                    <a:pt x="146" y="272"/>
                    <a:pt x="285" y="142"/>
                    <a:pt x="404"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1120775" y="0"/>
              <a:ext cx="3676650" cy="6843713"/>
            </a:xfrm>
            <a:custGeom>
              <a:avLst/>
              <a:gdLst/>
              <a:ahLst/>
              <a:cxnLst/>
              <a:rect l="l" t="t" r="r" b="b"/>
              <a:pathLst>
                <a:path w="774" h="1440" extrusionOk="0">
                  <a:moveTo>
                    <a:pt x="774" y="0"/>
                  </a:moveTo>
                  <a:cubicBezTo>
                    <a:pt x="312" y="240"/>
                    <a:pt x="0" y="1034"/>
                    <a:pt x="411" y="144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p:nvPr/>
          </p:nvSpPr>
          <p:spPr>
            <a:xfrm>
              <a:off x="11202988" y="9525"/>
              <a:ext cx="963613" cy="366713"/>
            </a:xfrm>
            <a:custGeom>
              <a:avLst/>
              <a:gdLst/>
              <a:ahLst/>
              <a:cxnLst/>
              <a:rect l="l" t="t" r="r" b="b"/>
              <a:pathLst>
                <a:path w="203" h="77" extrusionOk="0">
                  <a:moveTo>
                    <a:pt x="203" y="77"/>
                  </a:moveTo>
                  <a:cubicBezTo>
                    <a:pt x="138" y="46"/>
                    <a:pt x="68" y="21"/>
                    <a:pt x="0"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p:nvPr/>
          </p:nvSpPr>
          <p:spPr>
            <a:xfrm>
              <a:off x="10494963" y="5275263"/>
              <a:ext cx="1666875" cy="1577975"/>
            </a:xfrm>
            <a:custGeom>
              <a:avLst/>
              <a:gdLst/>
              <a:ahLst/>
              <a:cxnLst/>
              <a:rect l="l" t="t" r="r" b="b"/>
              <a:pathLst>
                <a:path w="351" h="332" extrusionOk="0">
                  <a:moveTo>
                    <a:pt x="0" y="332"/>
                  </a:moveTo>
                  <a:cubicBezTo>
                    <a:pt x="125" y="232"/>
                    <a:pt x="245" y="121"/>
                    <a:pt x="351"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1001713" y="0"/>
              <a:ext cx="3621088" cy="6843713"/>
            </a:xfrm>
            <a:custGeom>
              <a:avLst/>
              <a:gdLst/>
              <a:ahLst/>
              <a:cxnLst/>
              <a:rect l="l" t="t" r="r" b="b"/>
              <a:pathLst>
                <a:path w="762" h="1440" extrusionOk="0">
                  <a:moveTo>
                    <a:pt x="762" y="0"/>
                  </a:moveTo>
                  <a:cubicBezTo>
                    <a:pt x="308" y="245"/>
                    <a:pt x="0" y="1033"/>
                    <a:pt x="403"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a:off x="11501438" y="9525"/>
              <a:ext cx="665163" cy="257175"/>
            </a:xfrm>
            <a:custGeom>
              <a:avLst/>
              <a:gdLst/>
              <a:ahLst/>
              <a:cxnLst/>
              <a:rect l="l" t="t" r="r" b="b"/>
              <a:pathLst>
                <a:path w="140" h="54" extrusionOk="0">
                  <a:moveTo>
                    <a:pt x="140" y="54"/>
                  </a:moveTo>
                  <a:cubicBezTo>
                    <a:pt x="95" y="34"/>
                    <a:pt x="48" y="16"/>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10641013" y="5408613"/>
              <a:ext cx="1525588" cy="1435100"/>
            </a:xfrm>
            <a:custGeom>
              <a:avLst/>
              <a:gdLst/>
              <a:ahLst/>
              <a:cxnLst/>
              <a:rect l="l" t="t" r="r" b="b"/>
              <a:pathLst>
                <a:path w="321" h="302" extrusionOk="0">
                  <a:moveTo>
                    <a:pt x="0" y="302"/>
                  </a:moveTo>
                  <a:cubicBezTo>
                    <a:pt x="114" y="210"/>
                    <a:pt x="223" y="109"/>
                    <a:pt x="321"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1001713" y="0"/>
              <a:ext cx="3244850" cy="6843713"/>
            </a:xfrm>
            <a:custGeom>
              <a:avLst/>
              <a:gdLst/>
              <a:ahLst/>
              <a:cxnLst/>
              <a:rect l="l" t="t" r="r" b="b"/>
              <a:pathLst>
                <a:path w="683" h="1440" extrusionOk="0">
                  <a:moveTo>
                    <a:pt x="683" y="0"/>
                  </a:moveTo>
                  <a:cubicBezTo>
                    <a:pt x="258" y="256"/>
                    <a:pt x="0" y="1041"/>
                    <a:pt x="35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7"/>
            <p:cNvSpPr/>
            <p:nvPr/>
          </p:nvSpPr>
          <p:spPr>
            <a:xfrm>
              <a:off x="10802938" y="5518150"/>
              <a:ext cx="1363663" cy="1325563"/>
            </a:xfrm>
            <a:custGeom>
              <a:avLst/>
              <a:gdLst/>
              <a:ahLst/>
              <a:cxnLst/>
              <a:rect l="l" t="t" r="r" b="b"/>
              <a:pathLst>
                <a:path w="287" h="279" extrusionOk="0">
                  <a:moveTo>
                    <a:pt x="0" y="279"/>
                  </a:moveTo>
                  <a:cubicBezTo>
                    <a:pt x="101" y="193"/>
                    <a:pt x="198" y="100"/>
                    <a:pt x="287"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a:off x="889000" y="0"/>
              <a:ext cx="3230563" cy="6843713"/>
            </a:xfrm>
            <a:custGeom>
              <a:avLst/>
              <a:gdLst/>
              <a:ahLst/>
              <a:cxnLst/>
              <a:rect l="l" t="t" r="r" b="b"/>
              <a:pathLst>
                <a:path w="680" h="1440" extrusionOk="0">
                  <a:moveTo>
                    <a:pt x="680" y="0"/>
                  </a:moveTo>
                  <a:cubicBezTo>
                    <a:pt x="257" y="265"/>
                    <a:pt x="0" y="1026"/>
                    <a:pt x="337"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a:off x="10979150" y="5694363"/>
              <a:ext cx="1187450" cy="1149350"/>
            </a:xfrm>
            <a:custGeom>
              <a:avLst/>
              <a:gdLst/>
              <a:ahLst/>
              <a:cxnLst/>
              <a:rect l="l" t="t" r="r" b="b"/>
              <a:pathLst>
                <a:path w="250" h="242" extrusionOk="0">
                  <a:moveTo>
                    <a:pt x="0" y="242"/>
                  </a:moveTo>
                  <a:cubicBezTo>
                    <a:pt x="88" y="166"/>
                    <a:pt x="172" y="85"/>
                    <a:pt x="25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p:nvPr/>
          </p:nvSpPr>
          <p:spPr>
            <a:xfrm>
              <a:off x="484188" y="0"/>
              <a:ext cx="3421063" cy="6843713"/>
            </a:xfrm>
            <a:custGeom>
              <a:avLst/>
              <a:gdLst/>
              <a:ahLst/>
              <a:cxnLst/>
              <a:rect l="l" t="t" r="r" b="b"/>
              <a:pathLst>
                <a:path w="720" h="1440" extrusionOk="0">
                  <a:moveTo>
                    <a:pt x="720" y="0"/>
                  </a:moveTo>
                  <a:cubicBezTo>
                    <a:pt x="316" y="282"/>
                    <a:pt x="0" y="1018"/>
                    <a:pt x="362"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7"/>
            <p:cNvSpPr/>
            <p:nvPr/>
          </p:nvSpPr>
          <p:spPr>
            <a:xfrm>
              <a:off x="11287125" y="6049963"/>
              <a:ext cx="879475" cy="793750"/>
            </a:xfrm>
            <a:custGeom>
              <a:avLst/>
              <a:gdLst/>
              <a:ahLst/>
              <a:cxnLst/>
              <a:rect l="l" t="t" r="r" b="b"/>
              <a:pathLst>
                <a:path w="185" h="167" extrusionOk="0">
                  <a:moveTo>
                    <a:pt x="0" y="167"/>
                  </a:moveTo>
                  <a:cubicBezTo>
                    <a:pt x="63" y="114"/>
                    <a:pt x="125" y="58"/>
                    <a:pt x="185"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7"/>
            <p:cNvSpPr/>
            <p:nvPr/>
          </p:nvSpPr>
          <p:spPr>
            <a:xfrm>
              <a:off x="598488" y="0"/>
              <a:ext cx="2717800" cy="6843713"/>
            </a:xfrm>
            <a:custGeom>
              <a:avLst/>
              <a:gdLst/>
              <a:ahLst/>
              <a:cxnLst/>
              <a:rect l="l" t="t" r="r" b="b"/>
              <a:pathLst>
                <a:path w="572" h="1440" extrusionOk="0">
                  <a:moveTo>
                    <a:pt x="572" y="0"/>
                  </a:moveTo>
                  <a:cubicBezTo>
                    <a:pt x="213" y="320"/>
                    <a:pt x="0" y="979"/>
                    <a:pt x="164" y="1440"/>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7"/>
            <p:cNvSpPr/>
            <p:nvPr/>
          </p:nvSpPr>
          <p:spPr>
            <a:xfrm>
              <a:off x="261938" y="0"/>
              <a:ext cx="2944813" cy="6843713"/>
            </a:xfrm>
            <a:custGeom>
              <a:avLst/>
              <a:gdLst/>
              <a:ahLst/>
              <a:cxnLst/>
              <a:rect l="l" t="t" r="r" b="b"/>
              <a:pathLst>
                <a:path w="620" h="1440" extrusionOk="0">
                  <a:moveTo>
                    <a:pt x="620" y="0"/>
                  </a:moveTo>
                  <a:cubicBezTo>
                    <a:pt x="248" y="325"/>
                    <a:pt x="0" y="960"/>
                    <a:pt x="186" y="1440"/>
                  </a:cubicBezTo>
                </a:path>
              </a:pathLst>
            </a:custGeom>
            <a:noFill/>
            <a:ln w="9525" cap="flat" cmpd="sng">
              <a:solidFill>
                <a:schemeClr val="dk1">
                  <a:alpha val="20000"/>
                </a:schemeClr>
              </a:solidFill>
              <a:prstDash val="lg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7"/>
            <p:cNvSpPr/>
            <p:nvPr/>
          </p:nvSpPr>
          <p:spPr>
            <a:xfrm>
              <a:off x="-417513" y="0"/>
              <a:ext cx="2403475" cy="6843713"/>
            </a:xfrm>
            <a:custGeom>
              <a:avLst/>
              <a:gdLst/>
              <a:ahLst/>
              <a:cxnLst/>
              <a:rect l="l" t="t" r="r" b="b"/>
              <a:pathLst>
                <a:path w="506" h="1440" extrusionOk="0">
                  <a:moveTo>
                    <a:pt x="506" y="0"/>
                  </a:moveTo>
                  <a:cubicBezTo>
                    <a:pt x="109" y="356"/>
                    <a:pt x="0" y="943"/>
                    <a:pt x="171"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7"/>
            <p:cNvSpPr/>
            <p:nvPr/>
          </p:nvSpPr>
          <p:spPr>
            <a:xfrm>
              <a:off x="14288" y="9525"/>
              <a:ext cx="1771650" cy="3198813"/>
            </a:xfrm>
            <a:custGeom>
              <a:avLst/>
              <a:gdLst/>
              <a:ahLst/>
              <a:cxnLst/>
              <a:rect l="l" t="t" r="r" b="b"/>
              <a:pathLst>
                <a:path w="373" h="673" extrusionOk="0">
                  <a:moveTo>
                    <a:pt x="373" y="0"/>
                  </a:moveTo>
                  <a:cubicBezTo>
                    <a:pt x="175" y="183"/>
                    <a:pt x="51" y="409"/>
                    <a:pt x="0" y="67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7"/>
            <p:cNvSpPr/>
            <p:nvPr/>
          </p:nvSpPr>
          <p:spPr>
            <a:xfrm>
              <a:off x="4763" y="6016625"/>
              <a:ext cx="214313" cy="827088"/>
            </a:xfrm>
            <a:custGeom>
              <a:avLst/>
              <a:gdLst/>
              <a:ahLst/>
              <a:cxnLst/>
              <a:rect l="l" t="t" r="r" b="b"/>
              <a:pathLst>
                <a:path w="45" h="174" extrusionOk="0">
                  <a:moveTo>
                    <a:pt x="0" y="0"/>
                  </a:moveTo>
                  <a:cubicBezTo>
                    <a:pt x="11" y="59"/>
                    <a:pt x="26" y="118"/>
                    <a:pt x="45" y="174"/>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7"/>
            <p:cNvSpPr/>
            <p:nvPr/>
          </p:nvSpPr>
          <p:spPr>
            <a:xfrm>
              <a:off x="14288" y="0"/>
              <a:ext cx="1562100" cy="2228850"/>
            </a:xfrm>
            <a:custGeom>
              <a:avLst/>
              <a:gdLst/>
              <a:ahLst/>
              <a:cxnLst/>
              <a:rect l="l" t="t" r="r" b="b"/>
              <a:pathLst>
                <a:path w="329" h="469" extrusionOk="0">
                  <a:moveTo>
                    <a:pt x="329" y="0"/>
                  </a:moveTo>
                  <a:cubicBezTo>
                    <a:pt x="189" y="133"/>
                    <a:pt x="69" y="288"/>
                    <a:pt x="0" y="469"/>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7"/>
          <p:cNvGrpSpPr/>
          <p:nvPr/>
        </p:nvGrpSpPr>
        <p:grpSpPr>
          <a:xfrm>
            <a:off x="800144" y="1699589"/>
            <a:ext cx="3674476" cy="3470421"/>
            <a:chOff x="697883" y="1816768"/>
            <a:chExt cx="3674476" cy="3470421"/>
          </a:xfrm>
        </p:grpSpPr>
        <p:sp>
          <p:nvSpPr>
            <p:cNvPr id="169" name="Google Shape;169;p17"/>
            <p:cNvSpPr/>
            <p:nvPr/>
          </p:nvSpPr>
          <p:spPr>
            <a:xfrm>
              <a:off x="697883" y="1816768"/>
              <a:ext cx="3674476" cy="5029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7"/>
            <p:cNvSpPr/>
            <p:nvPr/>
          </p:nvSpPr>
          <p:spPr>
            <a:xfrm rot="10800000">
              <a:off x="2380224" y="5014786"/>
              <a:ext cx="315988" cy="272403"/>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7"/>
            <p:cNvSpPr/>
            <p:nvPr/>
          </p:nvSpPr>
          <p:spPr>
            <a:xfrm>
              <a:off x="704075" y="2392840"/>
              <a:ext cx="3668284" cy="26243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 name="Google Shape;172;p17"/>
          <p:cNvSpPr txBox="1">
            <a:spLocks noGrp="1"/>
          </p:cNvSpPr>
          <p:nvPr>
            <p:ph type="title"/>
          </p:nvPr>
        </p:nvSpPr>
        <p:spPr>
          <a:xfrm>
            <a:off x="888631" y="2352026"/>
            <a:ext cx="3501197" cy="1223298"/>
          </a:xfrm>
          <a:prstGeom prst="rect">
            <a:avLst/>
          </a:prstGeom>
          <a:noFill/>
          <a:ln>
            <a:noFill/>
          </a:ln>
        </p:spPr>
        <p:txBody>
          <a:bodyPr spcFirstLastPara="1" wrap="square" lIns="228600" tIns="228600" rIns="228600" bIns="0" anchor="b" anchorCtr="0">
            <a:noAutofit/>
          </a:bodyPr>
          <a:lstStyle>
            <a:lvl1pPr lvl="0" algn="ctr">
              <a:lnSpc>
                <a:spcPct val="85000"/>
              </a:lnSpc>
              <a:spcBef>
                <a:spcPts val="0"/>
              </a:spcBef>
              <a:spcAft>
                <a:spcPts val="0"/>
              </a:spcAft>
              <a:buClr>
                <a:srgbClr val="FFFEFF"/>
              </a:buClr>
              <a:buSzPts val="3200"/>
              <a:buFont typeface="Calibri"/>
              <a:buNone/>
              <a:defRPr sz="3200">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3" name="Google Shape;173;p17"/>
          <p:cNvSpPr txBox="1">
            <a:spLocks noGrp="1"/>
          </p:cNvSpPr>
          <p:nvPr>
            <p:ph type="body" idx="1"/>
          </p:nvPr>
        </p:nvSpPr>
        <p:spPr>
          <a:xfrm>
            <a:off x="5109983" y="802809"/>
            <a:ext cx="6275035" cy="5249940"/>
          </a:xfrm>
          <a:prstGeom prst="rect">
            <a:avLst/>
          </a:prstGeom>
          <a:noFill/>
          <a:ln>
            <a:noFill/>
          </a:ln>
        </p:spPr>
        <p:txBody>
          <a:bodyPr spcFirstLastPara="1" wrap="square" lIns="91425" tIns="45700" rIns="91425" bIns="45700" anchor="ctr" anchorCtr="0">
            <a:normAutofit/>
          </a:bodyPr>
          <a:lstStyle>
            <a:lvl1pPr marL="457200" lvl="0" indent="-354330" algn="l">
              <a:lnSpc>
                <a:spcPct val="120000"/>
              </a:lnSpc>
              <a:spcBef>
                <a:spcPts val="1000"/>
              </a:spcBef>
              <a:spcAft>
                <a:spcPts val="0"/>
              </a:spcAft>
              <a:buSzPts val="1980"/>
              <a:buChar char="▪"/>
              <a:defRPr/>
            </a:lvl1pPr>
            <a:lvl2pPr marL="914400" lvl="1" indent="-354330" algn="l">
              <a:lnSpc>
                <a:spcPct val="120000"/>
              </a:lnSpc>
              <a:spcBef>
                <a:spcPts val="500"/>
              </a:spcBef>
              <a:spcAft>
                <a:spcPts val="0"/>
              </a:spcAft>
              <a:buSzPts val="1980"/>
              <a:buChar char="▪"/>
              <a:defRPr/>
            </a:lvl2pPr>
            <a:lvl3pPr marL="1371600" lvl="2" indent="-354330" algn="l">
              <a:lnSpc>
                <a:spcPct val="120000"/>
              </a:lnSpc>
              <a:spcBef>
                <a:spcPts val="500"/>
              </a:spcBef>
              <a:spcAft>
                <a:spcPts val="0"/>
              </a:spcAft>
              <a:buSzPts val="1980"/>
              <a:buChar char="▪"/>
              <a:defRPr/>
            </a:lvl3pPr>
            <a:lvl4pPr marL="1828800" lvl="3" indent="-354330" algn="l">
              <a:lnSpc>
                <a:spcPct val="120000"/>
              </a:lnSpc>
              <a:spcBef>
                <a:spcPts val="500"/>
              </a:spcBef>
              <a:spcAft>
                <a:spcPts val="0"/>
              </a:spcAft>
              <a:buSzPts val="1980"/>
              <a:buChar char="▪"/>
              <a:defRPr/>
            </a:lvl4pPr>
            <a:lvl5pPr marL="2286000" lvl="4" indent="-354329" algn="l">
              <a:lnSpc>
                <a:spcPct val="120000"/>
              </a:lnSpc>
              <a:spcBef>
                <a:spcPts val="500"/>
              </a:spcBef>
              <a:spcAft>
                <a:spcPts val="0"/>
              </a:spcAft>
              <a:buSzPts val="1980"/>
              <a:buChar char="▪"/>
              <a:defRPr/>
            </a:lvl5pPr>
            <a:lvl6pPr marL="2743200" lvl="5" indent="-354329" algn="l">
              <a:lnSpc>
                <a:spcPct val="120000"/>
              </a:lnSpc>
              <a:spcBef>
                <a:spcPts val="500"/>
              </a:spcBef>
              <a:spcAft>
                <a:spcPts val="0"/>
              </a:spcAft>
              <a:buSzPts val="1980"/>
              <a:buChar char="▪"/>
              <a:defRPr/>
            </a:lvl6pPr>
            <a:lvl7pPr marL="3200400" lvl="6" indent="-354329" algn="l">
              <a:lnSpc>
                <a:spcPct val="120000"/>
              </a:lnSpc>
              <a:spcBef>
                <a:spcPts val="500"/>
              </a:spcBef>
              <a:spcAft>
                <a:spcPts val="0"/>
              </a:spcAft>
              <a:buSzPts val="1980"/>
              <a:buChar char="▪"/>
              <a:defRPr/>
            </a:lvl7pPr>
            <a:lvl8pPr marL="3657600" lvl="7" indent="-354329" algn="l">
              <a:lnSpc>
                <a:spcPct val="120000"/>
              </a:lnSpc>
              <a:spcBef>
                <a:spcPts val="500"/>
              </a:spcBef>
              <a:spcAft>
                <a:spcPts val="0"/>
              </a:spcAft>
              <a:buSzPts val="1980"/>
              <a:buChar char="▪"/>
              <a:defRPr/>
            </a:lvl8pPr>
            <a:lvl9pPr marL="4114800" lvl="8" indent="-354329" algn="l">
              <a:lnSpc>
                <a:spcPct val="120000"/>
              </a:lnSpc>
              <a:spcBef>
                <a:spcPts val="500"/>
              </a:spcBef>
              <a:spcAft>
                <a:spcPts val="0"/>
              </a:spcAft>
              <a:buSzPts val="1980"/>
              <a:buChar char="▪"/>
              <a:defRPr/>
            </a:lvl9pPr>
          </a:lstStyle>
          <a:p>
            <a:endParaRPr/>
          </a:p>
        </p:txBody>
      </p:sp>
      <p:sp>
        <p:nvSpPr>
          <p:cNvPr id="174" name="Google Shape;174;p17"/>
          <p:cNvSpPr txBox="1">
            <a:spLocks noGrp="1"/>
          </p:cNvSpPr>
          <p:nvPr>
            <p:ph type="body" idx="2"/>
          </p:nvPr>
        </p:nvSpPr>
        <p:spPr>
          <a:xfrm>
            <a:off x="888631" y="3580186"/>
            <a:ext cx="3501197" cy="1221164"/>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760"/>
              <a:buNone/>
              <a:defRPr sz="1600">
                <a:solidFill>
                  <a:srgbClr val="FFFEFF"/>
                </a:solidFill>
              </a:defRPr>
            </a:lvl1pPr>
            <a:lvl2pPr marL="914400" lvl="1" indent="-228600" algn="l">
              <a:lnSpc>
                <a:spcPct val="120000"/>
              </a:lnSpc>
              <a:spcBef>
                <a:spcPts val="500"/>
              </a:spcBef>
              <a:spcAft>
                <a:spcPts val="0"/>
              </a:spcAft>
              <a:buSzPts val="1540"/>
              <a:buNone/>
              <a:defRPr sz="1400"/>
            </a:lvl2pPr>
            <a:lvl3pPr marL="1371600" lvl="2" indent="-228600" algn="l">
              <a:lnSpc>
                <a:spcPct val="120000"/>
              </a:lnSpc>
              <a:spcBef>
                <a:spcPts val="500"/>
              </a:spcBef>
              <a:spcAft>
                <a:spcPts val="0"/>
              </a:spcAft>
              <a:buSzPts val="1320"/>
              <a:buNone/>
              <a:defRPr sz="1200"/>
            </a:lvl3pPr>
            <a:lvl4pPr marL="1828800" lvl="3" indent="-228600" algn="l">
              <a:lnSpc>
                <a:spcPct val="120000"/>
              </a:lnSpc>
              <a:spcBef>
                <a:spcPts val="500"/>
              </a:spcBef>
              <a:spcAft>
                <a:spcPts val="0"/>
              </a:spcAft>
              <a:buSzPts val="1100"/>
              <a:buNone/>
              <a:defRPr sz="1000"/>
            </a:lvl4pPr>
            <a:lvl5pPr marL="2286000" lvl="4" indent="-228600" algn="l">
              <a:lnSpc>
                <a:spcPct val="120000"/>
              </a:lnSpc>
              <a:spcBef>
                <a:spcPts val="500"/>
              </a:spcBef>
              <a:spcAft>
                <a:spcPts val="0"/>
              </a:spcAft>
              <a:buSzPts val="1100"/>
              <a:buNone/>
              <a:defRPr sz="1000"/>
            </a:lvl5pPr>
            <a:lvl6pPr marL="2743200" lvl="5" indent="-228600" algn="l">
              <a:lnSpc>
                <a:spcPct val="120000"/>
              </a:lnSpc>
              <a:spcBef>
                <a:spcPts val="500"/>
              </a:spcBef>
              <a:spcAft>
                <a:spcPts val="0"/>
              </a:spcAft>
              <a:buSzPts val="1100"/>
              <a:buNone/>
              <a:defRPr sz="1000"/>
            </a:lvl6pPr>
            <a:lvl7pPr marL="3200400" lvl="6" indent="-228600" algn="l">
              <a:lnSpc>
                <a:spcPct val="120000"/>
              </a:lnSpc>
              <a:spcBef>
                <a:spcPts val="500"/>
              </a:spcBef>
              <a:spcAft>
                <a:spcPts val="0"/>
              </a:spcAft>
              <a:buSzPts val="1100"/>
              <a:buNone/>
              <a:defRPr sz="1000"/>
            </a:lvl7pPr>
            <a:lvl8pPr marL="3657600" lvl="7" indent="-228600" algn="l">
              <a:lnSpc>
                <a:spcPct val="120000"/>
              </a:lnSpc>
              <a:spcBef>
                <a:spcPts val="500"/>
              </a:spcBef>
              <a:spcAft>
                <a:spcPts val="0"/>
              </a:spcAft>
              <a:buSzPts val="1100"/>
              <a:buNone/>
              <a:defRPr sz="1000"/>
            </a:lvl8pPr>
            <a:lvl9pPr marL="4114800" lvl="8" indent="-228600" algn="l">
              <a:lnSpc>
                <a:spcPct val="120000"/>
              </a:lnSpc>
              <a:spcBef>
                <a:spcPts val="500"/>
              </a:spcBef>
              <a:spcAft>
                <a:spcPts val="0"/>
              </a:spcAft>
              <a:buSzPts val="1100"/>
              <a:buNone/>
              <a:defRPr sz="1000"/>
            </a:lvl9pPr>
          </a:lstStyle>
          <a:p>
            <a:endParaRPr/>
          </a:p>
        </p:txBody>
      </p:sp>
      <p:sp>
        <p:nvSpPr>
          <p:cNvPr id="175" name="Google Shape;175;p17"/>
          <p:cNvSpPr txBox="1">
            <a:spLocks noGrp="1"/>
          </p:cNvSpPr>
          <p:nvPr>
            <p:ph type="dt" idx="10"/>
          </p:nvPr>
        </p:nvSpPr>
        <p:spPr>
          <a:xfrm>
            <a:off x="804672" y="320040"/>
            <a:ext cx="3657600"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804672" y="6227064"/>
            <a:ext cx="10588752" cy="32004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10469880" y="320040"/>
            <a:ext cx="914400" cy="3200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8"/>
        <p:cNvGrpSpPr/>
        <p:nvPr/>
      </p:nvGrpSpPr>
      <p:grpSpPr>
        <a:xfrm>
          <a:off x="0" y="0"/>
          <a:ext cx="0" cy="0"/>
          <a:chOff x="0" y="0"/>
          <a:chExt cx="0" cy="0"/>
        </a:xfrm>
      </p:grpSpPr>
      <p:grpSp>
        <p:nvGrpSpPr>
          <p:cNvPr id="179" name="Google Shape;179;p18"/>
          <p:cNvGrpSpPr/>
          <p:nvPr/>
        </p:nvGrpSpPr>
        <p:grpSpPr>
          <a:xfrm>
            <a:off x="-329674" y="-59376"/>
            <a:ext cx="12515851" cy="6923798"/>
            <a:chOff x="-329674" y="-51881"/>
            <a:chExt cx="12515851" cy="6923798"/>
          </a:xfrm>
        </p:grpSpPr>
        <p:sp>
          <p:nvSpPr>
            <p:cNvPr id="180" name="Google Shape;180;p18"/>
            <p:cNvSpPr/>
            <p:nvPr/>
          </p:nvSpPr>
          <p:spPr>
            <a:xfrm>
              <a:off x="-329674" y="1298404"/>
              <a:ext cx="9702800" cy="5573512"/>
            </a:xfrm>
            <a:custGeom>
              <a:avLst/>
              <a:gdLst/>
              <a:ahLst/>
              <a:cxnLst/>
              <a:rect l="l" t="t" r="r" b="b"/>
              <a:pathLst>
                <a:path w="2038" h="1169" extrusionOk="0">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8"/>
            <p:cNvSpPr/>
            <p:nvPr/>
          </p:nvSpPr>
          <p:spPr>
            <a:xfrm>
              <a:off x="670451" y="2018236"/>
              <a:ext cx="7373938" cy="4848892"/>
            </a:xfrm>
            <a:custGeom>
              <a:avLst/>
              <a:gdLst/>
              <a:ahLst/>
              <a:cxnLst/>
              <a:rect l="l" t="t" r="r" b="b"/>
              <a:pathLst>
                <a:path w="1549" h="1017" extrusionOk="0">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8"/>
            <p:cNvSpPr/>
            <p:nvPr/>
          </p:nvSpPr>
          <p:spPr>
            <a:xfrm>
              <a:off x="251351" y="1788400"/>
              <a:ext cx="8035925" cy="5083516"/>
            </a:xfrm>
            <a:custGeom>
              <a:avLst/>
              <a:gdLst/>
              <a:ahLst/>
              <a:cxnLst/>
              <a:rect l="l" t="t" r="r" b="b"/>
              <a:pathLst>
                <a:path w="1688" h="1066" extrusionOk="0">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8"/>
            <p:cNvSpPr/>
            <p:nvPr/>
          </p:nvSpPr>
          <p:spPr>
            <a:xfrm>
              <a:off x="-1061" y="549842"/>
              <a:ext cx="10334625" cy="6322075"/>
            </a:xfrm>
            <a:custGeom>
              <a:avLst/>
              <a:gdLst/>
              <a:ahLst/>
              <a:cxnLst/>
              <a:rect l="l" t="t" r="r" b="b"/>
              <a:pathLst>
                <a:path w="2171" h="1326" extrusionOk="0">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8"/>
            <p:cNvSpPr/>
            <p:nvPr/>
          </p:nvSpPr>
          <p:spPr>
            <a:xfrm>
              <a:off x="3701" y="6186246"/>
              <a:ext cx="504825" cy="681527"/>
            </a:xfrm>
            <a:custGeom>
              <a:avLst/>
              <a:gdLst/>
              <a:ahLst/>
              <a:cxnLst/>
              <a:rect l="l" t="t" r="r" b="b"/>
              <a:pathLst>
                <a:path w="106" h="143" extrusionOk="0">
                  <a:moveTo>
                    <a:pt x="0" y="0"/>
                  </a:moveTo>
                  <a:cubicBezTo>
                    <a:pt x="35" y="54"/>
                    <a:pt x="70" y="101"/>
                    <a:pt x="106" y="14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8"/>
            <p:cNvSpPr/>
            <p:nvPr/>
          </p:nvSpPr>
          <p:spPr>
            <a:xfrm>
              <a:off x="-1061" y="-51881"/>
              <a:ext cx="11091863" cy="6923796"/>
            </a:xfrm>
            <a:custGeom>
              <a:avLst/>
              <a:gdLst/>
              <a:ahLst/>
              <a:cxnLst/>
              <a:rect l="l" t="t" r="r" b="b"/>
              <a:pathLst>
                <a:path w="2330" h="1452" extrusionOk="0">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8"/>
            <p:cNvSpPr/>
            <p:nvPr/>
          </p:nvSpPr>
          <p:spPr>
            <a:xfrm>
              <a:off x="5426601" y="5579"/>
              <a:ext cx="5788025" cy="6847184"/>
            </a:xfrm>
            <a:custGeom>
              <a:avLst/>
              <a:gdLst/>
              <a:ahLst/>
              <a:cxnLst/>
              <a:rect l="l" t="t" r="r" b="b"/>
              <a:pathLst>
                <a:path w="1216" h="1436" extrusionOk="0">
                  <a:moveTo>
                    <a:pt x="1094" y="1436"/>
                  </a:moveTo>
                  <a:cubicBezTo>
                    <a:pt x="1216" y="1114"/>
                    <a:pt x="904" y="770"/>
                    <a:pt x="709" y="551"/>
                  </a:cubicBezTo>
                  <a:cubicBezTo>
                    <a:pt x="509" y="327"/>
                    <a:pt x="274" y="127"/>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8"/>
            <p:cNvSpPr/>
            <p:nvPr/>
          </p:nvSpPr>
          <p:spPr>
            <a:xfrm>
              <a:off x="-1061" y="5579"/>
              <a:ext cx="1057275" cy="614491"/>
            </a:xfrm>
            <a:custGeom>
              <a:avLst/>
              <a:gdLst/>
              <a:ahLst/>
              <a:cxnLst/>
              <a:rect l="l" t="t" r="r" b="b"/>
              <a:pathLst>
                <a:path w="222" h="129" extrusionOk="0">
                  <a:moveTo>
                    <a:pt x="222" y="0"/>
                  </a:moveTo>
                  <a:cubicBezTo>
                    <a:pt x="152" y="35"/>
                    <a:pt x="76" y="78"/>
                    <a:pt x="0" y="129"/>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8"/>
            <p:cNvSpPr/>
            <p:nvPr/>
          </p:nvSpPr>
          <p:spPr>
            <a:xfrm>
              <a:off x="5821889" y="5579"/>
              <a:ext cx="5588000" cy="6866337"/>
            </a:xfrm>
            <a:custGeom>
              <a:avLst/>
              <a:gdLst/>
              <a:ahLst/>
              <a:cxnLst/>
              <a:rect l="l" t="t" r="r" b="b"/>
              <a:pathLst>
                <a:path w="1174" h="1440" extrusionOk="0">
                  <a:moveTo>
                    <a:pt x="1067" y="1440"/>
                  </a:moveTo>
                  <a:cubicBezTo>
                    <a:pt x="1174" y="1124"/>
                    <a:pt x="887" y="797"/>
                    <a:pt x="698" y="577"/>
                  </a:cubicBezTo>
                  <a:cubicBezTo>
                    <a:pt x="500" y="348"/>
                    <a:pt x="270" y="141"/>
                    <a:pt x="0"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8"/>
            <p:cNvSpPr/>
            <p:nvPr/>
          </p:nvSpPr>
          <p:spPr>
            <a:xfrm>
              <a:off x="3701" y="790"/>
              <a:ext cx="595313" cy="352734"/>
            </a:xfrm>
            <a:custGeom>
              <a:avLst/>
              <a:gdLst/>
              <a:ahLst/>
              <a:cxnLst/>
              <a:rect l="l" t="t" r="r" b="b"/>
              <a:pathLst>
                <a:path w="125" h="74" extrusionOk="0">
                  <a:moveTo>
                    <a:pt x="125" y="0"/>
                  </a:moveTo>
                  <a:cubicBezTo>
                    <a:pt x="85" y="22"/>
                    <a:pt x="43" y="47"/>
                    <a:pt x="0" y="74"/>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8"/>
            <p:cNvSpPr/>
            <p:nvPr/>
          </p:nvSpPr>
          <p:spPr>
            <a:xfrm>
              <a:off x="6012389" y="5579"/>
              <a:ext cx="5497513" cy="6866337"/>
            </a:xfrm>
            <a:custGeom>
              <a:avLst/>
              <a:gdLst/>
              <a:ahLst/>
              <a:cxnLst/>
              <a:rect l="l" t="t" r="r" b="b"/>
              <a:pathLst>
                <a:path w="1155" h="1440" extrusionOk="0">
                  <a:moveTo>
                    <a:pt x="1056" y="1440"/>
                  </a:moveTo>
                  <a:cubicBezTo>
                    <a:pt x="1155" y="1123"/>
                    <a:pt x="875" y="801"/>
                    <a:pt x="686" y="580"/>
                  </a:cubicBezTo>
                  <a:cubicBezTo>
                    <a:pt x="491" y="352"/>
                    <a:pt x="264" y="145"/>
                    <a:pt x="0" y="0"/>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8"/>
            <p:cNvSpPr/>
            <p:nvPr/>
          </p:nvSpPr>
          <p:spPr>
            <a:xfrm>
              <a:off x="-1061" y="5579"/>
              <a:ext cx="357188" cy="213875"/>
            </a:xfrm>
            <a:custGeom>
              <a:avLst/>
              <a:gdLst/>
              <a:ahLst/>
              <a:cxnLst/>
              <a:rect l="l" t="t" r="r" b="b"/>
              <a:pathLst>
                <a:path w="75" h="45" extrusionOk="0">
                  <a:moveTo>
                    <a:pt x="75" y="0"/>
                  </a:moveTo>
                  <a:cubicBezTo>
                    <a:pt x="50" y="14"/>
                    <a:pt x="25" y="29"/>
                    <a:pt x="0" y="45"/>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8"/>
            <p:cNvSpPr/>
            <p:nvPr/>
          </p:nvSpPr>
          <p:spPr>
            <a:xfrm>
              <a:off x="6210826" y="790"/>
              <a:ext cx="5522913" cy="6871126"/>
            </a:xfrm>
            <a:custGeom>
              <a:avLst/>
              <a:gdLst/>
              <a:ahLst/>
              <a:cxnLst/>
              <a:rect l="l" t="t" r="r" b="b"/>
              <a:pathLst>
                <a:path w="1160" h="1441" extrusionOk="0">
                  <a:moveTo>
                    <a:pt x="1053" y="1441"/>
                  </a:moveTo>
                  <a:cubicBezTo>
                    <a:pt x="1160" y="1129"/>
                    <a:pt x="892" y="817"/>
                    <a:pt x="705" y="599"/>
                  </a:cubicBezTo>
                  <a:cubicBezTo>
                    <a:pt x="503" y="365"/>
                    <a:pt x="270" y="152"/>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8"/>
            <p:cNvSpPr/>
            <p:nvPr/>
          </p:nvSpPr>
          <p:spPr>
            <a:xfrm>
              <a:off x="6463239" y="5579"/>
              <a:ext cx="5413375" cy="6866337"/>
            </a:xfrm>
            <a:custGeom>
              <a:avLst/>
              <a:gdLst/>
              <a:ahLst/>
              <a:cxnLst/>
              <a:rect l="l" t="t" r="r" b="b"/>
              <a:pathLst>
                <a:path w="1137" h="1440" extrusionOk="0">
                  <a:moveTo>
                    <a:pt x="1040" y="1440"/>
                  </a:moveTo>
                  <a:cubicBezTo>
                    <a:pt x="1137" y="1131"/>
                    <a:pt x="883" y="828"/>
                    <a:pt x="698" y="611"/>
                  </a:cubicBezTo>
                  <a:cubicBezTo>
                    <a:pt x="498" y="375"/>
                    <a:pt x="268" y="159"/>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8"/>
            <p:cNvSpPr/>
            <p:nvPr/>
          </p:nvSpPr>
          <p:spPr>
            <a:xfrm>
              <a:off x="6877576" y="5579"/>
              <a:ext cx="5037138" cy="6861550"/>
            </a:xfrm>
            <a:custGeom>
              <a:avLst/>
              <a:gdLst/>
              <a:ahLst/>
              <a:cxnLst/>
              <a:rect l="l" t="t" r="r" b="b"/>
              <a:pathLst>
                <a:path w="1058" h="1439" extrusionOk="0">
                  <a:moveTo>
                    <a:pt x="1011" y="1439"/>
                  </a:moveTo>
                  <a:cubicBezTo>
                    <a:pt x="1058" y="1131"/>
                    <a:pt x="825" y="841"/>
                    <a:pt x="648" y="617"/>
                  </a:cubicBezTo>
                  <a:cubicBezTo>
                    <a:pt x="462" y="383"/>
                    <a:pt x="248" y="16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8"/>
            <p:cNvSpPr/>
            <p:nvPr/>
          </p:nvSpPr>
          <p:spPr>
            <a:xfrm>
              <a:off x="8768289" y="5579"/>
              <a:ext cx="3417888" cy="2742066"/>
            </a:xfrm>
            <a:custGeom>
              <a:avLst/>
              <a:gdLst/>
              <a:ahLst/>
              <a:cxnLst/>
              <a:rect l="l" t="t" r="r" b="b"/>
              <a:pathLst>
                <a:path w="718" h="575" extrusionOk="0">
                  <a:moveTo>
                    <a:pt x="718" y="575"/>
                  </a:moveTo>
                  <a:cubicBezTo>
                    <a:pt x="500" y="360"/>
                    <a:pt x="260" y="163"/>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8"/>
            <p:cNvSpPr/>
            <p:nvPr/>
          </p:nvSpPr>
          <p:spPr>
            <a:xfrm>
              <a:off x="9235014" y="10367"/>
              <a:ext cx="2951163" cy="2555325"/>
            </a:xfrm>
            <a:custGeom>
              <a:avLst/>
              <a:gdLst/>
              <a:ahLst/>
              <a:cxnLst/>
              <a:rect l="l" t="t" r="r" b="b"/>
              <a:pathLst>
                <a:path w="620" h="536" extrusionOk="0">
                  <a:moveTo>
                    <a:pt x="620" y="536"/>
                  </a:moveTo>
                  <a:cubicBezTo>
                    <a:pt x="404" y="314"/>
                    <a:pt x="196" y="13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8"/>
            <p:cNvSpPr/>
            <p:nvPr/>
          </p:nvSpPr>
          <p:spPr>
            <a:xfrm>
              <a:off x="10020826" y="5579"/>
              <a:ext cx="2165350" cy="1358265"/>
            </a:xfrm>
            <a:custGeom>
              <a:avLst/>
              <a:gdLst/>
              <a:ahLst/>
              <a:cxnLst/>
              <a:rect l="l" t="t" r="r" b="b"/>
              <a:pathLst>
                <a:path w="455" h="285" extrusionOk="0">
                  <a:moveTo>
                    <a:pt x="0" y="0"/>
                  </a:moveTo>
                  <a:cubicBezTo>
                    <a:pt x="153" y="85"/>
                    <a:pt x="308" y="180"/>
                    <a:pt x="455" y="285"/>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8"/>
            <p:cNvSpPr/>
            <p:nvPr/>
          </p:nvSpPr>
          <p:spPr>
            <a:xfrm>
              <a:off x="11290826" y="5579"/>
              <a:ext cx="895350" cy="534687"/>
            </a:xfrm>
            <a:custGeom>
              <a:avLst/>
              <a:gdLst/>
              <a:ahLst/>
              <a:cxnLst/>
              <a:rect l="l" t="t" r="r" b="b"/>
              <a:pathLst>
                <a:path w="188" h="112" extrusionOk="0">
                  <a:moveTo>
                    <a:pt x="0" y="0"/>
                  </a:moveTo>
                  <a:cubicBezTo>
                    <a:pt x="63" y="36"/>
                    <a:pt x="126" y="73"/>
                    <a:pt x="188" y="112"/>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18"/>
          <p:cNvGrpSpPr/>
          <p:nvPr/>
        </p:nvGrpSpPr>
        <p:grpSpPr>
          <a:xfrm>
            <a:off x="3259545" y="1186483"/>
            <a:ext cx="5666145" cy="4477933"/>
            <a:chOff x="3259545" y="1186483"/>
            <a:chExt cx="5666145" cy="4477933"/>
          </a:xfrm>
        </p:grpSpPr>
        <p:sp>
          <p:nvSpPr>
            <p:cNvPr id="200" name="Google Shape;200;p18"/>
            <p:cNvSpPr/>
            <p:nvPr/>
          </p:nvSpPr>
          <p:spPr>
            <a:xfrm>
              <a:off x="3259545" y="1186483"/>
              <a:ext cx="5657881" cy="7161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8"/>
            <p:cNvSpPr/>
            <p:nvPr/>
          </p:nvSpPr>
          <p:spPr>
            <a:xfrm rot="10800000">
              <a:off x="5892384" y="5313353"/>
              <a:ext cx="407233" cy="351063"/>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8"/>
            <p:cNvSpPr/>
            <p:nvPr/>
          </p:nvSpPr>
          <p:spPr>
            <a:xfrm>
              <a:off x="3259545" y="1991156"/>
              <a:ext cx="5666145" cy="332219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18"/>
          <p:cNvSpPr txBox="1">
            <a:spLocks noGrp="1"/>
          </p:cNvSpPr>
          <p:nvPr>
            <p:ph type="title"/>
          </p:nvPr>
        </p:nvSpPr>
        <p:spPr>
          <a:xfrm>
            <a:off x="3344216" y="2074730"/>
            <a:ext cx="5490224" cy="1689390"/>
          </a:xfrm>
          <a:prstGeom prst="rect">
            <a:avLst/>
          </a:prstGeom>
          <a:noFill/>
          <a:ln>
            <a:noFill/>
          </a:ln>
        </p:spPr>
        <p:txBody>
          <a:bodyPr spcFirstLastPara="1" wrap="square" lIns="228600" tIns="228600" rIns="228600" bIns="0" anchor="b" anchorCtr="0">
            <a:normAutofit/>
          </a:bodyPr>
          <a:lstStyle>
            <a:lvl1pPr lvl="0" algn="ctr">
              <a:lnSpc>
                <a:spcPct val="85000"/>
              </a:lnSpc>
              <a:spcBef>
                <a:spcPts val="0"/>
              </a:spcBef>
              <a:spcAft>
                <a:spcPts val="0"/>
              </a:spcAft>
              <a:buClr>
                <a:srgbClr val="FFFEFF"/>
              </a:buClr>
              <a:buSzPts val="4400"/>
              <a:buFont typeface="Calibri"/>
              <a:buNone/>
              <a:defRPr sz="4400">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8"/>
          <p:cNvSpPr txBox="1">
            <a:spLocks noGrp="1"/>
          </p:cNvSpPr>
          <p:nvPr>
            <p:ph type="body" idx="1"/>
          </p:nvPr>
        </p:nvSpPr>
        <p:spPr>
          <a:xfrm>
            <a:off x="3344215" y="3846851"/>
            <a:ext cx="5490223" cy="1383770"/>
          </a:xfrm>
          <a:prstGeom prst="rect">
            <a:avLst/>
          </a:prstGeom>
          <a:noFill/>
          <a:ln>
            <a:noFill/>
          </a:ln>
        </p:spPr>
        <p:txBody>
          <a:bodyPr spcFirstLastPara="1" wrap="square" lIns="91425" tIns="0" rIns="91425" bIns="45700" anchor="t" anchorCtr="0">
            <a:normAutofit/>
          </a:bodyPr>
          <a:lstStyle>
            <a:lvl1pPr marL="457200" lvl="0" indent="-228600" algn="ctr">
              <a:lnSpc>
                <a:spcPct val="120000"/>
              </a:lnSpc>
              <a:spcBef>
                <a:spcPts val="1000"/>
              </a:spcBef>
              <a:spcAft>
                <a:spcPts val="0"/>
              </a:spcAft>
              <a:buSzPts val="1980"/>
              <a:buNone/>
              <a:defRPr sz="1800">
                <a:solidFill>
                  <a:srgbClr val="FFFEFF"/>
                </a:solidFill>
              </a:defRPr>
            </a:lvl1pPr>
            <a:lvl2pPr marL="914400" lvl="1" indent="-228600" algn="l">
              <a:lnSpc>
                <a:spcPct val="120000"/>
              </a:lnSpc>
              <a:spcBef>
                <a:spcPts val="500"/>
              </a:spcBef>
              <a:spcAft>
                <a:spcPts val="0"/>
              </a:spcAft>
              <a:buSzPts val="1980"/>
              <a:buNone/>
              <a:defRPr sz="1800">
                <a:solidFill>
                  <a:srgbClr val="888888"/>
                </a:solidFill>
              </a:defRPr>
            </a:lvl2pPr>
            <a:lvl3pPr marL="1371600" lvl="2" indent="-228600" algn="l">
              <a:lnSpc>
                <a:spcPct val="120000"/>
              </a:lnSpc>
              <a:spcBef>
                <a:spcPts val="500"/>
              </a:spcBef>
              <a:spcAft>
                <a:spcPts val="0"/>
              </a:spcAft>
              <a:buSzPts val="1980"/>
              <a:buNone/>
              <a:defRPr sz="1800">
                <a:solidFill>
                  <a:srgbClr val="888888"/>
                </a:solidFill>
              </a:defRPr>
            </a:lvl3pPr>
            <a:lvl4pPr marL="1828800" lvl="3" indent="-228600" algn="l">
              <a:lnSpc>
                <a:spcPct val="120000"/>
              </a:lnSpc>
              <a:spcBef>
                <a:spcPts val="500"/>
              </a:spcBef>
              <a:spcAft>
                <a:spcPts val="0"/>
              </a:spcAft>
              <a:buSzPts val="1760"/>
              <a:buNone/>
              <a:defRPr sz="1600">
                <a:solidFill>
                  <a:srgbClr val="888888"/>
                </a:solidFill>
              </a:defRPr>
            </a:lvl4pPr>
            <a:lvl5pPr marL="2286000" lvl="4" indent="-228600" algn="l">
              <a:lnSpc>
                <a:spcPct val="120000"/>
              </a:lnSpc>
              <a:spcBef>
                <a:spcPts val="500"/>
              </a:spcBef>
              <a:spcAft>
                <a:spcPts val="0"/>
              </a:spcAft>
              <a:buSzPts val="1760"/>
              <a:buNone/>
              <a:defRPr sz="1600">
                <a:solidFill>
                  <a:srgbClr val="888888"/>
                </a:solidFill>
              </a:defRPr>
            </a:lvl5pPr>
            <a:lvl6pPr marL="2743200" lvl="5" indent="-228600" algn="l">
              <a:lnSpc>
                <a:spcPct val="120000"/>
              </a:lnSpc>
              <a:spcBef>
                <a:spcPts val="500"/>
              </a:spcBef>
              <a:spcAft>
                <a:spcPts val="0"/>
              </a:spcAft>
              <a:buSzPts val="1760"/>
              <a:buNone/>
              <a:defRPr sz="1600">
                <a:solidFill>
                  <a:srgbClr val="888888"/>
                </a:solidFill>
              </a:defRPr>
            </a:lvl6pPr>
            <a:lvl7pPr marL="3200400" lvl="6" indent="-228600" algn="l">
              <a:lnSpc>
                <a:spcPct val="120000"/>
              </a:lnSpc>
              <a:spcBef>
                <a:spcPts val="500"/>
              </a:spcBef>
              <a:spcAft>
                <a:spcPts val="0"/>
              </a:spcAft>
              <a:buSzPts val="1760"/>
              <a:buNone/>
              <a:defRPr sz="1600">
                <a:solidFill>
                  <a:srgbClr val="888888"/>
                </a:solidFill>
              </a:defRPr>
            </a:lvl7pPr>
            <a:lvl8pPr marL="3657600" lvl="7" indent="-228600" algn="l">
              <a:lnSpc>
                <a:spcPct val="120000"/>
              </a:lnSpc>
              <a:spcBef>
                <a:spcPts val="500"/>
              </a:spcBef>
              <a:spcAft>
                <a:spcPts val="0"/>
              </a:spcAft>
              <a:buSzPts val="1760"/>
              <a:buNone/>
              <a:defRPr sz="1600">
                <a:solidFill>
                  <a:srgbClr val="888888"/>
                </a:solidFill>
              </a:defRPr>
            </a:lvl8pPr>
            <a:lvl9pPr marL="4114800" lvl="8" indent="-228600" algn="l">
              <a:lnSpc>
                <a:spcPct val="120000"/>
              </a:lnSpc>
              <a:spcBef>
                <a:spcPts val="500"/>
              </a:spcBef>
              <a:spcAft>
                <a:spcPts val="0"/>
              </a:spcAft>
              <a:buSzPts val="1760"/>
              <a:buNone/>
              <a:defRPr sz="1600">
                <a:solidFill>
                  <a:srgbClr val="888888"/>
                </a:solidFill>
              </a:defRPr>
            </a:lvl9pPr>
          </a:lstStyle>
          <a:p>
            <a:endParaRPr/>
          </a:p>
        </p:txBody>
      </p:sp>
      <p:sp>
        <p:nvSpPr>
          <p:cNvPr id="205" name="Google Shape;205;p18"/>
          <p:cNvSpPr txBox="1">
            <a:spLocks noGrp="1"/>
          </p:cNvSpPr>
          <p:nvPr>
            <p:ph type="dt" idx="10"/>
          </p:nvPr>
        </p:nvSpPr>
        <p:spPr>
          <a:xfrm>
            <a:off x="804672" y="320040"/>
            <a:ext cx="3657600"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
          <p:cNvSpPr txBox="1">
            <a:spLocks noGrp="1"/>
          </p:cNvSpPr>
          <p:nvPr>
            <p:ph type="ftr" idx="11"/>
          </p:nvPr>
        </p:nvSpPr>
        <p:spPr>
          <a:xfrm>
            <a:off x="804672" y="6227064"/>
            <a:ext cx="10588752" cy="3200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
          <p:cNvSpPr txBox="1">
            <a:spLocks noGrp="1"/>
          </p:cNvSpPr>
          <p:nvPr>
            <p:ph type="sldNum" idx="12"/>
          </p:nvPr>
        </p:nvSpPr>
        <p:spPr>
          <a:xfrm>
            <a:off x="10469880" y="320040"/>
            <a:ext cx="914400" cy="3200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8"/>
        <p:cNvGrpSpPr/>
        <p:nvPr/>
      </p:nvGrpSpPr>
      <p:grpSpPr>
        <a:xfrm>
          <a:off x="0" y="0"/>
          <a:ext cx="0" cy="0"/>
          <a:chOff x="0" y="0"/>
          <a:chExt cx="0" cy="0"/>
        </a:xfrm>
      </p:grpSpPr>
      <p:grpSp>
        <p:nvGrpSpPr>
          <p:cNvPr id="209" name="Google Shape;209;p19"/>
          <p:cNvGrpSpPr/>
          <p:nvPr/>
        </p:nvGrpSpPr>
        <p:grpSpPr>
          <a:xfrm>
            <a:off x="-417513" y="0"/>
            <a:ext cx="12584114" cy="6853238"/>
            <a:chOff x="-417513" y="0"/>
            <a:chExt cx="12584114" cy="6853238"/>
          </a:xfrm>
        </p:grpSpPr>
        <p:sp>
          <p:nvSpPr>
            <p:cNvPr id="210" name="Google Shape;210;p19"/>
            <p:cNvSpPr/>
            <p:nvPr/>
          </p:nvSpPr>
          <p:spPr>
            <a:xfrm>
              <a:off x="1306513" y="0"/>
              <a:ext cx="3862388" cy="6843713"/>
            </a:xfrm>
            <a:custGeom>
              <a:avLst/>
              <a:gdLst/>
              <a:ahLst/>
              <a:cxnLst/>
              <a:rect l="l" t="t" r="r" b="b"/>
              <a:pathLst>
                <a:path w="813" h="1440" extrusionOk="0">
                  <a:moveTo>
                    <a:pt x="813" y="0"/>
                  </a:moveTo>
                  <a:cubicBezTo>
                    <a:pt x="331" y="221"/>
                    <a:pt x="0" y="1039"/>
                    <a:pt x="43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9"/>
            <p:cNvSpPr/>
            <p:nvPr/>
          </p:nvSpPr>
          <p:spPr>
            <a:xfrm>
              <a:off x="10626725" y="9525"/>
              <a:ext cx="1539875" cy="555625"/>
            </a:xfrm>
            <a:custGeom>
              <a:avLst/>
              <a:gdLst/>
              <a:ahLst/>
              <a:cxnLst/>
              <a:rect l="l" t="t" r="r" b="b"/>
              <a:pathLst>
                <a:path w="324" h="117" extrusionOk="0">
                  <a:moveTo>
                    <a:pt x="324" y="117"/>
                  </a:moveTo>
                  <a:cubicBezTo>
                    <a:pt x="223" y="64"/>
                    <a:pt x="107" y="2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9"/>
            <p:cNvSpPr/>
            <p:nvPr/>
          </p:nvSpPr>
          <p:spPr>
            <a:xfrm>
              <a:off x="10247313" y="5013325"/>
              <a:ext cx="1919288" cy="1830388"/>
            </a:xfrm>
            <a:custGeom>
              <a:avLst/>
              <a:gdLst/>
              <a:ahLst/>
              <a:cxnLst/>
              <a:rect l="l" t="t" r="r" b="b"/>
              <a:pathLst>
                <a:path w="404" h="385" extrusionOk="0">
                  <a:moveTo>
                    <a:pt x="0" y="385"/>
                  </a:moveTo>
                  <a:cubicBezTo>
                    <a:pt x="146" y="272"/>
                    <a:pt x="285" y="142"/>
                    <a:pt x="404"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9"/>
            <p:cNvSpPr/>
            <p:nvPr/>
          </p:nvSpPr>
          <p:spPr>
            <a:xfrm>
              <a:off x="1120775" y="0"/>
              <a:ext cx="3676650" cy="6843713"/>
            </a:xfrm>
            <a:custGeom>
              <a:avLst/>
              <a:gdLst/>
              <a:ahLst/>
              <a:cxnLst/>
              <a:rect l="l" t="t" r="r" b="b"/>
              <a:pathLst>
                <a:path w="774" h="1440" extrusionOk="0">
                  <a:moveTo>
                    <a:pt x="774" y="0"/>
                  </a:moveTo>
                  <a:cubicBezTo>
                    <a:pt x="312" y="240"/>
                    <a:pt x="0" y="1034"/>
                    <a:pt x="411" y="144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9"/>
            <p:cNvSpPr/>
            <p:nvPr/>
          </p:nvSpPr>
          <p:spPr>
            <a:xfrm>
              <a:off x="11202988" y="9525"/>
              <a:ext cx="963613" cy="366713"/>
            </a:xfrm>
            <a:custGeom>
              <a:avLst/>
              <a:gdLst/>
              <a:ahLst/>
              <a:cxnLst/>
              <a:rect l="l" t="t" r="r" b="b"/>
              <a:pathLst>
                <a:path w="203" h="77" extrusionOk="0">
                  <a:moveTo>
                    <a:pt x="203" y="77"/>
                  </a:moveTo>
                  <a:cubicBezTo>
                    <a:pt x="138" y="46"/>
                    <a:pt x="68" y="21"/>
                    <a:pt x="0"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9"/>
            <p:cNvSpPr/>
            <p:nvPr/>
          </p:nvSpPr>
          <p:spPr>
            <a:xfrm>
              <a:off x="10494963" y="5275263"/>
              <a:ext cx="1666875" cy="1577975"/>
            </a:xfrm>
            <a:custGeom>
              <a:avLst/>
              <a:gdLst/>
              <a:ahLst/>
              <a:cxnLst/>
              <a:rect l="l" t="t" r="r" b="b"/>
              <a:pathLst>
                <a:path w="351" h="332" extrusionOk="0">
                  <a:moveTo>
                    <a:pt x="0" y="332"/>
                  </a:moveTo>
                  <a:cubicBezTo>
                    <a:pt x="125" y="232"/>
                    <a:pt x="245" y="121"/>
                    <a:pt x="351"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9"/>
            <p:cNvSpPr/>
            <p:nvPr/>
          </p:nvSpPr>
          <p:spPr>
            <a:xfrm>
              <a:off x="1001713" y="0"/>
              <a:ext cx="3621088" cy="6843713"/>
            </a:xfrm>
            <a:custGeom>
              <a:avLst/>
              <a:gdLst/>
              <a:ahLst/>
              <a:cxnLst/>
              <a:rect l="l" t="t" r="r" b="b"/>
              <a:pathLst>
                <a:path w="762" h="1440" extrusionOk="0">
                  <a:moveTo>
                    <a:pt x="762" y="0"/>
                  </a:moveTo>
                  <a:cubicBezTo>
                    <a:pt x="308" y="245"/>
                    <a:pt x="0" y="1033"/>
                    <a:pt x="403"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9"/>
            <p:cNvSpPr/>
            <p:nvPr/>
          </p:nvSpPr>
          <p:spPr>
            <a:xfrm>
              <a:off x="11501438" y="9525"/>
              <a:ext cx="665163" cy="257175"/>
            </a:xfrm>
            <a:custGeom>
              <a:avLst/>
              <a:gdLst/>
              <a:ahLst/>
              <a:cxnLst/>
              <a:rect l="l" t="t" r="r" b="b"/>
              <a:pathLst>
                <a:path w="140" h="54" extrusionOk="0">
                  <a:moveTo>
                    <a:pt x="140" y="54"/>
                  </a:moveTo>
                  <a:cubicBezTo>
                    <a:pt x="95" y="34"/>
                    <a:pt x="48" y="16"/>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9"/>
            <p:cNvSpPr/>
            <p:nvPr/>
          </p:nvSpPr>
          <p:spPr>
            <a:xfrm>
              <a:off x="10641013" y="5408613"/>
              <a:ext cx="1525588" cy="1435100"/>
            </a:xfrm>
            <a:custGeom>
              <a:avLst/>
              <a:gdLst/>
              <a:ahLst/>
              <a:cxnLst/>
              <a:rect l="l" t="t" r="r" b="b"/>
              <a:pathLst>
                <a:path w="321" h="302" extrusionOk="0">
                  <a:moveTo>
                    <a:pt x="0" y="302"/>
                  </a:moveTo>
                  <a:cubicBezTo>
                    <a:pt x="114" y="210"/>
                    <a:pt x="223" y="109"/>
                    <a:pt x="321"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9"/>
            <p:cNvSpPr/>
            <p:nvPr/>
          </p:nvSpPr>
          <p:spPr>
            <a:xfrm>
              <a:off x="1001713" y="0"/>
              <a:ext cx="3244850" cy="6843713"/>
            </a:xfrm>
            <a:custGeom>
              <a:avLst/>
              <a:gdLst/>
              <a:ahLst/>
              <a:cxnLst/>
              <a:rect l="l" t="t" r="r" b="b"/>
              <a:pathLst>
                <a:path w="683" h="1440" extrusionOk="0">
                  <a:moveTo>
                    <a:pt x="683" y="0"/>
                  </a:moveTo>
                  <a:cubicBezTo>
                    <a:pt x="258" y="256"/>
                    <a:pt x="0" y="1041"/>
                    <a:pt x="35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9"/>
            <p:cNvSpPr/>
            <p:nvPr/>
          </p:nvSpPr>
          <p:spPr>
            <a:xfrm>
              <a:off x="10802938" y="5518150"/>
              <a:ext cx="1363663" cy="1325563"/>
            </a:xfrm>
            <a:custGeom>
              <a:avLst/>
              <a:gdLst/>
              <a:ahLst/>
              <a:cxnLst/>
              <a:rect l="l" t="t" r="r" b="b"/>
              <a:pathLst>
                <a:path w="287" h="279" extrusionOk="0">
                  <a:moveTo>
                    <a:pt x="0" y="279"/>
                  </a:moveTo>
                  <a:cubicBezTo>
                    <a:pt x="101" y="193"/>
                    <a:pt x="198" y="100"/>
                    <a:pt x="287"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9"/>
            <p:cNvSpPr/>
            <p:nvPr/>
          </p:nvSpPr>
          <p:spPr>
            <a:xfrm>
              <a:off x="889000" y="0"/>
              <a:ext cx="3230563" cy="6843713"/>
            </a:xfrm>
            <a:custGeom>
              <a:avLst/>
              <a:gdLst/>
              <a:ahLst/>
              <a:cxnLst/>
              <a:rect l="l" t="t" r="r" b="b"/>
              <a:pathLst>
                <a:path w="680" h="1440" extrusionOk="0">
                  <a:moveTo>
                    <a:pt x="680" y="0"/>
                  </a:moveTo>
                  <a:cubicBezTo>
                    <a:pt x="257" y="265"/>
                    <a:pt x="0" y="1026"/>
                    <a:pt x="337"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9"/>
            <p:cNvSpPr/>
            <p:nvPr/>
          </p:nvSpPr>
          <p:spPr>
            <a:xfrm>
              <a:off x="10979150" y="5694363"/>
              <a:ext cx="1187450" cy="1149350"/>
            </a:xfrm>
            <a:custGeom>
              <a:avLst/>
              <a:gdLst/>
              <a:ahLst/>
              <a:cxnLst/>
              <a:rect l="l" t="t" r="r" b="b"/>
              <a:pathLst>
                <a:path w="250" h="242" extrusionOk="0">
                  <a:moveTo>
                    <a:pt x="0" y="242"/>
                  </a:moveTo>
                  <a:cubicBezTo>
                    <a:pt x="88" y="166"/>
                    <a:pt x="172" y="85"/>
                    <a:pt x="25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9"/>
            <p:cNvSpPr/>
            <p:nvPr/>
          </p:nvSpPr>
          <p:spPr>
            <a:xfrm>
              <a:off x="484188" y="0"/>
              <a:ext cx="3421063" cy="6843713"/>
            </a:xfrm>
            <a:custGeom>
              <a:avLst/>
              <a:gdLst/>
              <a:ahLst/>
              <a:cxnLst/>
              <a:rect l="l" t="t" r="r" b="b"/>
              <a:pathLst>
                <a:path w="720" h="1440" extrusionOk="0">
                  <a:moveTo>
                    <a:pt x="720" y="0"/>
                  </a:moveTo>
                  <a:cubicBezTo>
                    <a:pt x="316" y="282"/>
                    <a:pt x="0" y="1018"/>
                    <a:pt x="362"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9"/>
            <p:cNvSpPr/>
            <p:nvPr/>
          </p:nvSpPr>
          <p:spPr>
            <a:xfrm>
              <a:off x="11287125" y="6049963"/>
              <a:ext cx="879475" cy="793750"/>
            </a:xfrm>
            <a:custGeom>
              <a:avLst/>
              <a:gdLst/>
              <a:ahLst/>
              <a:cxnLst/>
              <a:rect l="l" t="t" r="r" b="b"/>
              <a:pathLst>
                <a:path w="185" h="167" extrusionOk="0">
                  <a:moveTo>
                    <a:pt x="0" y="167"/>
                  </a:moveTo>
                  <a:cubicBezTo>
                    <a:pt x="63" y="114"/>
                    <a:pt x="125" y="58"/>
                    <a:pt x="185"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9"/>
            <p:cNvSpPr/>
            <p:nvPr/>
          </p:nvSpPr>
          <p:spPr>
            <a:xfrm>
              <a:off x="598488" y="0"/>
              <a:ext cx="2717800" cy="6843713"/>
            </a:xfrm>
            <a:custGeom>
              <a:avLst/>
              <a:gdLst/>
              <a:ahLst/>
              <a:cxnLst/>
              <a:rect l="l" t="t" r="r" b="b"/>
              <a:pathLst>
                <a:path w="572" h="1440" extrusionOk="0">
                  <a:moveTo>
                    <a:pt x="572" y="0"/>
                  </a:moveTo>
                  <a:cubicBezTo>
                    <a:pt x="213" y="320"/>
                    <a:pt x="0" y="979"/>
                    <a:pt x="164" y="1440"/>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9"/>
            <p:cNvSpPr/>
            <p:nvPr/>
          </p:nvSpPr>
          <p:spPr>
            <a:xfrm>
              <a:off x="261938" y="0"/>
              <a:ext cx="2944813" cy="6843713"/>
            </a:xfrm>
            <a:custGeom>
              <a:avLst/>
              <a:gdLst/>
              <a:ahLst/>
              <a:cxnLst/>
              <a:rect l="l" t="t" r="r" b="b"/>
              <a:pathLst>
                <a:path w="620" h="1440" extrusionOk="0">
                  <a:moveTo>
                    <a:pt x="620" y="0"/>
                  </a:moveTo>
                  <a:cubicBezTo>
                    <a:pt x="248" y="325"/>
                    <a:pt x="0" y="960"/>
                    <a:pt x="186" y="1440"/>
                  </a:cubicBezTo>
                </a:path>
              </a:pathLst>
            </a:custGeom>
            <a:noFill/>
            <a:ln w="9525" cap="flat" cmpd="sng">
              <a:solidFill>
                <a:schemeClr val="dk1">
                  <a:alpha val="20000"/>
                </a:schemeClr>
              </a:solidFill>
              <a:prstDash val="lg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9"/>
            <p:cNvSpPr/>
            <p:nvPr/>
          </p:nvSpPr>
          <p:spPr>
            <a:xfrm>
              <a:off x="-417513" y="0"/>
              <a:ext cx="2403475" cy="6843713"/>
            </a:xfrm>
            <a:custGeom>
              <a:avLst/>
              <a:gdLst/>
              <a:ahLst/>
              <a:cxnLst/>
              <a:rect l="l" t="t" r="r" b="b"/>
              <a:pathLst>
                <a:path w="506" h="1440" extrusionOk="0">
                  <a:moveTo>
                    <a:pt x="506" y="0"/>
                  </a:moveTo>
                  <a:cubicBezTo>
                    <a:pt x="109" y="356"/>
                    <a:pt x="0" y="943"/>
                    <a:pt x="171"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9"/>
            <p:cNvSpPr/>
            <p:nvPr/>
          </p:nvSpPr>
          <p:spPr>
            <a:xfrm>
              <a:off x="14288" y="9525"/>
              <a:ext cx="1771650" cy="3198813"/>
            </a:xfrm>
            <a:custGeom>
              <a:avLst/>
              <a:gdLst/>
              <a:ahLst/>
              <a:cxnLst/>
              <a:rect l="l" t="t" r="r" b="b"/>
              <a:pathLst>
                <a:path w="373" h="673" extrusionOk="0">
                  <a:moveTo>
                    <a:pt x="373" y="0"/>
                  </a:moveTo>
                  <a:cubicBezTo>
                    <a:pt x="175" y="183"/>
                    <a:pt x="51" y="409"/>
                    <a:pt x="0" y="67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9"/>
            <p:cNvSpPr/>
            <p:nvPr/>
          </p:nvSpPr>
          <p:spPr>
            <a:xfrm>
              <a:off x="4763" y="6016625"/>
              <a:ext cx="214313" cy="827088"/>
            </a:xfrm>
            <a:custGeom>
              <a:avLst/>
              <a:gdLst/>
              <a:ahLst/>
              <a:cxnLst/>
              <a:rect l="l" t="t" r="r" b="b"/>
              <a:pathLst>
                <a:path w="45" h="174" extrusionOk="0">
                  <a:moveTo>
                    <a:pt x="0" y="0"/>
                  </a:moveTo>
                  <a:cubicBezTo>
                    <a:pt x="11" y="59"/>
                    <a:pt x="26" y="118"/>
                    <a:pt x="45" y="174"/>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9"/>
            <p:cNvSpPr/>
            <p:nvPr/>
          </p:nvSpPr>
          <p:spPr>
            <a:xfrm>
              <a:off x="14288" y="0"/>
              <a:ext cx="1562100" cy="2228850"/>
            </a:xfrm>
            <a:custGeom>
              <a:avLst/>
              <a:gdLst/>
              <a:ahLst/>
              <a:cxnLst/>
              <a:rect l="l" t="t" r="r" b="b"/>
              <a:pathLst>
                <a:path w="329" h="469" extrusionOk="0">
                  <a:moveTo>
                    <a:pt x="329" y="0"/>
                  </a:moveTo>
                  <a:cubicBezTo>
                    <a:pt x="189" y="133"/>
                    <a:pt x="69" y="288"/>
                    <a:pt x="0" y="469"/>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 name="Google Shape;231;p19"/>
          <p:cNvGrpSpPr/>
          <p:nvPr/>
        </p:nvGrpSpPr>
        <p:grpSpPr>
          <a:xfrm>
            <a:off x="800144" y="1699589"/>
            <a:ext cx="3674476" cy="3470421"/>
            <a:chOff x="697883" y="1816768"/>
            <a:chExt cx="3674476" cy="3470421"/>
          </a:xfrm>
        </p:grpSpPr>
        <p:sp>
          <p:nvSpPr>
            <p:cNvPr id="232" name="Google Shape;232;p19"/>
            <p:cNvSpPr/>
            <p:nvPr/>
          </p:nvSpPr>
          <p:spPr>
            <a:xfrm>
              <a:off x="697883" y="1816768"/>
              <a:ext cx="3674476" cy="5029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9"/>
            <p:cNvSpPr/>
            <p:nvPr/>
          </p:nvSpPr>
          <p:spPr>
            <a:xfrm rot="10800000">
              <a:off x="2380224" y="5014786"/>
              <a:ext cx="315988" cy="272403"/>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9"/>
            <p:cNvSpPr/>
            <p:nvPr/>
          </p:nvSpPr>
          <p:spPr>
            <a:xfrm>
              <a:off x="704075" y="2392840"/>
              <a:ext cx="3668284" cy="26243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 name="Google Shape;235;p19"/>
          <p:cNvSpPr txBox="1">
            <a:spLocks noGrp="1"/>
          </p:cNvSpPr>
          <p:nvPr>
            <p:ph type="title"/>
          </p:nvPr>
        </p:nvSpPr>
        <p:spPr>
          <a:xfrm>
            <a:off x="888632" y="2349925"/>
            <a:ext cx="3501196" cy="2456442"/>
          </a:xfrm>
          <a:prstGeom prst="rect">
            <a:avLst/>
          </a:prstGeom>
          <a:noFill/>
          <a:ln>
            <a:noFill/>
          </a:ln>
        </p:spPr>
        <p:txBody>
          <a:bodyPr spcFirstLastPara="1" wrap="square" lIns="228600" tIns="228600" rIns="228600" bIns="228600" anchor="ctr" anchorCtr="0">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6" name="Google Shape;236;p19"/>
          <p:cNvSpPr txBox="1">
            <a:spLocks noGrp="1"/>
          </p:cNvSpPr>
          <p:nvPr>
            <p:ph type="dt" idx="10"/>
          </p:nvPr>
        </p:nvSpPr>
        <p:spPr>
          <a:xfrm>
            <a:off x="804672" y="320040"/>
            <a:ext cx="3657600"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9"/>
          <p:cNvSpPr txBox="1">
            <a:spLocks noGrp="1"/>
          </p:cNvSpPr>
          <p:nvPr>
            <p:ph type="ftr" idx="11"/>
          </p:nvPr>
        </p:nvSpPr>
        <p:spPr>
          <a:xfrm>
            <a:off x="804672" y="6227064"/>
            <a:ext cx="10588752" cy="32004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19"/>
          <p:cNvSpPr txBox="1">
            <a:spLocks noGrp="1"/>
          </p:cNvSpPr>
          <p:nvPr>
            <p:ph type="sldNum" idx="12"/>
          </p:nvPr>
        </p:nvSpPr>
        <p:spPr>
          <a:xfrm>
            <a:off x="10469880" y="320040"/>
            <a:ext cx="914400" cy="3200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39"/>
        <p:cNvGrpSpPr/>
        <p:nvPr/>
      </p:nvGrpSpPr>
      <p:grpSpPr>
        <a:xfrm>
          <a:off x="0" y="0"/>
          <a:ext cx="0" cy="0"/>
          <a:chOff x="0" y="0"/>
          <a:chExt cx="0" cy="0"/>
        </a:xfrm>
      </p:grpSpPr>
      <p:grpSp>
        <p:nvGrpSpPr>
          <p:cNvPr id="240" name="Google Shape;240;p20"/>
          <p:cNvGrpSpPr/>
          <p:nvPr/>
        </p:nvGrpSpPr>
        <p:grpSpPr>
          <a:xfrm>
            <a:off x="-329674" y="-59376"/>
            <a:ext cx="12515851" cy="6923798"/>
            <a:chOff x="-329674" y="-51881"/>
            <a:chExt cx="12515851" cy="6923798"/>
          </a:xfrm>
        </p:grpSpPr>
        <p:sp>
          <p:nvSpPr>
            <p:cNvPr id="241" name="Google Shape;241;p20"/>
            <p:cNvSpPr/>
            <p:nvPr/>
          </p:nvSpPr>
          <p:spPr>
            <a:xfrm>
              <a:off x="-329674" y="1298404"/>
              <a:ext cx="9702800" cy="5573512"/>
            </a:xfrm>
            <a:custGeom>
              <a:avLst/>
              <a:gdLst/>
              <a:ahLst/>
              <a:cxnLst/>
              <a:rect l="l" t="t" r="r" b="b"/>
              <a:pathLst>
                <a:path w="2038" h="1169" extrusionOk="0">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0"/>
            <p:cNvSpPr/>
            <p:nvPr/>
          </p:nvSpPr>
          <p:spPr>
            <a:xfrm>
              <a:off x="670451" y="2018236"/>
              <a:ext cx="7373938" cy="4848892"/>
            </a:xfrm>
            <a:custGeom>
              <a:avLst/>
              <a:gdLst/>
              <a:ahLst/>
              <a:cxnLst/>
              <a:rect l="l" t="t" r="r" b="b"/>
              <a:pathLst>
                <a:path w="1549" h="1017" extrusionOk="0">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0"/>
            <p:cNvSpPr/>
            <p:nvPr/>
          </p:nvSpPr>
          <p:spPr>
            <a:xfrm>
              <a:off x="251351" y="1788400"/>
              <a:ext cx="8035925" cy="5083516"/>
            </a:xfrm>
            <a:custGeom>
              <a:avLst/>
              <a:gdLst/>
              <a:ahLst/>
              <a:cxnLst/>
              <a:rect l="l" t="t" r="r" b="b"/>
              <a:pathLst>
                <a:path w="1688" h="1066" extrusionOk="0">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0"/>
            <p:cNvSpPr/>
            <p:nvPr/>
          </p:nvSpPr>
          <p:spPr>
            <a:xfrm>
              <a:off x="-1061" y="549842"/>
              <a:ext cx="10334625" cy="6322075"/>
            </a:xfrm>
            <a:custGeom>
              <a:avLst/>
              <a:gdLst/>
              <a:ahLst/>
              <a:cxnLst/>
              <a:rect l="l" t="t" r="r" b="b"/>
              <a:pathLst>
                <a:path w="2171" h="1326" extrusionOk="0">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0"/>
            <p:cNvSpPr/>
            <p:nvPr/>
          </p:nvSpPr>
          <p:spPr>
            <a:xfrm>
              <a:off x="3701" y="6186246"/>
              <a:ext cx="504825" cy="681527"/>
            </a:xfrm>
            <a:custGeom>
              <a:avLst/>
              <a:gdLst/>
              <a:ahLst/>
              <a:cxnLst/>
              <a:rect l="l" t="t" r="r" b="b"/>
              <a:pathLst>
                <a:path w="106" h="143" extrusionOk="0">
                  <a:moveTo>
                    <a:pt x="0" y="0"/>
                  </a:moveTo>
                  <a:cubicBezTo>
                    <a:pt x="35" y="54"/>
                    <a:pt x="70" y="101"/>
                    <a:pt x="106" y="14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0"/>
            <p:cNvSpPr/>
            <p:nvPr/>
          </p:nvSpPr>
          <p:spPr>
            <a:xfrm>
              <a:off x="-1061" y="-51881"/>
              <a:ext cx="11091863" cy="6923796"/>
            </a:xfrm>
            <a:custGeom>
              <a:avLst/>
              <a:gdLst/>
              <a:ahLst/>
              <a:cxnLst/>
              <a:rect l="l" t="t" r="r" b="b"/>
              <a:pathLst>
                <a:path w="2330" h="1452" extrusionOk="0">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0"/>
            <p:cNvSpPr/>
            <p:nvPr/>
          </p:nvSpPr>
          <p:spPr>
            <a:xfrm>
              <a:off x="5426601" y="5579"/>
              <a:ext cx="5788025" cy="6847184"/>
            </a:xfrm>
            <a:custGeom>
              <a:avLst/>
              <a:gdLst/>
              <a:ahLst/>
              <a:cxnLst/>
              <a:rect l="l" t="t" r="r" b="b"/>
              <a:pathLst>
                <a:path w="1216" h="1436" extrusionOk="0">
                  <a:moveTo>
                    <a:pt x="1094" y="1436"/>
                  </a:moveTo>
                  <a:cubicBezTo>
                    <a:pt x="1216" y="1114"/>
                    <a:pt x="904" y="770"/>
                    <a:pt x="709" y="551"/>
                  </a:cubicBezTo>
                  <a:cubicBezTo>
                    <a:pt x="509" y="327"/>
                    <a:pt x="274" y="127"/>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0"/>
            <p:cNvSpPr/>
            <p:nvPr/>
          </p:nvSpPr>
          <p:spPr>
            <a:xfrm>
              <a:off x="-1061" y="5579"/>
              <a:ext cx="1057275" cy="614491"/>
            </a:xfrm>
            <a:custGeom>
              <a:avLst/>
              <a:gdLst/>
              <a:ahLst/>
              <a:cxnLst/>
              <a:rect l="l" t="t" r="r" b="b"/>
              <a:pathLst>
                <a:path w="222" h="129" extrusionOk="0">
                  <a:moveTo>
                    <a:pt x="222" y="0"/>
                  </a:moveTo>
                  <a:cubicBezTo>
                    <a:pt x="152" y="35"/>
                    <a:pt x="76" y="78"/>
                    <a:pt x="0" y="129"/>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0"/>
            <p:cNvSpPr/>
            <p:nvPr/>
          </p:nvSpPr>
          <p:spPr>
            <a:xfrm>
              <a:off x="5821889" y="5579"/>
              <a:ext cx="5588000" cy="6866337"/>
            </a:xfrm>
            <a:custGeom>
              <a:avLst/>
              <a:gdLst/>
              <a:ahLst/>
              <a:cxnLst/>
              <a:rect l="l" t="t" r="r" b="b"/>
              <a:pathLst>
                <a:path w="1174" h="1440" extrusionOk="0">
                  <a:moveTo>
                    <a:pt x="1067" y="1440"/>
                  </a:moveTo>
                  <a:cubicBezTo>
                    <a:pt x="1174" y="1124"/>
                    <a:pt x="887" y="797"/>
                    <a:pt x="698" y="577"/>
                  </a:cubicBezTo>
                  <a:cubicBezTo>
                    <a:pt x="500" y="348"/>
                    <a:pt x="270" y="141"/>
                    <a:pt x="0"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0"/>
            <p:cNvSpPr/>
            <p:nvPr/>
          </p:nvSpPr>
          <p:spPr>
            <a:xfrm>
              <a:off x="3701" y="790"/>
              <a:ext cx="595313" cy="352734"/>
            </a:xfrm>
            <a:custGeom>
              <a:avLst/>
              <a:gdLst/>
              <a:ahLst/>
              <a:cxnLst/>
              <a:rect l="l" t="t" r="r" b="b"/>
              <a:pathLst>
                <a:path w="125" h="74" extrusionOk="0">
                  <a:moveTo>
                    <a:pt x="125" y="0"/>
                  </a:moveTo>
                  <a:cubicBezTo>
                    <a:pt x="85" y="22"/>
                    <a:pt x="43" y="47"/>
                    <a:pt x="0" y="74"/>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0"/>
            <p:cNvSpPr/>
            <p:nvPr/>
          </p:nvSpPr>
          <p:spPr>
            <a:xfrm>
              <a:off x="6012389" y="5579"/>
              <a:ext cx="5497513" cy="6866337"/>
            </a:xfrm>
            <a:custGeom>
              <a:avLst/>
              <a:gdLst/>
              <a:ahLst/>
              <a:cxnLst/>
              <a:rect l="l" t="t" r="r" b="b"/>
              <a:pathLst>
                <a:path w="1155" h="1440" extrusionOk="0">
                  <a:moveTo>
                    <a:pt x="1056" y="1440"/>
                  </a:moveTo>
                  <a:cubicBezTo>
                    <a:pt x="1155" y="1123"/>
                    <a:pt x="875" y="801"/>
                    <a:pt x="686" y="580"/>
                  </a:cubicBezTo>
                  <a:cubicBezTo>
                    <a:pt x="491" y="352"/>
                    <a:pt x="264" y="145"/>
                    <a:pt x="0" y="0"/>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0"/>
            <p:cNvSpPr/>
            <p:nvPr/>
          </p:nvSpPr>
          <p:spPr>
            <a:xfrm>
              <a:off x="-1061" y="5579"/>
              <a:ext cx="357188" cy="213875"/>
            </a:xfrm>
            <a:custGeom>
              <a:avLst/>
              <a:gdLst/>
              <a:ahLst/>
              <a:cxnLst/>
              <a:rect l="l" t="t" r="r" b="b"/>
              <a:pathLst>
                <a:path w="75" h="45" extrusionOk="0">
                  <a:moveTo>
                    <a:pt x="75" y="0"/>
                  </a:moveTo>
                  <a:cubicBezTo>
                    <a:pt x="50" y="14"/>
                    <a:pt x="25" y="29"/>
                    <a:pt x="0" y="45"/>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0"/>
            <p:cNvSpPr/>
            <p:nvPr/>
          </p:nvSpPr>
          <p:spPr>
            <a:xfrm>
              <a:off x="6210826" y="790"/>
              <a:ext cx="5522913" cy="6871126"/>
            </a:xfrm>
            <a:custGeom>
              <a:avLst/>
              <a:gdLst/>
              <a:ahLst/>
              <a:cxnLst/>
              <a:rect l="l" t="t" r="r" b="b"/>
              <a:pathLst>
                <a:path w="1160" h="1441" extrusionOk="0">
                  <a:moveTo>
                    <a:pt x="1053" y="1441"/>
                  </a:moveTo>
                  <a:cubicBezTo>
                    <a:pt x="1160" y="1129"/>
                    <a:pt x="892" y="817"/>
                    <a:pt x="705" y="599"/>
                  </a:cubicBezTo>
                  <a:cubicBezTo>
                    <a:pt x="503" y="365"/>
                    <a:pt x="270" y="152"/>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0"/>
            <p:cNvSpPr/>
            <p:nvPr/>
          </p:nvSpPr>
          <p:spPr>
            <a:xfrm>
              <a:off x="6463239" y="5579"/>
              <a:ext cx="5413375" cy="6866337"/>
            </a:xfrm>
            <a:custGeom>
              <a:avLst/>
              <a:gdLst/>
              <a:ahLst/>
              <a:cxnLst/>
              <a:rect l="l" t="t" r="r" b="b"/>
              <a:pathLst>
                <a:path w="1137" h="1440" extrusionOk="0">
                  <a:moveTo>
                    <a:pt x="1040" y="1440"/>
                  </a:moveTo>
                  <a:cubicBezTo>
                    <a:pt x="1137" y="1131"/>
                    <a:pt x="883" y="828"/>
                    <a:pt x="698" y="611"/>
                  </a:cubicBezTo>
                  <a:cubicBezTo>
                    <a:pt x="498" y="375"/>
                    <a:pt x="268" y="159"/>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0"/>
            <p:cNvSpPr/>
            <p:nvPr/>
          </p:nvSpPr>
          <p:spPr>
            <a:xfrm>
              <a:off x="6877576" y="5579"/>
              <a:ext cx="5037138" cy="6861550"/>
            </a:xfrm>
            <a:custGeom>
              <a:avLst/>
              <a:gdLst/>
              <a:ahLst/>
              <a:cxnLst/>
              <a:rect l="l" t="t" r="r" b="b"/>
              <a:pathLst>
                <a:path w="1058" h="1439" extrusionOk="0">
                  <a:moveTo>
                    <a:pt x="1011" y="1439"/>
                  </a:moveTo>
                  <a:cubicBezTo>
                    <a:pt x="1058" y="1131"/>
                    <a:pt x="825" y="841"/>
                    <a:pt x="648" y="617"/>
                  </a:cubicBezTo>
                  <a:cubicBezTo>
                    <a:pt x="462" y="383"/>
                    <a:pt x="248" y="16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0"/>
            <p:cNvSpPr/>
            <p:nvPr/>
          </p:nvSpPr>
          <p:spPr>
            <a:xfrm>
              <a:off x="8768289" y="5579"/>
              <a:ext cx="3417888" cy="2742066"/>
            </a:xfrm>
            <a:custGeom>
              <a:avLst/>
              <a:gdLst/>
              <a:ahLst/>
              <a:cxnLst/>
              <a:rect l="l" t="t" r="r" b="b"/>
              <a:pathLst>
                <a:path w="718" h="575" extrusionOk="0">
                  <a:moveTo>
                    <a:pt x="718" y="575"/>
                  </a:moveTo>
                  <a:cubicBezTo>
                    <a:pt x="500" y="360"/>
                    <a:pt x="260" y="163"/>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0"/>
            <p:cNvSpPr/>
            <p:nvPr/>
          </p:nvSpPr>
          <p:spPr>
            <a:xfrm>
              <a:off x="9235014" y="10367"/>
              <a:ext cx="2951163" cy="2555325"/>
            </a:xfrm>
            <a:custGeom>
              <a:avLst/>
              <a:gdLst/>
              <a:ahLst/>
              <a:cxnLst/>
              <a:rect l="l" t="t" r="r" b="b"/>
              <a:pathLst>
                <a:path w="620" h="536" extrusionOk="0">
                  <a:moveTo>
                    <a:pt x="620" y="536"/>
                  </a:moveTo>
                  <a:cubicBezTo>
                    <a:pt x="404" y="314"/>
                    <a:pt x="196" y="13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0"/>
            <p:cNvSpPr/>
            <p:nvPr/>
          </p:nvSpPr>
          <p:spPr>
            <a:xfrm>
              <a:off x="10020826" y="5579"/>
              <a:ext cx="2165350" cy="1358265"/>
            </a:xfrm>
            <a:custGeom>
              <a:avLst/>
              <a:gdLst/>
              <a:ahLst/>
              <a:cxnLst/>
              <a:rect l="l" t="t" r="r" b="b"/>
              <a:pathLst>
                <a:path w="455" h="285" extrusionOk="0">
                  <a:moveTo>
                    <a:pt x="0" y="0"/>
                  </a:moveTo>
                  <a:cubicBezTo>
                    <a:pt x="153" y="85"/>
                    <a:pt x="308" y="180"/>
                    <a:pt x="455" y="285"/>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0"/>
            <p:cNvSpPr/>
            <p:nvPr/>
          </p:nvSpPr>
          <p:spPr>
            <a:xfrm>
              <a:off x="11290826" y="5579"/>
              <a:ext cx="895350" cy="534687"/>
            </a:xfrm>
            <a:custGeom>
              <a:avLst/>
              <a:gdLst/>
              <a:ahLst/>
              <a:cxnLst/>
              <a:rect l="l" t="t" r="r" b="b"/>
              <a:pathLst>
                <a:path w="188" h="112" extrusionOk="0">
                  <a:moveTo>
                    <a:pt x="0" y="0"/>
                  </a:moveTo>
                  <a:cubicBezTo>
                    <a:pt x="63" y="36"/>
                    <a:pt x="126" y="73"/>
                    <a:pt x="188" y="112"/>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20"/>
          <p:cNvGrpSpPr/>
          <p:nvPr/>
        </p:nvGrpSpPr>
        <p:grpSpPr>
          <a:xfrm>
            <a:off x="805336" y="1698331"/>
            <a:ext cx="5941540" cy="3470421"/>
            <a:chOff x="805336" y="1698331"/>
            <a:chExt cx="5941540" cy="3470421"/>
          </a:xfrm>
        </p:grpSpPr>
        <p:sp>
          <p:nvSpPr>
            <p:cNvPr id="261" name="Google Shape;261;p20"/>
            <p:cNvSpPr/>
            <p:nvPr/>
          </p:nvSpPr>
          <p:spPr>
            <a:xfrm>
              <a:off x="805336" y="1698331"/>
              <a:ext cx="5941540" cy="5029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0"/>
            <p:cNvSpPr/>
            <p:nvPr/>
          </p:nvSpPr>
          <p:spPr>
            <a:xfrm rot="10800000">
              <a:off x="3618113" y="4896349"/>
              <a:ext cx="315988" cy="272403"/>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0"/>
            <p:cNvSpPr/>
            <p:nvPr/>
          </p:nvSpPr>
          <p:spPr>
            <a:xfrm>
              <a:off x="805336" y="2274403"/>
              <a:ext cx="5941540" cy="26243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20"/>
          <p:cNvSpPr>
            <a:spLocks noGrp="1"/>
          </p:cNvSpPr>
          <p:nvPr>
            <p:ph type="pic" idx="2"/>
          </p:nvPr>
        </p:nvSpPr>
        <p:spPr>
          <a:xfrm>
            <a:off x="7543510" y="0"/>
            <a:ext cx="4648490" cy="6858000"/>
          </a:xfrm>
          <a:prstGeom prst="rect">
            <a:avLst/>
          </a:prstGeom>
          <a:solidFill>
            <a:srgbClr val="FEFEFE"/>
          </a:solidFill>
          <a:ln>
            <a:noFill/>
          </a:ln>
        </p:spPr>
      </p:sp>
      <p:sp>
        <p:nvSpPr>
          <p:cNvPr id="265" name="Google Shape;265;p20"/>
          <p:cNvSpPr txBox="1">
            <a:spLocks noGrp="1"/>
          </p:cNvSpPr>
          <p:nvPr>
            <p:ph type="title"/>
          </p:nvPr>
        </p:nvSpPr>
        <p:spPr>
          <a:xfrm>
            <a:off x="885443" y="2360255"/>
            <a:ext cx="5776646" cy="1178032"/>
          </a:xfrm>
          <a:prstGeom prst="rect">
            <a:avLst/>
          </a:prstGeom>
          <a:noFill/>
          <a:ln>
            <a:noFill/>
          </a:ln>
        </p:spPr>
        <p:txBody>
          <a:bodyPr spcFirstLastPara="1" wrap="square" lIns="228600" tIns="228600" rIns="228600" bIns="0" anchor="b" anchorCtr="0">
            <a:normAutofit/>
          </a:bodyPr>
          <a:lstStyle>
            <a:lvl1pPr lvl="0" algn="ctr">
              <a:lnSpc>
                <a:spcPct val="85000"/>
              </a:lnSpc>
              <a:spcBef>
                <a:spcPts val="0"/>
              </a:spcBef>
              <a:spcAft>
                <a:spcPts val="0"/>
              </a:spcAft>
              <a:buClr>
                <a:srgbClr val="FFFEFF"/>
              </a:buClr>
              <a:buSzPts val="3600"/>
              <a:buFont typeface="Calibri"/>
              <a:buNone/>
              <a:defRPr sz="3600">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6" name="Google Shape;266;p20"/>
          <p:cNvSpPr txBox="1">
            <a:spLocks noGrp="1"/>
          </p:cNvSpPr>
          <p:nvPr>
            <p:ph type="body" idx="1"/>
          </p:nvPr>
        </p:nvSpPr>
        <p:spPr>
          <a:xfrm>
            <a:off x="885443" y="3545012"/>
            <a:ext cx="5776646" cy="127419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980"/>
              <a:buNone/>
              <a:defRPr sz="1800">
                <a:solidFill>
                  <a:srgbClr val="FFFEFF"/>
                </a:solidFill>
              </a:defRPr>
            </a:lvl1pPr>
            <a:lvl2pPr marL="914400" lvl="1" indent="-228600" algn="l">
              <a:lnSpc>
                <a:spcPct val="120000"/>
              </a:lnSpc>
              <a:spcBef>
                <a:spcPts val="500"/>
              </a:spcBef>
              <a:spcAft>
                <a:spcPts val="0"/>
              </a:spcAft>
              <a:buSzPts val="1540"/>
              <a:buNone/>
              <a:defRPr sz="1400"/>
            </a:lvl2pPr>
            <a:lvl3pPr marL="1371600" lvl="2" indent="-228600" algn="l">
              <a:lnSpc>
                <a:spcPct val="120000"/>
              </a:lnSpc>
              <a:spcBef>
                <a:spcPts val="500"/>
              </a:spcBef>
              <a:spcAft>
                <a:spcPts val="0"/>
              </a:spcAft>
              <a:buSzPts val="1320"/>
              <a:buNone/>
              <a:defRPr sz="1200"/>
            </a:lvl3pPr>
            <a:lvl4pPr marL="1828800" lvl="3" indent="-228600" algn="l">
              <a:lnSpc>
                <a:spcPct val="120000"/>
              </a:lnSpc>
              <a:spcBef>
                <a:spcPts val="500"/>
              </a:spcBef>
              <a:spcAft>
                <a:spcPts val="0"/>
              </a:spcAft>
              <a:buSzPts val="1100"/>
              <a:buNone/>
              <a:defRPr sz="1000"/>
            </a:lvl4pPr>
            <a:lvl5pPr marL="2286000" lvl="4" indent="-228600" algn="l">
              <a:lnSpc>
                <a:spcPct val="120000"/>
              </a:lnSpc>
              <a:spcBef>
                <a:spcPts val="500"/>
              </a:spcBef>
              <a:spcAft>
                <a:spcPts val="0"/>
              </a:spcAft>
              <a:buSzPts val="1100"/>
              <a:buNone/>
              <a:defRPr sz="1000"/>
            </a:lvl5pPr>
            <a:lvl6pPr marL="2743200" lvl="5" indent="-228600" algn="l">
              <a:lnSpc>
                <a:spcPct val="120000"/>
              </a:lnSpc>
              <a:spcBef>
                <a:spcPts val="500"/>
              </a:spcBef>
              <a:spcAft>
                <a:spcPts val="0"/>
              </a:spcAft>
              <a:buSzPts val="1100"/>
              <a:buNone/>
              <a:defRPr sz="1000"/>
            </a:lvl6pPr>
            <a:lvl7pPr marL="3200400" lvl="6" indent="-228600" algn="l">
              <a:lnSpc>
                <a:spcPct val="120000"/>
              </a:lnSpc>
              <a:spcBef>
                <a:spcPts val="500"/>
              </a:spcBef>
              <a:spcAft>
                <a:spcPts val="0"/>
              </a:spcAft>
              <a:buSzPts val="1100"/>
              <a:buNone/>
              <a:defRPr sz="1000"/>
            </a:lvl7pPr>
            <a:lvl8pPr marL="3657600" lvl="7" indent="-228600" algn="l">
              <a:lnSpc>
                <a:spcPct val="120000"/>
              </a:lnSpc>
              <a:spcBef>
                <a:spcPts val="500"/>
              </a:spcBef>
              <a:spcAft>
                <a:spcPts val="0"/>
              </a:spcAft>
              <a:buSzPts val="1100"/>
              <a:buNone/>
              <a:defRPr sz="1000"/>
            </a:lvl8pPr>
            <a:lvl9pPr marL="4114800" lvl="8" indent="-228600" algn="l">
              <a:lnSpc>
                <a:spcPct val="120000"/>
              </a:lnSpc>
              <a:spcBef>
                <a:spcPts val="500"/>
              </a:spcBef>
              <a:spcAft>
                <a:spcPts val="0"/>
              </a:spcAft>
              <a:buSzPts val="1100"/>
              <a:buNone/>
              <a:defRPr sz="1000"/>
            </a:lvl9pPr>
          </a:lstStyle>
          <a:p>
            <a:endParaRPr/>
          </a:p>
        </p:txBody>
      </p:sp>
      <p:sp>
        <p:nvSpPr>
          <p:cNvPr id="267" name="Google Shape;267;p20"/>
          <p:cNvSpPr txBox="1">
            <a:spLocks noGrp="1"/>
          </p:cNvSpPr>
          <p:nvPr>
            <p:ph type="dt" idx="10"/>
          </p:nvPr>
        </p:nvSpPr>
        <p:spPr>
          <a:xfrm>
            <a:off x="804672" y="320040"/>
            <a:ext cx="3657600"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8" name="Google Shape;268;p20"/>
          <p:cNvSpPr txBox="1">
            <a:spLocks noGrp="1"/>
          </p:cNvSpPr>
          <p:nvPr>
            <p:ph type="ftr" idx="11"/>
          </p:nvPr>
        </p:nvSpPr>
        <p:spPr>
          <a:xfrm>
            <a:off x="804672" y="6227064"/>
            <a:ext cx="5942203" cy="32004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9" name="Google Shape;269;p20"/>
          <p:cNvSpPr txBox="1">
            <a:spLocks noGrp="1"/>
          </p:cNvSpPr>
          <p:nvPr>
            <p:ph type="sldNum" idx="12"/>
          </p:nvPr>
        </p:nvSpPr>
        <p:spPr>
          <a:xfrm>
            <a:off x="5828377" y="320040"/>
            <a:ext cx="914400" cy="3200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70"/>
        <p:cNvGrpSpPr/>
        <p:nvPr/>
      </p:nvGrpSpPr>
      <p:grpSpPr>
        <a:xfrm>
          <a:off x="0" y="0"/>
          <a:ext cx="0" cy="0"/>
          <a:chOff x="0" y="0"/>
          <a:chExt cx="0" cy="0"/>
        </a:xfrm>
      </p:grpSpPr>
      <p:grpSp>
        <p:nvGrpSpPr>
          <p:cNvPr id="271" name="Google Shape;271;p21"/>
          <p:cNvGrpSpPr/>
          <p:nvPr/>
        </p:nvGrpSpPr>
        <p:grpSpPr>
          <a:xfrm>
            <a:off x="-417513" y="0"/>
            <a:ext cx="12584114" cy="6853238"/>
            <a:chOff x="-417513" y="0"/>
            <a:chExt cx="12584114" cy="6853238"/>
          </a:xfrm>
        </p:grpSpPr>
        <p:sp>
          <p:nvSpPr>
            <p:cNvPr id="272" name="Google Shape;272;p21"/>
            <p:cNvSpPr/>
            <p:nvPr/>
          </p:nvSpPr>
          <p:spPr>
            <a:xfrm>
              <a:off x="1306513" y="0"/>
              <a:ext cx="3862388" cy="6843713"/>
            </a:xfrm>
            <a:custGeom>
              <a:avLst/>
              <a:gdLst/>
              <a:ahLst/>
              <a:cxnLst/>
              <a:rect l="l" t="t" r="r" b="b"/>
              <a:pathLst>
                <a:path w="813" h="1440" extrusionOk="0">
                  <a:moveTo>
                    <a:pt x="813" y="0"/>
                  </a:moveTo>
                  <a:cubicBezTo>
                    <a:pt x="331" y="221"/>
                    <a:pt x="0" y="1039"/>
                    <a:pt x="43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1"/>
            <p:cNvSpPr/>
            <p:nvPr/>
          </p:nvSpPr>
          <p:spPr>
            <a:xfrm>
              <a:off x="10626725" y="9525"/>
              <a:ext cx="1539875" cy="555625"/>
            </a:xfrm>
            <a:custGeom>
              <a:avLst/>
              <a:gdLst/>
              <a:ahLst/>
              <a:cxnLst/>
              <a:rect l="l" t="t" r="r" b="b"/>
              <a:pathLst>
                <a:path w="324" h="117" extrusionOk="0">
                  <a:moveTo>
                    <a:pt x="324" y="117"/>
                  </a:moveTo>
                  <a:cubicBezTo>
                    <a:pt x="223" y="64"/>
                    <a:pt x="107" y="2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1"/>
            <p:cNvSpPr/>
            <p:nvPr/>
          </p:nvSpPr>
          <p:spPr>
            <a:xfrm>
              <a:off x="10247313" y="5013325"/>
              <a:ext cx="1919288" cy="1830388"/>
            </a:xfrm>
            <a:custGeom>
              <a:avLst/>
              <a:gdLst/>
              <a:ahLst/>
              <a:cxnLst/>
              <a:rect l="l" t="t" r="r" b="b"/>
              <a:pathLst>
                <a:path w="404" h="385" extrusionOk="0">
                  <a:moveTo>
                    <a:pt x="0" y="385"/>
                  </a:moveTo>
                  <a:cubicBezTo>
                    <a:pt x="146" y="272"/>
                    <a:pt x="285" y="142"/>
                    <a:pt x="404"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1"/>
            <p:cNvSpPr/>
            <p:nvPr/>
          </p:nvSpPr>
          <p:spPr>
            <a:xfrm>
              <a:off x="1120775" y="0"/>
              <a:ext cx="3676650" cy="6843713"/>
            </a:xfrm>
            <a:custGeom>
              <a:avLst/>
              <a:gdLst/>
              <a:ahLst/>
              <a:cxnLst/>
              <a:rect l="l" t="t" r="r" b="b"/>
              <a:pathLst>
                <a:path w="774" h="1440" extrusionOk="0">
                  <a:moveTo>
                    <a:pt x="774" y="0"/>
                  </a:moveTo>
                  <a:cubicBezTo>
                    <a:pt x="312" y="240"/>
                    <a:pt x="0" y="1034"/>
                    <a:pt x="411" y="144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1"/>
            <p:cNvSpPr/>
            <p:nvPr/>
          </p:nvSpPr>
          <p:spPr>
            <a:xfrm>
              <a:off x="11202988" y="9525"/>
              <a:ext cx="963613" cy="366713"/>
            </a:xfrm>
            <a:custGeom>
              <a:avLst/>
              <a:gdLst/>
              <a:ahLst/>
              <a:cxnLst/>
              <a:rect l="l" t="t" r="r" b="b"/>
              <a:pathLst>
                <a:path w="203" h="77" extrusionOk="0">
                  <a:moveTo>
                    <a:pt x="203" y="77"/>
                  </a:moveTo>
                  <a:cubicBezTo>
                    <a:pt x="138" y="46"/>
                    <a:pt x="68" y="21"/>
                    <a:pt x="0"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1"/>
            <p:cNvSpPr/>
            <p:nvPr/>
          </p:nvSpPr>
          <p:spPr>
            <a:xfrm>
              <a:off x="10494963" y="5275263"/>
              <a:ext cx="1666875" cy="1577975"/>
            </a:xfrm>
            <a:custGeom>
              <a:avLst/>
              <a:gdLst/>
              <a:ahLst/>
              <a:cxnLst/>
              <a:rect l="l" t="t" r="r" b="b"/>
              <a:pathLst>
                <a:path w="351" h="332" extrusionOk="0">
                  <a:moveTo>
                    <a:pt x="0" y="332"/>
                  </a:moveTo>
                  <a:cubicBezTo>
                    <a:pt x="125" y="232"/>
                    <a:pt x="245" y="121"/>
                    <a:pt x="351"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1"/>
            <p:cNvSpPr/>
            <p:nvPr/>
          </p:nvSpPr>
          <p:spPr>
            <a:xfrm>
              <a:off x="1001713" y="0"/>
              <a:ext cx="3621088" cy="6843713"/>
            </a:xfrm>
            <a:custGeom>
              <a:avLst/>
              <a:gdLst/>
              <a:ahLst/>
              <a:cxnLst/>
              <a:rect l="l" t="t" r="r" b="b"/>
              <a:pathLst>
                <a:path w="762" h="1440" extrusionOk="0">
                  <a:moveTo>
                    <a:pt x="762" y="0"/>
                  </a:moveTo>
                  <a:cubicBezTo>
                    <a:pt x="308" y="245"/>
                    <a:pt x="0" y="1033"/>
                    <a:pt x="403"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1"/>
            <p:cNvSpPr/>
            <p:nvPr/>
          </p:nvSpPr>
          <p:spPr>
            <a:xfrm>
              <a:off x="11501438" y="9525"/>
              <a:ext cx="665163" cy="257175"/>
            </a:xfrm>
            <a:custGeom>
              <a:avLst/>
              <a:gdLst/>
              <a:ahLst/>
              <a:cxnLst/>
              <a:rect l="l" t="t" r="r" b="b"/>
              <a:pathLst>
                <a:path w="140" h="54" extrusionOk="0">
                  <a:moveTo>
                    <a:pt x="140" y="54"/>
                  </a:moveTo>
                  <a:cubicBezTo>
                    <a:pt x="95" y="34"/>
                    <a:pt x="48" y="16"/>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1"/>
            <p:cNvSpPr/>
            <p:nvPr/>
          </p:nvSpPr>
          <p:spPr>
            <a:xfrm>
              <a:off x="10641013" y="5408613"/>
              <a:ext cx="1525588" cy="1435100"/>
            </a:xfrm>
            <a:custGeom>
              <a:avLst/>
              <a:gdLst/>
              <a:ahLst/>
              <a:cxnLst/>
              <a:rect l="l" t="t" r="r" b="b"/>
              <a:pathLst>
                <a:path w="321" h="302" extrusionOk="0">
                  <a:moveTo>
                    <a:pt x="0" y="302"/>
                  </a:moveTo>
                  <a:cubicBezTo>
                    <a:pt x="114" y="210"/>
                    <a:pt x="223" y="109"/>
                    <a:pt x="321"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1"/>
            <p:cNvSpPr/>
            <p:nvPr/>
          </p:nvSpPr>
          <p:spPr>
            <a:xfrm>
              <a:off x="1001713" y="0"/>
              <a:ext cx="3244850" cy="6843713"/>
            </a:xfrm>
            <a:custGeom>
              <a:avLst/>
              <a:gdLst/>
              <a:ahLst/>
              <a:cxnLst/>
              <a:rect l="l" t="t" r="r" b="b"/>
              <a:pathLst>
                <a:path w="683" h="1440" extrusionOk="0">
                  <a:moveTo>
                    <a:pt x="683" y="0"/>
                  </a:moveTo>
                  <a:cubicBezTo>
                    <a:pt x="258" y="256"/>
                    <a:pt x="0" y="1041"/>
                    <a:pt x="35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1"/>
            <p:cNvSpPr/>
            <p:nvPr/>
          </p:nvSpPr>
          <p:spPr>
            <a:xfrm>
              <a:off x="10802938" y="5518150"/>
              <a:ext cx="1363663" cy="1325563"/>
            </a:xfrm>
            <a:custGeom>
              <a:avLst/>
              <a:gdLst/>
              <a:ahLst/>
              <a:cxnLst/>
              <a:rect l="l" t="t" r="r" b="b"/>
              <a:pathLst>
                <a:path w="287" h="279" extrusionOk="0">
                  <a:moveTo>
                    <a:pt x="0" y="279"/>
                  </a:moveTo>
                  <a:cubicBezTo>
                    <a:pt x="101" y="193"/>
                    <a:pt x="198" y="100"/>
                    <a:pt x="287"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1"/>
            <p:cNvSpPr/>
            <p:nvPr/>
          </p:nvSpPr>
          <p:spPr>
            <a:xfrm>
              <a:off x="889000" y="0"/>
              <a:ext cx="3230563" cy="6843713"/>
            </a:xfrm>
            <a:custGeom>
              <a:avLst/>
              <a:gdLst/>
              <a:ahLst/>
              <a:cxnLst/>
              <a:rect l="l" t="t" r="r" b="b"/>
              <a:pathLst>
                <a:path w="680" h="1440" extrusionOk="0">
                  <a:moveTo>
                    <a:pt x="680" y="0"/>
                  </a:moveTo>
                  <a:cubicBezTo>
                    <a:pt x="257" y="265"/>
                    <a:pt x="0" y="1026"/>
                    <a:pt x="337"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1"/>
            <p:cNvSpPr/>
            <p:nvPr/>
          </p:nvSpPr>
          <p:spPr>
            <a:xfrm>
              <a:off x="10979150" y="5694363"/>
              <a:ext cx="1187450" cy="1149350"/>
            </a:xfrm>
            <a:custGeom>
              <a:avLst/>
              <a:gdLst/>
              <a:ahLst/>
              <a:cxnLst/>
              <a:rect l="l" t="t" r="r" b="b"/>
              <a:pathLst>
                <a:path w="250" h="242" extrusionOk="0">
                  <a:moveTo>
                    <a:pt x="0" y="242"/>
                  </a:moveTo>
                  <a:cubicBezTo>
                    <a:pt x="88" y="166"/>
                    <a:pt x="172" y="85"/>
                    <a:pt x="25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1"/>
            <p:cNvSpPr/>
            <p:nvPr/>
          </p:nvSpPr>
          <p:spPr>
            <a:xfrm>
              <a:off x="484188" y="0"/>
              <a:ext cx="3421063" cy="6843713"/>
            </a:xfrm>
            <a:custGeom>
              <a:avLst/>
              <a:gdLst/>
              <a:ahLst/>
              <a:cxnLst/>
              <a:rect l="l" t="t" r="r" b="b"/>
              <a:pathLst>
                <a:path w="720" h="1440" extrusionOk="0">
                  <a:moveTo>
                    <a:pt x="720" y="0"/>
                  </a:moveTo>
                  <a:cubicBezTo>
                    <a:pt x="316" y="282"/>
                    <a:pt x="0" y="1018"/>
                    <a:pt x="362"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1"/>
            <p:cNvSpPr/>
            <p:nvPr/>
          </p:nvSpPr>
          <p:spPr>
            <a:xfrm>
              <a:off x="11287125" y="6049963"/>
              <a:ext cx="879475" cy="793750"/>
            </a:xfrm>
            <a:custGeom>
              <a:avLst/>
              <a:gdLst/>
              <a:ahLst/>
              <a:cxnLst/>
              <a:rect l="l" t="t" r="r" b="b"/>
              <a:pathLst>
                <a:path w="185" h="167" extrusionOk="0">
                  <a:moveTo>
                    <a:pt x="0" y="167"/>
                  </a:moveTo>
                  <a:cubicBezTo>
                    <a:pt x="63" y="114"/>
                    <a:pt x="125" y="58"/>
                    <a:pt x="185"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1"/>
            <p:cNvSpPr/>
            <p:nvPr/>
          </p:nvSpPr>
          <p:spPr>
            <a:xfrm>
              <a:off x="598488" y="0"/>
              <a:ext cx="2717800" cy="6843713"/>
            </a:xfrm>
            <a:custGeom>
              <a:avLst/>
              <a:gdLst/>
              <a:ahLst/>
              <a:cxnLst/>
              <a:rect l="l" t="t" r="r" b="b"/>
              <a:pathLst>
                <a:path w="572" h="1440" extrusionOk="0">
                  <a:moveTo>
                    <a:pt x="572" y="0"/>
                  </a:moveTo>
                  <a:cubicBezTo>
                    <a:pt x="213" y="320"/>
                    <a:pt x="0" y="979"/>
                    <a:pt x="164" y="1440"/>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1"/>
            <p:cNvSpPr/>
            <p:nvPr/>
          </p:nvSpPr>
          <p:spPr>
            <a:xfrm>
              <a:off x="261938" y="0"/>
              <a:ext cx="2944813" cy="6843713"/>
            </a:xfrm>
            <a:custGeom>
              <a:avLst/>
              <a:gdLst/>
              <a:ahLst/>
              <a:cxnLst/>
              <a:rect l="l" t="t" r="r" b="b"/>
              <a:pathLst>
                <a:path w="620" h="1440" extrusionOk="0">
                  <a:moveTo>
                    <a:pt x="620" y="0"/>
                  </a:moveTo>
                  <a:cubicBezTo>
                    <a:pt x="248" y="325"/>
                    <a:pt x="0" y="960"/>
                    <a:pt x="186" y="1440"/>
                  </a:cubicBezTo>
                </a:path>
              </a:pathLst>
            </a:custGeom>
            <a:noFill/>
            <a:ln w="9525" cap="flat" cmpd="sng">
              <a:solidFill>
                <a:schemeClr val="dk1">
                  <a:alpha val="20000"/>
                </a:schemeClr>
              </a:solidFill>
              <a:prstDash val="lg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1"/>
            <p:cNvSpPr/>
            <p:nvPr/>
          </p:nvSpPr>
          <p:spPr>
            <a:xfrm>
              <a:off x="-417513" y="0"/>
              <a:ext cx="2403475" cy="6843713"/>
            </a:xfrm>
            <a:custGeom>
              <a:avLst/>
              <a:gdLst/>
              <a:ahLst/>
              <a:cxnLst/>
              <a:rect l="l" t="t" r="r" b="b"/>
              <a:pathLst>
                <a:path w="506" h="1440" extrusionOk="0">
                  <a:moveTo>
                    <a:pt x="506" y="0"/>
                  </a:moveTo>
                  <a:cubicBezTo>
                    <a:pt x="109" y="356"/>
                    <a:pt x="0" y="943"/>
                    <a:pt x="171"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1"/>
            <p:cNvSpPr/>
            <p:nvPr/>
          </p:nvSpPr>
          <p:spPr>
            <a:xfrm>
              <a:off x="14288" y="9525"/>
              <a:ext cx="1771650" cy="3198813"/>
            </a:xfrm>
            <a:custGeom>
              <a:avLst/>
              <a:gdLst/>
              <a:ahLst/>
              <a:cxnLst/>
              <a:rect l="l" t="t" r="r" b="b"/>
              <a:pathLst>
                <a:path w="373" h="673" extrusionOk="0">
                  <a:moveTo>
                    <a:pt x="373" y="0"/>
                  </a:moveTo>
                  <a:cubicBezTo>
                    <a:pt x="175" y="183"/>
                    <a:pt x="51" y="409"/>
                    <a:pt x="0" y="67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1"/>
            <p:cNvSpPr/>
            <p:nvPr/>
          </p:nvSpPr>
          <p:spPr>
            <a:xfrm>
              <a:off x="4763" y="6016625"/>
              <a:ext cx="214313" cy="827088"/>
            </a:xfrm>
            <a:custGeom>
              <a:avLst/>
              <a:gdLst/>
              <a:ahLst/>
              <a:cxnLst/>
              <a:rect l="l" t="t" r="r" b="b"/>
              <a:pathLst>
                <a:path w="45" h="174" extrusionOk="0">
                  <a:moveTo>
                    <a:pt x="0" y="0"/>
                  </a:moveTo>
                  <a:cubicBezTo>
                    <a:pt x="11" y="59"/>
                    <a:pt x="26" y="118"/>
                    <a:pt x="45" y="174"/>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1"/>
            <p:cNvSpPr/>
            <p:nvPr/>
          </p:nvSpPr>
          <p:spPr>
            <a:xfrm>
              <a:off x="14288" y="0"/>
              <a:ext cx="1562100" cy="2228850"/>
            </a:xfrm>
            <a:custGeom>
              <a:avLst/>
              <a:gdLst/>
              <a:ahLst/>
              <a:cxnLst/>
              <a:rect l="l" t="t" r="r" b="b"/>
              <a:pathLst>
                <a:path w="329" h="469" extrusionOk="0">
                  <a:moveTo>
                    <a:pt x="329" y="0"/>
                  </a:moveTo>
                  <a:cubicBezTo>
                    <a:pt x="189" y="133"/>
                    <a:pt x="69" y="288"/>
                    <a:pt x="0" y="469"/>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21"/>
          <p:cNvGrpSpPr/>
          <p:nvPr/>
        </p:nvGrpSpPr>
        <p:grpSpPr>
          <a:xfrm>
            <a:off x="800144" y="1699589"/>
            <a:ext cx="3674476" cy="3470421"/>
            <a:chOff x="697883" y="1816768"/>
            <a:chExt cx="3674476" cy="3470421"/>
          </a:xfrm>
        </p:grpSpPr>
        <p:sp>
          <p:nvSpPr>
            <p:cNvPr id="294" name="Google Shape;294;p21"/>
            <p:cNvSpPr/>
            <p:nvPr/>
          </p:nvSpPr>
          <p:spPr>
            <a:xfrm>
              <a:off x="697883" y="1816768"/>
              <a:ext cx="3674476" cy="5029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1"/>
            <p:cNvSpPr/>
            <p:nvPr/>
          </p:nvSpPr>
          <p:spPr>
            <a:xfrm rot="10800000">
              <a:off x="2380224" y="5014786"/>
              <a:ext cx="315988" cy="272403"/>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1"/>
            <p:cNvSpPr/>
            <p:nvPr/>
          </p:nvSpPr>
          <p:spPr>
            <a:xfrm>
              <a:off x="704075" y="2392840"/>
              <a:ext cx="3668284" cy="26243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21"/>
          <p:cNvSpPr txBox="1">
            <a:spLocks noGrp="1"/>
          </p:cNvSpPr>
          <p:nvPr>
            <p:ph type="title"/>
          </p:nvPr>
        </p:nvSpPr>
        <p:spPr>
          <a:xfrm>
            <a:off x="888632" y="2349925"/>
            <a:ext cx="3501196" cy="2456441"/>
          </a:xfrm>
          <a:prstGeom prst="rect">
            <a:avLst/>
          </a:prstGeom>
          <a:noFill/>
          <a:ln>
            <a:noFill/>
          </a:ln>
        </p:spPr>
        <p:txBody>
          <a:bodyPr spcFirstLastPara="1" wrap="square" lIns="228600" tIns="228600" rIns="228600" bIns="228600" anchor="ctr" anchorCtr="0">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8" name="Google Shape;298;p21"/>
          <p:cNvSpPr txBox="1">
            <a:spLocks noGrp="1"/>
          </p:cNvSpPr>
          <p:nvPr>
            <p:ph type="body" idx="1"/>
          </p:nvPr>
        </p:nvSpPr>
        <p:spPr>
          <a:xfrm rot="5400000">
            <a:off x="5618955" y="285746"/>
            <a:ext cx="5257090" cy="6275035"/>
          </a:xfrm>
          <a:prstGeom prst="rect">
            <a:avLst/>
          </a:prstGeom>
          <a:noFill/>
          <a:ln>
            <a:noFill/>
          </a:ln>
        </p:spPr>
        <p:txBody>
          <a:bodyPr spcFirstLastPara="1" wrap="square" lIns="91425" tIns="45700" rIns="91425" bIns="45700" anchor="t" anchorCtr="0">
            <a:normAutofit/>
          </a:bodyPr>
          <a:lstStyle>
            <a:lvl1pPr marL="457200" lvl="0" indent="-354330" algn="l">
              <a:lnSpc>
                <a:spcPct val="120000"/>
              </a:lnSpc>
              <a:spcBef>
                <a:spcPts val="1000"/>
              </a:spcBef>
              <a:spcAft>
                <a:spcPts val="0"/>
              </a:spcAft>
              <a:buSzPts val="1980"/>
              <a:buChar char="▪"/>
              <a:defRPr/>
            </a:lvl1pPr>
            <a:lvl2pPr marL="914400" lvl="1" indent="-354330" algn="l">
              <a:lnSpc>
                <a:spcPct val="120000"/>
              </a:lnSpc>
              <a:spcBef>
                <a:spcPts val="500"/>
              </a:spcBef>
              <a:spcAft>
                <a:spcPts val="0"/>
              </a:spcAft>
              <a:buSzPts val="1980"/>
              <a:buChar char="▪"/>
              <a:defRPr/>
            </a:lvl2pPr>
            <a:lvl3pPr marL="1371600" lvl="2" indent="-354330" algn="l">
              <a:lnSpc>
                <a:spcPct val="120000"/>
              </a:lnSpc>
              <a:spcBef>
                <a:spcPts val="500"/>
              </a:spcBef>
              <a:spcAft>
                <a:spcPts val="0"/>
              </a:spcAft>
              <a:buSzPts val="1980"/>
              <a:buChar char="▪"/>
              <a:defRPr/>
            </a:lvl3pPr>
            <a:lvl4pPr marL="1828800" lvl="3" indent="-354330" algn="l">
              <a:lnSpc>
                <a:spcPct val="120000"/>
              </a:lnSpc>
              <a:spcBef>
                <a:spcPts val="500"/>
              </a:spcBef>
              <a:spcAft>
                <a:spcPts val="0"/>
              </a:spcAft>
              <a:buSzPts val="1980"/>
              <a:buChar char="▪"/>
              <a:defRPr/>
            </a:lvl4pPr>
            <a:lvl5pPr marL="2286000" lvl="4" indent="-354329" algn="l">
              <a:lnSpc>
                <a:spcPct val="120000"/>
              </a:lnSpc>
              <a:spcBef>
                <a:spcPts val="500"/>
              </a:spcBef>
              <a:spcAft>
                <a:spcPts val="0"/>
              </a:spcAft>
              <a:buSzPts val="1980"/>
              <a:buChar char="▪"/>
              <a:defRPr/>
            </a:lvl5pPr>
            <a:lvl6pPr marL="2743200" lvl="5" indent="-354329" algn="l">
              <a:lnSpc>
                <a:spcPct val="120000"/>
              </a:lnSpc>
              <a:spcBef>
                <a:spcPts val="500"/>
              </a:spcBef>
              <a:spcAft>
                <a:spcPts val="0"/>
              </a:spcAft>
              <a:buSzPts val="1980"/>
              <a:buChar char="▪"/>
              <a:defRPr/>
            </a:lvl6pPr>
            <a:lvl7pPr marL="3200400" lvl="6" indent="-354329" algn="l">
              <a:lnSpc>
                <a:spcPct val="120000"/>
              </a:lnSpc>
              <a:spcBef>
                <a:spcPts val="500"/>
              </a:spcBef>
              <a:spcAft>
                <a:spcPts val="0"/>
              </a:spcAft>
              <a:buSzPts val="1980"/>
              <a:buChar char="▪"/>
              <a:defRPr/>
            </a:lvl7pPr>
            <a:lvl8pPr marL="3657600" lvl="7" indent="-354329" algn="l">
              <a:lnSpc>
                <a:spcPct val="120000"/>
              </a:lnSpc>
              <a:spcBef>
                <a:spcPts val="500"/>
              </a:spcBef>
              <a:spcAft>
                <a:spcPts val="0"/>
              </a:spcAft>
              <a:buSzPts val="1980"/>
              <a:buChar char="▪"/>
              <a:defRPr/>
            </a:lvl8pPr>
            <a:lvl9pPr marL="4114800" lvl="8" indent="-354329" algn="l">
              <a:lnSpc>
                <a:spcPct val="120000"/>
              </a:lnSpc>
              <a:spcBef>
                <a:spcPts val="500"/>
              </a:spcBef>
              <a:spcAft>
                <a:spcPts val="0"/>
              </a:spcAft>
              <a:buSzPts val="1980"/>
              <a:buChar char="▪"/>
              <a:defRPr/>
            </a:lvl9pPr>
          </a:lstStyle>
          <a:p>
            <a:endParaRPr/>
          </a:p>
        </p:txBody>
      </p:sp>
      <p:sp>
        <p:nvSpPr>
          <p:cNvPr id="299" name="Google Shape;299;p21"/>
          <p:cNvSpPr txBox="1">
            <a:spLocks noGrp="1"/>
          </p:cNvSpPr>
          <p:nvPr>
            <p:ph type="dt" idx="10"/>
          </p:nvPr>
        </p:nvSpPr>
        <p:spPr>
          <a:xfrm>
            <a:off x="804672" y="320040"/>
            <a:ext cx="3657600"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0" name="Google Shape;300;p21"/>
          <p:cNvSpPr txBox="1">
            <a:spLocks noGrp="1"/>
          </p:cNvSpPr>
          <p:nvPr>
            <p:ph type="ftr" idx="11"/>
          </p:nvPr>
        </p:nvSpPr>
        <p:spPr>
          <a:xfrm>
            <a:off x="804672" y="6227064"/>
            <a:ext cx="10588752" cy="32004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1" name="Google Shape;301;p21"/>
          <p:cNvSpPr txBox="1">
            <a:spLocks noGrp="1"/>
          </p:cNvSpPr>
          <p:nvPr>
            <p:ph type="sldNum" idx="12"/>
          </p:nvPr>
        </p:nvSpPr>
        <p:spPr>
          <a:xfrm>
            <a:off x="10469880" y="320040"/>
            <a:ext cx="914400" cy="3200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891161" y="2358391"/>
            <a:ext cx="3498667" cy="2456485"/>
          </a:xfrm>
          <a:prstGeom prst="rect">
            <a:avLst/>
          </a:prstGeom>
          <a:noFill/>
          <a:ln>
            <a:noFill/>
          </a:ln>
        </p:spPr>
        <p:txBody>
          <a:bodyPr spcFirstLastPara="1" wrap="square" lIns="228600" tIns="228600" rIns="228600" bIns="228600" anchor="ctr" anchorCtr="0">
            <a:normAutofit/>
          </a:bodyPr>
          <a:lstStyle>
            <a:lvl1pPr marR="0" lvl="0" algn="ctr" rtl="0">
              <a:lnSpc>
                <a:spcPct val="85000"/>
              </a:lnSpc>
              <a:spcBef>
                <a:spcPts val="0"/>
              </a:spcBef>
              <a:spcAft>
                <a:spcPts val="0"/>
              </a:spcAft>
              <a:buClr>
                <a:schemeClr val="dk1"/>
              </a:buClr>
              <a:buSzPts val="4000"/>
              <a:buFont typeface="Calibri"/>
              <a:buNone/>
              <a:defRPr sz="4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1"/>
          <p:cNvSpPr txBox="1">
            <a:spLocks noGrp="1"/>
          </p:cNvSpPr>
          <p:nvPr>
            <p:ph type="body" idx="1"/>
          </p:nvPr>
        </p:nvSpPr>
        <p:spPr>
          <a:xfrm>
            <a:off x="5434982" y="794719"/>
            <a:ext cx="5950036" cy="5257090"/>
          </a:xfrm>
          <a:prstGeom prst="rect">
            <a:avLst/>
          </a:prstGeom>
          <a:noFill/>
          <a:ln>
            <a:noFill/>
          </a:ln>
        </p:spPr>
        <p:txBody>
          <a:bodyPr spcFirstLastPara="1" wrap="square" lIns="91425" tIns="45700" rIns="91425" bIns="45700" anchor="t" anchorCtr="0">
            <a:normAutofit/>
          </a:bodyPr>
          <a:lstStyle>
            <a:lvl1pPr marL="457200" marR="0" lvl="0" indent="-354330" algn="l" rtl="0">
              <a:lnSpc>
                <a:spcPct val="120000"/>
              </a:lnSpc>
              <a:spcBef>
                <a:spcPts val="1000"/>
              </a:spcBef>
              <a:spcAft>
                <a:spcPts val="0"/>
              </a:spcAft>
              <a:buClr>
                <a:schemeClr val="accent1"/>
              </a:buClr>
              <a:buSzPts val="1980"/>
              <a:buFont typeface="Noto Sans Symbols"/>
              <a:buChar char="▪"/>
              <a:defRPr sz="1800" b="0" i="0" u="none" strike="noStrike" cap="none">
                <a:solidFill>
                  <a:schemeClr val="dk1"/>
                </a:solidFill>
                <a:latin typeface="Rockwell"/>
                <a:ea typeface="Rockwell"/>
                <a:cs typeface="Rockwell"/>
                <a:sym typeface="Rockwell"/>
              </a:defRPr>
            </a:lvl1pPr>
            <a:lvl2pPr marL="914400" marR="0" lvl="1" indent="-340360" algn="l" rtl="0">
              <a:lnSpc>
                <a:spcPct val="120000"/>
              </a:lnSpc>
              <a:spcBef>
                <a:spcPts val="500"/>
              </a:spcBef>
              <a:spcAft>
                <a:spcPts val="0"/>
              </a:spcAft>
              <a:buClr>
                <a:schemeClr val="accent1"/>
              </a:buClr>
              <a:buSzPts val="1760"/>
              <a:buFont typeface="Noto Sans Symbols"/>
              <a:buChar char="▪"/>
              <a:defRPr sz="1600" b="0" i="0" u="none" strike="noStrike" cap="none">
                <a:solidFill>
                  <a:schemeClr val="dk1"/>
                </a:solidFill>
                <a:latin typeface="Rockwell"/>
                <a:ea typeface="Rockwell"/>
                <a:cs typeface="Rockwell"/>
                <a:sym typeface="Rockwell"/>
              </a:defRPr>
            </a:lvl2pPr>
            <a:lvl3pPr marL="1371600" marR="0" lvl="2" indent="-326389" algn="l" rtl="0">
              <a:lnSpc>
                <a:spcPct val="120000"/>
              </a:lnSpc>
              <a:spcBef>
                <a:spcPts val="500"/>
              </a:spcBef>
              <a:spcAft>
                <a:spcPts val="0"/>
              </a:spcAft>
              <a:buClr>
                <a:schemeClr val="accent1"/>
              </a:buClr>
              <a:buSzPts val="1540"/>
              <a:buFont typeface="Noto Sans Symbols"/>
              <a:buChar char="▪"/>
              <a:defRPr sz="1400" b="0" i="0" u="none" strike="noStrike" cap="none">
                <a:solidFill>
                  <a:schemeClr val="dk1"/>
                </a:solidFill>
                <a:latin typeface="Rockwell"/>
                <a:ea typeface="Rockwell"/>
                <a:cs typeface="Rockwell"/>
                <a:sym typeface="Rockwell"/>
              </a:defRPr>
            </a:lvl3pPr>
            <a:lvl4pPr marL="1828800" marR="0" lvl="3" indent="-312419" algn="l" rtl="0">
              <a:lnSpc>
                <a:spcPct val="120000"/>
              </a:lnSpc>
              <a:spcBef>
                <a:spcPts val="500"/>
              </a:spcBef>
              <a:spcAft>
                <a:spcPts val="0"/>
              </a:spcAft>
              <a:buClr>
                <a:schemeClr val="accent1"/>
              </a:buClr>
              <a:buSzPts val="1320"/>
              <a:buFont typeface="Noto Sans Symbols"/>
              <a:buChar char="▪"/>
              <a:defRPr sz="1200" b="0" i="0" u="none" strike="noStrike" cap="none">
                <a:solidFill>
                  <a:schemeClr val="dk1"/>
                </a:solidFill>
                <a:latin typeface="Rockwell"/>
                <a:ea typeface="Rockwell"/>
                <a:cs typeface="Rockwell"/>
                <a:sym typeface="Rockwell"/>
              </a:defRPr>
            </a:lvl4pPr>
            <a:lvl5pPr marL="2286000" marR="0" lvl="4" indent="-312420" algn="l" rtl="0">
              <a:lnSpc>
                <a:spcPct val="120000"/>
              </a:lnSpc>
              <a:spcBef>
                <a:spcPts val="500"/>
              </a:spcBef>
              <a:spcAft>
                <a:spcPts val="0"/>
              </a:spcAft>
              <a:buClr>
                <a:schemeClr val="accent1"/>
              </a:buClr>
              <a:buSzPts val="1320"/>
              <a:buFont typeface="Noto Sans Symbols"/>
              <a:buChar char="▪"/>
              <a:defRPr sz="1200" b="0" i="0" u="none" strike="noStrike" cap="none">
                <a:solidFill>
                  <a:schemeClr val="dk1"/>
                </a:solidFill>
                <a:latin typeface="Rockwell"/>
                <a:ea typeface="Rockwell"/>
                <a:cs typeface="Rockwell"/>
                <a:sym typeface="Rockwell"/>
              </a:defRPr>
            </a:lvl5pPr>
            <a:lvl6pPr marL="2743200" marR="0" lvl="5" indent="-312420" algn="l" rtl="0">
              <a:lnSpc>
                <a:spcPct val="120000"/>
              </a:lnSpc>
              <a:spcBef>
                <a:spcPts val="500"/>
              </a:spcBef>
              <a:spcAft>
                <a:spcPts val="0"/>
              </a:spcAft>
              <a:buClr>
                <a:schemeClr val="accent1"/>
              </a:buClr>
              <a:buSzPts val="1320"/>
              <a:buFont typeface="Noto Sans Symbols"/>
              <a:buChar char="▪"/>
              <a:defRPr sz="1200" b="0" i="0" u="none" strike="noStrike" cap="none">
                <a:solidFill>
                  <a:schemeClr val="dk1"/>
                </a:solidFill>
                <a:latin typeface="Rockwell"/>
                <a:ea typeface="Rockwell"/>
                <a:cs typeface="Rockwell"/>
                <a:sym typeface="Rockwell"/>
              </a:defRPr>
            </a:lvl6pPr>
            <a:lvl7pPr marL="3200400" marR="0" lvl="6" indent="-312420" algn="l" rtl="0">
              <a:lnSpc>
                <a:spcPct val="120000"/>
              </a:lnSpc>
              <a:spcBef>
                <a:spcPts val="500"/>
              </a:spcBef>
              <a:spcAft>
                <a:spcPts val="0"/>
              </a:spcAft>
              <a:buClr>
                <a:schemeClr val="accent1"/>
              </a:buClr>
              <a:buSzPts val="1320"/>
              <a:buFont typeface="Noto Sans Symbols"/>
              <a:buChar char="▪"/>
              <a:defRPr sz="1200" b="0" i="0" u="none" strike="noStrike" cap="none">
                <a:solidFill>
                  <a:schemeClr val="dk1"/>
                </a:solidFill>
                <a:latin typeface="Rockwell"/>
                <a:ea typeface="Rockwell"/>
                <a:cs typeface="Rockwell"/>
                <a:sym typeface="Rockwell"/>
              </a:defRPr>
            </a:lvl7pPr>
            <a:lvl8pPr marL="3657600" marR="0" lvl="7" indent="-312420" algn="l" rtl="0">
              <a:lnSpc>
                <a:spcPct val="120000"/>
              </a:lnSpc>
              <a:spcBef>
                <a:spcPts val="500"/>
              </a:spcBef>
              <a:spcAft>
                <a:spcPts val="0"/>
              </a:spcAft>
              <a:buClr>
                <a:schemeClr val="accent1"/>
              </a:buClr>
              <a:buSzPts val="1320"/>
              <a:buFont typeface="Noto Sans Symbols"/>
              <a:buChar char="▪"/>
              <a:defRPr sz="1200" b="0" i="0" u="none" strike="noStrike" cap="none">
                <a:solidFill>
                  <a:schemeClr val="dk1"/>
                </a:solidFill>
                <a:latin typeface="Rockwell"/>
                <a:ea typeface="Rockwell"/>
                <a:cs typeface="Rockwell"/>
                <a:sym typeface="Rockwell"/>
              </a:defRPr>
            </a:lvl8pPr>
            <a:lvl9pPr marL="4114800" marR="0" lvl="8" indent="-312420" algn="l" rtl="0">
              <a:lnSpc>
                <a:spcPct val="120000"/>
              </a:lnSpc>
              <a:spcBef>
                <a:spcPts val="500"/>
              </a:spcBef>
              <a:spcAft>
                <a:spcPts val="0"/>
              </a:spcAft>
              <a:buClr>
                <a:schemeClr val="accent1"/>
              </a:buClr>
              <a:buSzPts val="1320"/>
              <a:buFont typeface="Noto Sans Symbols"/>
              <a:buChar char="▪"/>
              <a:defRPr sz="1200" b="0" i="0" u="none" strike="noStrike" cap="none">
                <a:solidFill>
                  <a:schemeClr val="dk1"/>
                </a:solidFill>
                <a:latin typeface="Rockwell"/>
                <a:ea typeface="Rockwell"/>
                <a:cs typeface="Rockwell"/>
                <a:sym typeface="Rockwell"/>
              </a:defRPr>
            </a:lvl9pPr>
          </a:lstStyle>
          <a:p>
            <a:endParaRPr/>
          </a:p>
        </p:txBody>
      </p:sp>
      <p:sp>
        <p:nvSpPr>
          <p:cNvPr id="8" name="Google Shape;8;p11"/>
          <p:cNvSpPr txBox="1">
            <a:spLocks noGrp="1"/>
          </p:cNvSpPr>
          <p:nvPr>
            <p:ph type="dt" idx="10"/>
          </p:nvPr>
        </p:nvSpPr>
        <p:spPr>
          <a:xfrm>
            <a:off x="804672" y="320040"/>
            <a:ext cx="3657600" cy="320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888888"/>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9" name="Google Shape;9;p11"/>
          <p:cNvSpPr txBox="1">
            <a:spLocks noGrp="1"/>
          </p:cNvSpPr>
          <p:nvPr>
            <p:ph type="ftr" idx="11"/>
          </p:nvPr>
        </p:nvSpPr>
        <p:spPr>
          <a:xfrm>
            <a:off x="804672" y="6227064"/>
            <a:ext cx="10588752" cy="32004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rgbClr val="888888"/>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0" name="Google Shape;10;p11"/>
          <p:cNvSpPr txBox="1">
            <a:spLocks noGrp="1"/>
          </p:cNvSpPr>
          <p:nvPr>
            <p:ph type="sldNum" idx="12"/>
          </p:nvPr>
        </p:nvSpPr>
        <p:spPr>
          <a:xfrm>
            <a:off x="10469880" y="320040"/>
            <a:ext cx="914400" cy="32004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rgbClr val="888888"/>
                </a:solidFill>
                <a:latin typeface="Rockwell"/>
                <a:ea typeface="Rockwell"/>
                <a:cs typeface="Rockwell"/>
                <a:sym typeface="Rockwell"/>
              </a:defRPr>
            </a:lvl1pPr>
            <a:lvl2pPr marL="0" marR="0" lvl="1" indent="0" algn="r" rtl="0">
              <a:spcBef>
                <a:spcPts val="0"/>
              </a:spcBef>
              <a:buNone/>
              <a:defRPr sz="1000" b="0" i="0" u="none" strike="noStrike" cap="none">
                <a:solidFill>
                  <a:srgbClr val="888888"/>
                </a:solidFill>
                <a:latin typeface="Rockwell"/>
                <a:ea typeface="Rockwell"/>
                <a:cs typeface="Rockwell"/>
                <a:sym typeface="Rockwell"/>
              </a:defRPr>
            </a:lvl2pPr>
            <a:lvl3pPr marL="0" marR="0" lvl="2" indent="0" algn="r" rtl="0">
              <a:spcBef>
                <a:spcPts val="0"/>
              </a:spcBef>
              <a:buNone/>
              <a:defRPr sz="1000" b="0" i="0" u="none" strike="noStrike" cap="none">
                <a:solidFill>
                  <a:srgbClr val="888888"/>
                </a:solidFill>
                <a:latin typeface="Rockwell"/>
                <a:ea typeface="Rockwell"/>
                <a:cs typeface="Rockwell"/>
                <a:sym typeface="Rockwell"/>
              </a:defRPr>
            </a:lvl3pPr>
            <a:lvl4pPr marL="0" marR="0" lvl="3" indent="0" algn="r" rtl="0">
              <a:spcBef>
                <a:spcPts val="0"/>
              </a:spcBef>
              <a:buNone/>
              <a:defRPr sz="1000" b="0" i="0" u="none" strike="noStrike" cap="none">
                <a:solidFill>
                  <a:srgbClr val="888888"/>
                </a:solidFill>
                <a:latin typeface="Rockwell"/>
                <a:ea typeface="Rockwell"/>
                <a:cs typeface="Rockwell"/>
                <a:sym typeface="Rockwell"/>
              </a:defRPr>
            </a:lvl4pPr>
            <a:lvl5pPr marL="0" marR="0" lvl="4" indent="0" algn="r" rtl="0">
              <a:spcBef>
                <a:spcPts val="0"/>
              </a:spcBef>
              <a:buNone/>
              <a:defRPr sz="1000" b="0" i="0" u="none" strike="noStrike" cap="none">
                <a:solidFill>
                  <a:srgbClr val="888888"/>
                </a:solidFill>
                <a:latin typeface="Rockwell"/>
                <a:ea typeface="Rockwell"/>
                <a:cs typeface="Rockwell"/>
                <a:sym typeface="Rockwell"/>
              </a:defRPr>
            </a:lvl5pPr>
            <a:lvl6pPr marL="0" marR="0" lvl="5" indent="0" algn="r" rtl="0">
              <a:spcBef>
                <a:spcPts val="0"/>
              </a:spcBef>
              <a:buNone/>
              <a:defRPr sz="1000" b="0" i="0" u="none" strike="noStrike" cap="none">
                <a:solidFill>
                  <a:srgbClr val="888888"/>
                </a:solidFill>
                <a:latin typeface="Rockwell"/>
                <a:ea typeface="Rockwell"/>
                <a:cs typeface="Rockwell"/>
                <a:sym typeface="Rockwell"/>
              </a:defRPr>
            </a:lvl6pPr>
            <a:lvl7pPr marL="0" marR="0" lvl="6" indent="0" algn="r" rtl="0">
              <a:spcBef>
                <a:spcPts val="0"/>
              </a:spcBef>
              <a:buNone/>
              <a:defRPr sz="1000" b="0" i="0" u="none" strike="noStrike" cap="none">
                <a:solidFill>
                  <a:srgbClr val="888888"/>
                </a:solidFill>
                <a:latin typeface="Rockwell"/>
                <a:ea typeface="Rockwell"/>
                <a:cs typeface="Rockwell"/>
                <a:sym typeface="Rockwell"/>
              </a:defRPr>
            </a:lvl7pPr>
            <a:lvl8pPr marL="0" marR="0" lvl="7" indent="0" algn="r" rtl="0">
              <a:spcBef>
                <a:spcPts val="0"/>
              </a:spcBef>
              <a:buNone/>
              <a:defRPr sz="1000" b="0" i="0" u="none" strike="noStrike" cap="none">
                <a:solidFill>
                  <a:srgbClr val="888888"/>
                </a:solidFill>
                <a:latin typeface="Rockwell"/>
                <a:ea typeface="Rockwell"/>
                <a:cs typeface="Rockwell"/>
                <a:sym typeface="Rockwell"/>
              </a:defRPr>
            </a:lvl8pPr>
            <a:lvl9pPr marL="0" marR="0" lvl="8" indent="0" algn="r" rtl="0">
              <a:spcBef>
                <a:spcPts val="0"/>
              </a:spcBef>
              <a:buNone/>
              <a:defRPr sz="1000" b="0" i="0" u="none" strike="noStrike" cap="none">
                <a:solidFill>
                  <a:srgbClr val="888888"/>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dlapril/PROJECT-music-recommendation/blob/main/music_recommendation.ipynb" TargetMode="External"/><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1"/>
          <p:cNvSpPr txBox="1">
            <a:spLocks noGrp="1"/>
          </p:cNvSpPr>
          <p:nvPr>
            <p:ph type="ctrTitle"/>
          </p:nvPr>
        </p:nvSpPr>
        <p:spPr>
          <a:xfrm>
            <a:off x="1756050" y="1260121"/>
            <a:ext cx="8679900" cy="601209"/>
          </a:xfrm>
          <a:prstGeom prst="rect">
            <a:avLst/>
          </a:prstGeom>
          <a:noFill/>
          <a:ln>
            <a:noFill/>
          </a:ln>
        </p:spPr>
        <p:txBody>
          <a:bodyPr spcFirstLastPara="1" wrap="square" lIns="228600" tIns="228600" rIns="228600" bIns="0" anchor="t" anchorCtr="0">
            <a:noAutofit/>
          </a:bodyPr>
          <a:lstStyle/>
          <a:p>
            <a:pPr marL="0" lvl="0" indent="0" algn="ctr" rtl="0">
              <a:lnSpc>
                <a:spcPct val="80000"/>
              </a:lnSpc>
              <a:spcBef>
                <a:spcPts val="0"/>
              </a:spcBef>
              <a:spcAft>
                <a:spcPts val="0"/>
              </a:spcAft>
              <a:buClr>
                <a:schemeClr val="lt1"/>
              </a:buClr>
              <a:buSzPts val="4400"/>
              <a:buFont typeface="Trebuchet MS"/>
              <a:buNone/>
            </a:pP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Trebuchet MS" panose="020B0603020202020204" pitchFamily="34" charset="0"/>
                <a:ea typeface="Trebuchet MS"/>
                <a:cs typeface="Trebuchet MS"/>
                <a:sym typeface="Trebuchet MS"/>
              </a:rPr>
              <a:t>RECOMMENDATION ON DEVOTIONAL MUSIC TO USERS</a:t>
            </a:r>
            <a:endParaRPr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Trebuchet MS" panose="020B0603020202020204" pitchFamily="34" charset="0"/>
            </a:endParaRPr>
          </a:p>
        </p:txBody>
      </p:sp>
      <p:sp>
        <p:nvSpPr>
          <p:cNvPr id="339" name="Google Shape;339;p1"/>
          <p:cNvSpPr txBox="1">
            <a:spLocks noGrp="1"/>
          </p:cNvSpPr>
          <p:nvPr>
            <p:ph type="subTitle" idx="1"/>
          </p:nvPr>
        </p:nvSpPr>
        <p:spPr>
          <a:xfrm>
            <a:off x="1756050" y="2139885"/>
            <a:ext cx="3230730" cy="3157389"/>
          </a:xfrm>
          <a:prstGeom prst="rect">
            <a:avLst/>
          </a:prstGeom>
          <a:noFill/>
          <a:ln>
            <a:noFill/>
          </a:ln>
        </p:spPr>
        <p:txBody>
          <a:bodyPr spcFirstLastPara="1" wrap="square" lIns="91425" tIns="0" rIns="91425" bIns="45700" anchor="t" anchorCtr="0">
            <a:normAutofit/>
          </a:bodyPr>
          <a:lstStyle/>
          <a:p>
            <a:pPr marL="0" lvl="0" indent="0" algn="l" rtl="0">
              <a:lnSpc>
                <a:spcPct val="100000"/>
              </a:lnSpc>
              <a:spcBef>
                <a:spcPts val="0"/>
              </a:spcBef>
              <a:spcAft>
                <a:spcPts val="0"/>
              </a:spcAft>
              <a:buSzPts val="1980"/>
              <a:buNone/>
            </a:pPr>
            <a:r>
              <a:rPr lang="en-US" sz="2200" b="1" u="sng" dirty="0">
                <a:latin typeface="Trebuchet MS" panose="020B0603020202020204" pitchFamily="34" charset="0"/>
              </a:rPr>
              <a:t>TEAM 2 :</a:t>
            </a:r>
          </a:p>
          <a:p>
            <a:pPr marL="0" lvl="0" indent="0" algn="l" rtl="0">
              <a:lnSpc>
                <a:spcPct val="100000"/>
              </a:lnSpc>
              <a:spcBef>
                <a:spcPts val="0"/>
              </a:spcBef>
              <a:spcAft>
                <a:spcPts val="0"/>
              </a:spcAft>
              <a:buSzPts val="1980"/>
              <a:buNone/>
            </a:pPr>
            <a:endParaRPr lang="en-US" sz="1400" b="1" u="sng" dirty="0">
              <a:latin typeface="Trebuchet MS" panose="020B0603020202020204" pitchFamily="34" charset="0"/>
            </a:endParaRPr>
          </a:p>
          <a:p>
            <a:pPr marL="0" indent="0" algn="l">
              <a:lnSpc>
                <a:spcPct val="150000"/>
              </a:lnSpc>
              <a:spcBef>
                <a:spcPts val="0"/>
              </a:spcBef>
            </a:pPr>
            <a:r>
              <a:rPr lang="pt-BR" sz="2200" b="0" i="0" u="none" strike="noStrike" cap="none" dirty="0">
                <a:solidFill>
                  <a:schemeClr val="lt1"/>
                </a:solidFill>
                <a:latin typeface="Trebuchet MS" panose="020B0603020202020204" pitchFamily="34" charset="0"/>
                <a:sym typeface="Rockwell"/>
              </a:rPr>
              <a:t>Garima Soni</a:t>
            </a:r>
          </a:p>
          <a:p>
            <a:pPr marL="0" indent="0" algn="l">
              <a:lnSpc>
                <a:spcPct val="150000"/>
              </a:lnSpc>
              <a:spcBef>
                <a:spcPts val="0"/>
              </a:spcBef>
            </a:pPr>
            <a:r>
              <a:rPr lang="pt-BR" sz="2200" b="0" i="0" u="none" strike="noStrike" cap="none" dirty="0">
                <a:solidFill>
                  <a:schemeClr val="lt1"/>
                </a:solidFill>
                <a:latin typeface="Trebuchet MS" panose="020B0603020202020204" pitchFamily="34" charset="0"/>
                <a:sym typeface="Rockwell"/>
              </a:rPr>
              <a:t>Dhanalakshmi S</a:t>
            </a:r>
            <a:endParaRPr lang="pt-BR" sz="2200" dirty="0">
              <a:latin typeface="Trebuchet MS" panose="020B0603020202020204" pitchFamily="34" charset="0"/>
            </a:endParaRPr>
          </a:p>
          <a:p>
            <a:pPr marL="0" marR="0" lvl="0" indent="0" algn="l" rtl="0">
              <a:lnSpc>
                <a:spcPct val="150000"/>
              </a:lnSpc>
              <a:spcBef>
                <a:spcPts val="0"/>
              </a:spcBef>
              <a:spcAft>
                <a:spcPts val="0"/>
              </a:spcAft>
              <a:buNone/>
            </a:pPr>
            <a:r>
              <a:rPr lang="pt-BR" sz="2200" b="0" i="0" u="none" strike="noStrike" cap="none" dirty="0">
                <a:solidFill>
                  <a:schemeClr val="lt1"/>
                </a:solidFill>
                <a:latin typeface="Trebuchet MS" panose="020B0603020202020204" pitchFamily="34" charset="0"/>
                <a:sym typeface="Rockwell"/>
              </a:rPr>
              <a:t>Ashutosh Singhal</a:t>
            </a:r>
            <a:endParaRPr lang="pt-BR" sz="2200" dirty="0">
              <a:latin typeface="Trebuchet MS" panose="020B0603020202020204" pitchFamily="34" charset="0"/>
            </a:endParaRPr>
          </a:p>
          <a:p>
            <a:pPr marL="0" marR="0" lvl="0" indent="0" algn="l" rtl="0">
              <a:lnSpc>
                <a:spcPct val="150000"/>
              </a:lnSpc>
              <a:spcBef>
                <a:spcPts val="0"/>
              </a:spcBef>
              <a:spcAft>
                <a:spcPts val="0"/>
              </a:spcAft>
              <a:buNone/>
            </a:pPr>
            <a:r>
              <a:rPr lang="en-US" sz="2200" b="0" i="0" u="none" strike="noStrike" cap="none" dirty="0">
                <a:solidFill>
                  <a:schemeClr val="lt1"/>
                </a:solidFill>
                <a:latin typeface="Trebuchet MS" panose="020B0603020202020204" pitchFamily="34" charset="0"/>
                <a:sym typeface="Rockwell"/>
              </a:rPr>
              <a:t>Prashanth L M </a:t>
            </a:r>
          </a:p>
          <a:p>
            <a:pPr marL="0" indent="0" algn="l">
              <a:lnSpc>
                <a:spcPct val="150000"/>
              </a:lnSpc>
              <a:spcBef>
                <a:spcPts val="0"/>
              </a:spcBef>
            </a:pPr>
            <a:r>
              <a:rPr lang="en-US" sz="2200" b="0" i="0" u="none" strike="noStrike" cap="none" dirty="0">
                <a:solidFill>
                  <a:schemeClr val="lt1"/>
                </a:solidFill>
                <a:latin typeface="Trebuchet MS" panose="020B0603020202020204" pitchFamily="34" charset="0"/>
                <a:sym typeface="Rockwell"/>
              </a:rPr>
              <a:t>Koushik H V</a:t>
            </a:r>
            <a:endParaRPr lang="en-US" sz="2200" dirty="0">
              <a:latin typeface="Trebuchet MS" panose="020B0603020202020204" pitchFamily="34" charset="0"/>
            </a:endParaRPr>
          </a:p>
          <a:p>
            <a:pPr marL="0" marR="0" lvl="0" indent="0" algn="l" rtl="0">
              <a:spcBef>
                <a:spcPts val="0"/>
              </a:spcBef>
              <a:spcAft>
                <a:spcPts val="0"/>
              </a:spcAft>
              <a:buNone/>
            </a:pPr>
            <a:endParaRPr lang="pt-BR" dirty="0"/>
          </a:p>
          <a:p>
            <a:pPr marL="0" lvl="0" indent="0" algn="l" rtl="0">
              <a:lnSpc>
                <a:spcPct val="100000"/>
              </a:lnSpc>
              <a:spcBef>
                <a:spcPts val="0"/>
              </a:spcBef>
              <a:spcAft>
                <a:spcPts val="0"/>
              </a:spcAft>
              <a:buSzPts val="1980"/>
              <a:buNone/>
            </a:pPr>
            <a:endParaRPr dirty="0"/>
          </a:p>
        </p:txBody>
      </p:sp>
      <p:sp>
        <p:nvSpPr>
          <p:cNvPr id="341" name="Google Shape;341;p1"/>
          <p:cNvSpPr/>
          <p:nvPr/>
        </p:nvSpPr>
        <p:spPr>
          <a:xfrm>
            <a:off x="7336244" y="1998482"/>
            <a:ext cx="2722156" cy="279033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n-US" sz="2000" b="0" i="0" u="sng" strike="noStrike" cap="none" dirty="0">
                <a:solidFill>
                  <a:schemeClr val="lt1"/>
                </a:solidFill>
                <a:latin typeface="Trebuchet MS" panose="020B0603020202020204" pitchFamily="34" charset="0"/>
                <a:ea typeface="Rockwell"/>
                <a:cs typeface="Rockwell"/>
                <a:sym typeface="Rockwell"/>
              </a:rPr>
              <a:t>MENTOR:</a:t>
            </a:r>
            <a:endParaRPr sz="2000" u="sng" dirty="0">
              <a:latin typeface="Trebuchet MS" panose="020B0603020202020204" pitchFamily="34" charset="0"/>
            </a:endParaRPr>
          </a:p>
          <a:p>
            <a:pPr marL="0" marR="0" lvl="0" indent="0" algn="l" rtl="0">
              <a:lnSpc>
                <a:spcPct val="150000"/>
              </a:lnSpc>
              <a:spcBef>
                <a:spcPts val="0"/>
              </a:spcBef>
              <a:spcAft>
                <a:spcPts val="0"/>
              </a:spcAft>
              <a:buNone/>
            </a:pPr>
            <a:r>
              <a:rPr lang="en-US" sz="2000" b="0" i="0" u="none" strike="noStrike" cap="none" dirty="0">
                <a:solidFill>
                  <a:schemeClr val="lt1"/>
                </a:solidFill>
                <a:latin typeface="Trebuchet MS" panose="020B0603020202020204" pitchFamily="34" charset="0"/>
                <a:ea typeface="Rockwell"/>
                <a:cs typeface="Rockwell"/>
                <a:sym typeface="Rockwell"/>
              </a:rPr>
              <a:t>Ms. </a:t>
            </a:r>
            <a:r>
              <a:rPr lang="en-US" sz="2000" b="0" i="0" u="none" strike="noStrike" cap="none" dirty="0" err="1">
                <a:solidFill>
                  <a:schemeClr val="lt1"/>
                </a:solidFill>
                <a:latin typeface="Trebuchet MS" panose="020B0603020202020204" pitchFamily="34" charset="0"/>
                <a:ea typeface="Rockwell"/>
                <a:cs typeface="Rockwell"/>
                <a:sym typeface="Rockwell"/>
              </a:rPr>
              <a:t>Bhanupriya</a:t>
            </a:r>
            <a:endParaRPr sz="2000" b="0" i="0" u="none" strike="noStrike" cap="none" dirty="0">
              <a:solidFill>
                <a:schemeClr val="lt1"/>
              </a:solidFill>
              <a:latin typeface="Trebuchet MS" panose="020B0603020202020204" pitchFamily="34" charset="0"/>
              <a:ea typeface="Rockwell"/>
              <a:cs typeface="Rockwell"/>
              <a:sym typeface="Rockwell"/>
            </a:endParaRPr>
          </a:p>
          <a:p>
            <a:pPr marL="0" marR="0" lvl="0" indent="0" algn="l" rtl="0">
              <a:spcBef>
                <a:spcPts val="0"/>
              </a:spcBef>
              <a:spcAft>
                <a:spcPts val="0"/>
              </a:spcAft>
              <a:buNone/>
            </a:pPr>
            <a:endParaRPr sz="2000" b="0" i="0" u="none" strike="noStrike" cap="none" dirty="0">
              <a:solidFill>
                <a:schemeClr val="lt1"/>
              </a:solidFill>
              <a:latin typeface="Trebuchet MS" panose="020B0603020202020204" pitchFamily="34" charset="0"/>
              <a:ea typeface="Rockwell"/>
              <a:cs typeface="Rockwell"/>
              <a:sym typeface="Rockwell"/>
            </a:endParaRPr>
          </a:p>
          <a:p>
            <a:pPr marL="0" marR="0" lvl="0" indent="0" algn="l" rtl="0">
              <a:spcBef>
                <a:spcPts val="0"/>
              </a:spcBef>
              <a:spcAft>
                <a:spcPts val="0"/>
              </a:spcAft>
              <a:buNone/>
            </a:pPr>
            <a:endParaRPr sz="2000" b="0" i="0" u="sng" strike="noStrike" cap="none" dirty="0">
              <a:solidFill>
                <a:schemeClr val="lt1"/>
              </a:solidFill>
              <a:latin typeface="Trebuchet MS" panose="020B0603020202020204" pitchFamily="34" charset="0"/>
              <a:ea typeface="Rockwell"/>
              <a:cs typeface="Rockwell"/>
              <a:sym typeface="Rockwell"/>
            </a:endParaRPr>
          </a:p>
          <a:p>
            <a:pPr marL="0" marR="0" lvl="0" indent="0" algn="l" rtl="0">
              <a:spcBef>
                <a:spcPts val="0"/>
              </a:spcBef>
              <a:spcAft>
                <a:spcPts val="0"/>
              </a:spcAft>
              <a:buNone/>
            </a:pPr>
            <a:r>
              <a:rPr lang="en-US" sz="2000" b="0" i="0" u="sng" strike="noStrike" cap="none" dirty="0">
                <a:solidFill>
                  <a:schemeClr val="lt1"/>
                </a:solidFill>
                <a:latin typeface="Trebuchet MS" panose="020B0603020202020204" pitchFamily="34" charset="0"/>
                <a:ea typeface="Rockwell"/>
                <a:cs typeface="Rockwell"/>
                <a:sym typeface="Rockwell"/>
              </a:rPr>
              <a:t>DATE : </a:t>
            </a:r>
            <a:r>
              <a:rPr lang="en-US" sz="2000" b="0" i="0" u="none" strike="noStrike" cap="none" dirty="0">
                <a:solidFill>
                  <a:schemeClr val="lt1"/>
                </a:solidFill>
                <a:latin typeface="Trebuchet MS" panose="020B0603020202020204" pitchFamily="34" charset="0"/>
                <a:ea typeface="Rockwell"/>
                <a:cs typeface="Rockwell"/>
                <a:sym typeface="Rockwell"/>
              </a:rPr>
              <a:t>08.12.2021</a:t>
            </a:r>
            <a:endParaRPr sz="2000" dirty="0">
              <a:latin typeface="Trebuchet MS" panose="020B0603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6" name="Google Shape;409;p9">
            <a:extLst>
              <a:ext uri="{FF2B5EF4-FFF2-40B4-BE49-F238E27FC236}">
                <a16:creationId xmlns:a16="http://schemas.microsoft.com/office/drawing/2014/main" id="{FD672BF3-79C6-434B-8365-5D045AB5EE0A}"/>
              </a:ext>
            </a:extLst>
          </p:cNvPr>
          <p:cNvSpPr/>
          <p:nvPr/>
        </p:nvSpPr>
        <p:spPr>
          <a:xfrm>
            <a:off x="0" y="0"/>
            <a:ext cx="12192000" cy="839754"/>
          </a:xfrm>
          <a:prstGeom prst="rect">
            <a:avLst/>
          </a:prstGeom>
          <a:solidFill>
            <a:schemeClr val="accent1"/>
          </a:solidFill>
          <a:ln>
            <a:noFill/>
          </a:ln>
        </p:spPr>
        <p:txBody>
          <a:bodyPr spcFirstLastPara="1" wrap="square" lIns="91425" tIns="45700" rIns="91425" bIns="45700" anchor="ctr" anchorCtr="0">
            <a:noAutofit/>
          </a:bodyPr>
          <a:lstStyle/>
          <a:p>
            <a:pPr algn="l"/>
            <a:r>
              <a:rPr lang="en-IN" sz="3600" b="1" i="0" dirty="0">
                <a:solidFill>
                  <a:schemeClr val="bg1"/>
                </a:solidFill>
                <a:effectLst/>
                <a:latin typeface="Trebuchet MS" panose="020B0603020202020204" pitchFamily="34" charset="0"/>
              </a:rPr>
              <a:t>USER BASED COLLABORATED FILTERING</a:t>
            </a:r>
          </a:p>
        </p:txBody>
      </p:sp>
      <p:sp>
        <p:nvSpPr>
          <p:cNvPr id="4" name="TextBox 3">
            <a:extLst>
              <a:ext uri="{FF2B5EF4-FFF2-40B4-BE49-F238E27FC236}">
                <a16:creationId xmlns:a16="http://schemas.microsoft.com/office/drawing/2014/main" id="{9A4CB647-B5D5-4947-ABD2-09BD908F0432}"/>
              </a:ext>
            </a:extLst>
          </p:cNvPr>
          <p:cNvSpPr txBox="1"/>
          <p:nvPr/>
        </p:nvSpPr>
        <p:spPr>
          <a:xfrm>
            <a:off x="624526" y="2158738"/>
            <a:ext cx="3761111" cy="400110"/>
          </a:xfrm>
          <a:prstGeom prst="rect">
            <a:avLst/>
          </a:prstGeom>
          <a:noFill/>
        </p:spPr>
        <p:txBody>
          <a:bodyPr wrap="square">
            <a:spAutoFit/>
          </a:bodyPr>
          <a:lstStyle/>
          <a:p>
            <a:pPr algn="ctr"/>
            <a:r>
              <a:rPr lang="en-IN" sz="20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Top pop artists </a:t>
            </a:r>
          </a:p>
        </p:txBody>
      </p:sp>
      <p:pic>
        <p:nvPicPr>
          <p:cNvPr id="2050" name="Picture 2">
            <a:extLst>
              <a:ext uri="{FF2B5EF4-FFF2-40B4-BE49-F238E27FC236}">
                <a16:creationId xmlns:a16="http://schemas.microsoft.com/office/drawing/2014/main" id="{01514F1A-8043-4E31-BCB2-8F77B437D1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3524" y="1066800"/>
            <a:ext cx="4619625" cy="2362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5D4D662-ADF0-4A05-BFA3-C5380FD7A6D2}"/>
              </a:ext>
            </a:extLst>
          </p:cNvPr>
          <p:cNvPicPr>
            <a:picLocks noChangeAspect="1"/>
          </p:cNvPicPr>
          <p:nvPr/>
        </p:nvPicPr>
        <p:blipFill rotWithShape="1">
          <a:blip r:embed="rId4"/>
          <a:srcRect l="21134" t="26804" r="21134" b="11753"/>
          <a:stretch/>
        </p:blipFill>
        <p:spPr>
          <a:xfrm>
            <a:off x="5803524" y="3656046"/>
            <a:ext cx="5084640" cy="3043975"/>
          </a:xfrm>
          <a:prstGeom prst="rect">
            <a:avLst/>
          </a:prstGeom>
        </p:spPr>
      </p:pic>
      <p:sp>
        <p:nvSpPr>
          <p:cNvPr id="8" name="TextBox 7">
            <a:extLst>
              <a:ext uri="{FF2B5EF4-FFF2-40B4-BE49-F238E27FC236}">
                <a16:creationId xmlns:a16="http://schemas.microsoft.com/office/drawing/2014/main" id="{5A5CD051-41FD-4B71-9F4B-5D0635123CD4}"/>
              </a:ext>
            </a:extLst>
          </p:cNvPr>
          <p:cNvSpPr txBox="1"/>
          <p:nvPr/>
        </p:nvSpPr>
        <p:spPr>
          <a:xfrm>
            <a:off x="624526" y="4399341"/>
            <a:ext cx="4418814" cy="707886"/>
          </a:xfrm>
          <a:prstGeom prst="rect">
            <a:avLst/>
          </a:prstGeom>
          <a:noFill/>
        </p:spPr>
        <p:txBody>
          <a:bodyPr wrap="square">
            <a:spAutoFit/>
          </a:bodyPr>
          <a:lstStyle/>
          <a:p>
            <a:r>
              <a:rPr lang="en-IN" sz="20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converting long data into wide data using pivot table</a:t>
            </a:r>
          </a:p>
        </p:txBody>
      </p:sp>
    </p:spTree>
    <p:extLst>
      <p:ext uri="{BB962C8B-B14F-4D97-AF65-F5344CB8AC3E}">
        <p14:creationId xmlns:p14="http://schemas.microsoft.com/office/powerpoint/2010/main" val="3813058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09;p9">
            <a:extLst>
              <a:ext uri="{FF2B5EF4-FFF2-40B4-BE49-F238E27FC236}">
                <a16:creationId xmlns:a16="http://schemas.microsoft.com/office/drawing/2014/main" id="{45201383-6155-439C-838B-9B21A90190E2}"/>
              </a:ext>
            </a:extLst>
          </p:cNvPr>
          <p:cNvSpPr/>
          <p:nvPr/>
        </p:nvSpPr>
        <p:spPr>
          <a:xfrm>
            <a:off x="0" y="0"/>
            <a:ext cx="12192000" cy="839754"/>
          </a:xfrm>
          <a:prstGeom prst="rect">
            <a:avLst/>
          </a:prstGeom>
          <a:solidFill>
            <a:schemeClr val="accent1"/>
          </a:solidFill>
          <a:ln>
            <a:noFill/>
          </a:ln>
        </p:spPr>
        <p:txBody>
          <a:bodyPr spcFirstLastPara="1" wrap="square" lIns="91425" tIns="45700" rIns="91425" bIns="45700" anchor="ctr" anchorCtr="0">
            <a:noAutofit/>
          </a:bodyPr>
          <a:lstStyle/>
          <a:p>
            <a:pPr algn="l"/>
            <a:r>
              <a:rPr lang="en-IN" sz="3600" b="1" i="0" dirty="0">
                <a:solidFill>
                  <a:schemeClr val="bg1"/>
                </a:solidFill>
                <a:effectLst/>
                <a:latin typeface="Trebuchet MS" panose="020B0603020202020204" pitchFamily="34" charset="0"/>
              </a:rPr>
              <a:t>USER BASED COLLABORATED FILTERING</a:t>
            </a:r>
          </a:p>
        </p:txBody>
      </p:sp>
      <p:pic>
        <p:nvPicPr>
          <p:cNvPr id="5" name="Picture 4">
            <a:extLst>
              <a:ext uri="{FF2B5EF4-FFF2-40B4-BE49-F238E27FC236}">
                <a16:creationId xmlns:a16="http://schemas.microsoft.com/office/drawing/2014/main" id="{6E4F38D5-DBC6-438F-9F85-9EF093FE4CB6}"/>
              </a:ext>
            </a:extLst>
          </p:cNvPr>
          <p:cNvPicPr>
            <a:picLocks noChangeAspect="1"/>
          </p:cNvPicPr>
          <p:nvPr/>
        </p:nvPicPr>
        <p:blipFill rotWithShape="1">
          <a:blip r:embed="rId2"/>
          <a:srcRect l="20025" t="19793" r="21134" b="14227"/>
          <a:stretch/>
        </p:blipFill>
        <p:spPr>
          <a:xfrm>
            <a:off x="3921550" y="1187777"/>
            <a:ext cx="7890235" cy="5206295"/>
          </a:xfrm>
          <a:prstGeom prst="rect">
            <a:avLst/>
          </a:prstGeom>
        </p:spPr>
      </p:pic>
      <p:sp>
        <p:nvSpPr>
          <p:cNvPr id="6" name="TextBox 5">
            <a:extLst>
              <a:ext uri="{FF2B5EF4-FFF2-40B4-BE49-F238E27FC236}">
                <a16:creationId xmlns:a16="http://schemas.microsoft.com/office/drawing/2014/main" id="{173E0794-4A8D-4178-A71A-C97A709BC317}"/>
              </a:ext>
            </a:extLst>
          </p:cNvPr>
          <p:cNvSpPr txBox="1"/>
          <p:nvPr/>
        </p:nvSpPr>
        <p:spPr>
          <a:xfrm>
            <a:off x="662233" y="3228945"/>
            <a:ext cx="2646575" cy="400110"/>
          </a:xfrm>
          <a:prstGeom prst="rect">
            <a:avLst/>
          </a:prstGeom>
          <a:noFill/>
        </p:spPr>
        <p:txBody>
          <a:bodyPr wrap="square">
            <a:spAutoFit/>
          </a:bodyPr>
          <a:lstStyle/>
          <a:p>
            <a:r>
              <a:rPr lang="en-IN" sz="20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Find similar songs</a:t>
            </a:r>
          </a:p>
        </p:txBody>
      </p:sp>
    </p:spTree>
    <p:extLst>
      <p:ext uri="{BB962C8B-B14F-4D97-AF65-F5344CB8AC3E}">
        <p14:creationId xmlns:p14="http://schemas.microsoft.com/office/powerpoint/2010/main" val="642085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F51C86-979F-436A-8EE5-1FAFB3BF9E42}"/>
              </a:ext>
            </a:extLst>
          </p:cNvPr>
          <p:cNvSpPr txBox="1"/>
          <p:nvPr/>
        </p:nvSpPr>
        <p:spPr>
          <a:xfrm>
            <a:off x="556181" y="2105869"/>
            <a:ext cx="3487918" cy="369332"/>
          </a:xfrm>
          <a:prstGeom prst="rect">
            <a:avLst/>
          </a:prstGeom>
          <a:noFill/>
        </p:spPr>
        <p:txBody>
          <a:bodyPr wrap="square">
            <a:spAutoFit/>
          </a:bodyPr>
          <a:lstStyle/>
          <a:p>
            <a:pPr algn="ctr"/>
            <a:r>
              <a:rPr lang="en-IN" sz="1800" b="1" dirty="0">
                <a:latin typeface="Trebuchet MS" panose="020B0603020202020204" pitchFamily="34" charset="0"/>
              </a:rPr>
              <a:t>Codes</a:t>
            </a:r>
          </a:p>
        </p:txBody>
      </p:sp>
      <p:sp>
        <p:nvSpPr>
          <p:cNvPr id="6" name="TextBox 5">
            <a:extLst>
              <a:ext uri="{FF2B5EF4-FFF2-40B4-BE49-F238E27FC236}">
                <a16:creationId xmlns:a16="http://schemas.microsoft.com/office/drawing/2014/main" id="{2647EA84-0877-412E-9CFD-42B3DF64566F}"/>
              </a:ext>
            </a:extLst>
          </p:cNvPr>
          <p:cNvSpPr txBox="1"/>
          <p:nvPr/>
        </p:nvSpPr>
        <p:spPr>
          <a:xfrm>
            <a:off x="42420" y="4489218"/>
            <a:ext cx="4515440" cy="369332"/>
          </a:xfrm>
          <a:prstGeom prst="rect">
            <a:avLst/>
          </a:prstGeom>
          <a:noFill/>
        </p:spPr>
        <p:txBody>
          <a:bodyPr wrap="square">
            <a:spAutoFit/>
          </a:bodyPr>
          <a:lstStyle/>
          <a:p>
            <a:pPr algn="ctr"/>
            <a:r>
              <a:rPr lang="en-IN" sz="1800" b="1" dirty="0">
                <a:latin typeface="Trebuchet MS" panose="020B0603020202020204" pitchFamily="34" charset="0"/>
              </a:rPr>
              <a:t>Deployment with </a:t>
            </a:r>
            <a:r>
              <a:rPr lang="en-IN" sz="1800" b="1" dirty="0" err="1">
                <a:latin typeface="Trebuchet MS" panose="020B0603020202020204" pitchFamily="34" charset="0"/>
              </a:rPr>
              <a:t>Streamlit</a:t>
            </a:r>
            <a:endParaRPr lang="en-IN" dirty="0"/>
          </a:p>
        </p:txBody>
      </p:sp>
      <p:sp>
        <p:nvSpPr>
          <p:cNvPr id="10" name="Google Shape;409;p9">
            <a:extLst>
              <a:ext uri="{FF2B5EF4-FFF2-40B4-BE49-F238E27FC236}">
                <a16:creationId xmlns:a16="http://schemas.microsoft.com/office/drawing/2014/main" id="{056D003D-4FF9-448F-AF61-86F635232224}"/>
              </a:ext>
            </a:extLst>
          </p:cNvPr>
          <p:cNvSpPr/>
          <p:nvPr/>
        </p:nvSpPr>
        <p:spPr>
          <a:xfrm>
            <a:off x="0" y="0"/>
            <a:ext cx="12192000" cy="839754"/>
          </a:xfrm>
          <a:prstGeom prst="rect">
            <a:avLst/>
          </a:prstGeom>
          <a:solidFill>
            <a:schemeClr val="accent1"/>
          </a:solidFill>
          <a:ln>
            <a:noFill/>
          </a:ln>
        </p:spPr>
        <p:txBody>
          <a:bodyPr spcFirstLastPara="1" wrap="square" lIns="91425" tIns="45700" rIns="91425" bIns="45700" anchor="ctr" anchorCtr="0">
            <a:noAutofit/>
          </a:bodyPr>
          <a:lstStyle/>
          <a:p>
            <a:pPr algn="l"/>
            <a:r>
              <a:rPr lang="en-IN" sz="3600" b="1" i="0" dirty="0">
                <a:solidFill>
                  <a:schemeClr val="bg1"/>
                </a:solidFill>
                <a:effectLst/>
                <a:latin typeface="Trebuchet MS" panose="020B0603020202020204" pitchFamily="34" charset="0"/>
              </a:rPr>
              <a:t>USER BASED COLLABORATED FILTERING</a:t>
            </a:r>
          </a:p>
        </p:txBody>
      </p:sp>
      <p:pic>
        <p:nvPicPr>
          <p:cNvPr id="7" name="Picture 6">
            <a:extLst>
              <a:ext uri="{FF2B5EF4-FFF2-40B4-BE49-F238E27FC236}">
                <a16:creationId xmlns:a16="http://schemas.microsoft.com/office/drawing/2014/main" id="{7C89E4DC-4FBD-41B2-A8F9-611DB86A9B09}"/>
              </a:ext>
            </a:extLst>
          </p:cNvPr>
          <p:cNvPicPr>
            <a:picLocks noChangeAspect="1"/>
          </p:cNvPicPr>
          <p:nvPr/>
        </p:nvPicPr>
        <p:blipFill rotWithShape="1">
          <a:blip r:embed="rId2"/>
          <a:srcRect t="2749" b="5155"/>
          <a:stretch/>
        </p:blipFill>
        <p:spPr>
          <a:xfrm>
            <a:off x="5043339" y="3273862"/>
            <a:ext cx="6117996" cy="3169375"/>
          </a:xfrm>
          <a:prstGeom prst="rect">
            <a:avLst/>
          </a:prstGeom>
        </p:spPr>
      </p:pic>
      <p:sp>
        <p:nvSpPr>
          <p:cNvPr id="11" name="TextBox 10">
            <a:extLst>
              <a:ext uri="{FF2B5EF4-FFF2-40B4-BE49-F238E27FC236}">
                <a16:creationId xmlns:a16="http://schemas.microsoft.com/office/drawing/2014/main" id="{3F3E8000-AAB1-4D23-B768-AD1652C6678E}"/>
              </a:ext>
            </a:extLst>
          </p:cNvPr>
          <p:cNvSpPr txBox="1"/>
          <p:nvPr/>
        </p:nvSpPr>
        <p:spPr>
          <a:xfrm>
            <a:off x="4099087" y="1767315"/>
            <a:ext cx="7536732" cy="707886"/>
          </a:xfrm>
          <a:prstGeom prst="rect">
            <a:avLst/>
          </a:prstGeom>
          <a:noFill/>
        </p:spPr>
        <p:txBody>
          <a:bodyPr wrap="square">
            <a:spAutoFit/>
          </a:bodyPr>
          <a:lstStyle/>
          <a:p>
            <a:r>
              <a:rPr lang="en-US" sz="2000" dirty="0">
                <a:latin typeface="Calibri" panose="020F0502020204030204" pitchFamily="34" charset="0"/>
                <a:cs typeface="Calibri" panose="020F0502020204030204" pitchFamily="34" charset="0"/>
                <a:hlinkClick r:id="rId3"/>
              </a:rPr>
              <a:t>PROJECT-music-recommendation/</a:t>
            </a:r>
            <a:r>
              <a:rPr lang="en-US" sz="2000" dirty="0" err="1">
                <a:latin typeface="Calibri" panose="020F0502020204030204" pitchFamily="34" charset="0"/>
                <a:cs typeface="Calibri" panose="020F0502020204030204" pitchFamily="34" charset="0"/>
                <a:hlinkClick r:id="rId3"/>
              </a:rPr>
              <a:t>music_recommendation.ipynb</a:t>
            </a:r>
            <a:r>
              <a:rPr lang="en-US" sz="2000" dirty="0">
                <a:latin typeface="Calibri" panose="020F0502020204030204" pitchFamily="34" charset="0"/>
                <a:cs typeface="Calibri" panose="020F0502020204030204" pitchFamily="34" charset="0"/>
                <a:hlinkClick r:id="rId3"/>
              </a:rPr>
              <a:t> at main · </a:t>
            </a:r>
            <a:r>
              <a:rPr lang="en-US" sz="2000" dirty="0" err="1">
                <a:latin typeface="Calibri" panose="020F0502020204030204" pitchFamily="34" charset="0"/>
                <a:cs typeface="Calibri" panose="020F0502020204030204" pitchFamily="34" charset="0"/>
                <a:hlinkClick r:id="rId3"/>
              </a:rPr>
              <a:t>sdlapril</a:t>
            </a:r>
            <a:r>
              <a:rPr lang="en-US" sz="2000" dirty="0">
                <a:latin typeface="Calibri" panose="020F0502020204030204" pitchFamily="34" charset="0"/>
                <a:cs typeface="Calibri" panose="020F0502020204030204" pitchFamily="34" charset="0"/>
                <a:hlinkClick r:id="rId3"/>
              </a:rPr>
              <a:t>/PROJECT-music-recommendation (github.com)</a:t>
            </a:r>
            <a:endParaRPr lang="en-IN" sz="2000" dirty="0">
              <a:solidFill>
                <a:schemeClr val="accent5">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03286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10"/>
          <p:cNvSpPr txBox="1">
            <a:spLocks noGrp="1"/>
          </p:cNvSpPr>
          <p:nvPr>
            <p:ph type="ctrTitle"/>
          </p:nvPr>
        </p:nvSpPr>
        <p:spPr>
          <a:xfrm>
            <a:off x="1759236" y="2075504"/>
            <a:ext cx="8679915" cy="1748729"/>
          </a:xfrm>
          <a:prstGeom prst="rect">
            <a:avLst/>
          </a:prstGeom>
          <a:noFill/>
          <a:ln>
            <a:noFill/>
          </a:ln>
        </p:spPr>
        <p:txBody>
          <a:bodyPr spcFirstLastPara="1" wrap="square" lIns="228600" tIns="228600" rIns="228600" bIns="0" anchor="b" anchorCtr="0">
            <a:normAutofit/>
          </a:bodyPr>
          <a:lstStyle/>
          <a:p>
            <a:pPr marL="0" lvl="0" indent="0" algn="ctr" rtl="0">
              <a:lnSpc>
                <a:spcPct val="80000"/>
              </a:lnSpc>
              <a:spcBef>
                <a:spcPts val="0"/>
              </a:spcBef>
              <a:spcAft>
                <a:spcPts val="0"/>
              </a:spcAft>
              <a:buClr>
                <a:srgbClr val="FFFEFF"/>
              </a:buClr>
              <a:buSzPts val="6600"/>
              <a:buFont typeface="Calibri"/>
              <a:buNone/>
            </a:pPr>
            <a:r>
              <a:rPr lang="en-US" sz="8000" dirty="0">
                <a:latin typeface="Trebuchet MS" panose="020B0603020202020204" pitchFamily="34" charset="0"/>
              </a:rPr>
              <a:t>THANK YOU</a:t>
            </a:r>
            <a:endParaRPr sz="8000" dirty="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
          <p:cNvSpPr txBox="1">
            <a:spLocks noGrp="1"/>
          </p:cNvSpPr>
          <p:nvPr>
            <p:ph type="ctrTitle"/>
          </p:nvPr>
        </p:nvSpPr>
        <p:spPr>
          <a:xfrm>
            <a:off x="1756042" y="2075505"/>
            <a:ext cx="8679915" cy="1447734"/>
          </a:xfrm>
          <a:prstGeom prst="rect">
            <a:avLst/>
          </a:prstGeom>
          <a:noFill/>
          <a:ln>
            <a:noFill/>
          </a:ln>
        </p:spPr>
        <p:txBody>
          <a:bodyPr spcFirstLastPara="1" wrap="square" lIns="228600" tIns="228600" rIns="228600" bIns="0" anchor="b" anchorCtr="0">
            <a:noAutofit/>
          </a:bodyPr>
          <a:lstStyle/>
          <a:p>
            <a:pPr>
              <a:buSzPts val="3200"/>
            </a:pPr>
            <a:r>
              <a:rPr lang="en-US" sz="3200" b="1" u="sng" dirty="0">
                <a:latin typeface="Trebuchet MS" panose="020B0603020202020204" pitchFamily="34" charset="0"/>
              </a:rPr>
              <a:t>BUSINESS PROBLEM</a:t>
            </a:r>
            <a:br>
              <a:rPr lang="en-US" sz="2800" b="1" dirty="0">
                <a:latin typeface="Trebuchet MS" panose="020B0603020202020204" pitchFamily="34" charset="0"/>
              </a:rPr>
            </a:br>
            <a:br>
              <a:rPr lang="en-US" sz="2000" b="1" dirty="0">
                <a:latin typeface="Trebuchet MS" panose="020B0603020202020204" pitchFamily="34" charset="0"/>
              </a:rPr>
            </a:br>
            <a:r>
              <a:rPr lang="en-US" sz="2000" dirty="0">
                <a:latin typeface="Trebuchet MS" panose="020B0603020202020204" pitchFamily="34" charset="0"/>
              </a:rPr>
              <a:t>Recommendation Engine for a Devotional Songs Music application targeted for Indian users.</a:t>
            </a:r>
            <a:br>
              <a:rPr lang="en-US" sz="2800" dirty="0">
                <a:latin typeface="Trebuchet MS" panose="020B0603020202020204" pitchFamily="34" charset="0"/>
              </a:rPr>
            </a:br>
            <a:endParaRPr sz="2000" b="1" dirty="0">
              <a:latin typeface="Trebuchet MS" panose="020B0603020202020204" pitchFamily="34" charset="0"/>
            </a:endParaRPr>
          </a:p>
        </p:txBody>
      </p:sp>
      <p:sp>
        <p:nvSpPr>
          <p:cNvPr id="348" name="Google Shape;348;p2"/>
          <p:cNvSpPr txBox="1"/>
          <p:nvPr/>
        </p:nvSpPr>
        <p:spPr>
          <a:xfrm>
            <a:off x="1756041" y="3695307"/>
            <a:ext cx="8679915" cy="527900"/>
          </a:xfrm>
          <a:prstGeom prst="rect">
            <a:avLst/>
          </a:prstGeom>
          <a:noFill/>
          <a:ln>
            <a:noFill/>
          </a:ln>
        </p:spPr>
        <p:txBody>
          <a:bodyPr spcFirstLastPara="1" wrap="square" lIns="228600" tIns="228600" rIns="228600" bIns="0" anchor="b" anchorCtr="0">
            <a:noAutofit/>
          </a:bodyPr>
          <a:lstStyle/>
          <a:p>
            <a:pPr marL="0" marR="0" lvl="0" indent="0" algn="ctr" rtl="0">
              <a:lnSpc>
                <a:spcPct val="80000"/>
              </a:lnSpc>
              <a:spcBef>
                <a:spcPts val="0"/>
              </a:spcBef>
              <a:spcAft>
                <a:spcPts val="0"/>
              </a:spcAft>
              <a:buClr>
                <a:srgbClr val="FFFEFF"/>
              </a:buClr>
              <a:buSzPts val="3200"/>
              <a:buFont typeface="Calibri"/>
              <a:buNone/>
            </a:pPr>
            <a:r>
              <a:rPr lang="en-US" sz="3200" b="1" i="0" u="sng" strike="noStrike" cap="none" dirty="0">
                <a:solidFill>
                  <a:srgbClr val="FFFEFF"/>
                </a:solidFill>
                <a:latin typeface="Trebuchet MS" panose="020B0603020202020204" pitchFamily="34" charset="0"/>
                <a:ea typeface="Calibri"/>
                <a:cs typeface="Calibri"/>
                <a:sym typeface="Calibri"/>
              </a:rPr>
              <a:t>OBJECTIVE</a:t>
            </a:r>
            <a:endParaRPr sz="4400" b="1" i="0" u="sng" strike="noStrike" cap="none" dirty="0">
              <a:solidFill>
                <a:srgbClr val="FFFEFF"/>
              </a:solidFill>
              <a:latin typeface="Trebuchet MS" panose="020B0603020202020204" pitchFamily="34" charset="0"/>
              <a:ea typeface="Calibri"/>
              <a:cs typeface="Calibri"/>
              <a:sym typeface="Calibri"/>
            </a:endParaRPr>
          </a:p>
        </p:txBody>
      </p:sp>
      <p:sp>
        <p:nvSpPr>
          <p:cNvPr id="349" name="Google Shape;349;p2"/>
          <p:cNvSpPr txBox="1"/>
          <p:nvPr/>
        </p:nvSpPr>
        <p:spPr>
          <a:xfrm>
            <a:off x="1833983" y="4395275"/>
            <a:ext cx="8673427" cy="737067"/>
          </a:xfrm>
          <a:prstGeom prst="rect">
            <a:avLst/>
          </a:prstGeom>
          <a:noFill/>
          <a:ln>
            <a:noFill/>
          </a:ln>
        </p:spPr>
        <p:txBody>
          <a:bodyPr spcFirstLastPara="1" wrap="square" lIns="91425" tIns="0" rIns="91425" bIns="45700" anchor="t" anchorCtr="0">
            <a:normAutofit/>
          </a:bodyPr>
          <a:lstStyle/>
          <a:p>
            <a:pPr marL="0" marR="0" lvl="0" indent="0" algn="ctr" rtl="0">
              <a:lnSpc>
                <a:spcPct val="100000"/>
              </a:lnSpc>
              <a:spcBef>
                <a:spcPts val="0"/>
              </a:spcBef>
              <a:spcAft>
                <a:spcPts val="0"/>
              </a:spcAft>
              <a:buClr>
                <a:schemeClr val="accent1"/>
              </a:buClr>
              <a:buSzPts val="1980"/>
              <a:buFont typeface="Noto Sans Symbols"/>
              <a:buNone/>
            </a:pPr>
            <a:r>
              <a:rPr lang="en-US" sz="2000" b="0" i="0" u="none" strike="noStrike" cap="none" dirty="0">
                <a:solidFill>
                  <a:srgbClr val="FFFEFF"/>
                </a:solidFill>
                <a:latin typeface="Trebuchet MS" panose="020B0603020202020204" pitchFamily="34" charset="0"/>
                <a:ea typeface="Rockwell"/>
                <a:cs typeface="Rockwell"/>
                <a:sym typeface="Rockwell"/>
              </a:rPr>
              <a:t>The aim of this project is to build a feature of recommendation system to support a music app.</a:t>
            </a:r>
            <a:endParaRPr sz="2000" b="0" i="0" u="none" strike="noStrike" cap="none" dirty="0">
              <a:solidFill>
                <a:srgbClr val="FFFEFF"/>
              </a:solidFill>
              <a:latin typeface="Trebuchet MS" panose="020B0603020202020204" pitchFamily="34" charset="0"/>
              <a:ea typeface="Rockwell"/>
              <a:cs typeface="Rockwell"/>
              <a:sym typeface="Rockwe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
          <p:cNvSpPr txBox="1">
            <a:spLocks noGrp="1"/>
          </p:cNvSpPr>
          <p:nvPr>
            <p:ph type="title"/>
          </p:nvPr>
        </p:nvSpPr>
        <p:spPr>
          <a:xfrm>
            <a:off x="763571" y="2177592"/>
            <a:ext cx="3714161" cy="2628775"/>
          </a:xfrm>
          <a:prstGeom prst="rect">
            <a:avLst/>
          </a:prstGeom>
          <a:noFill/>
          <a:ln>
            <a:noFill/>
          </a:ln>
        </p:spPr>
        <p:txBody>
          <a:bodyPr spcFirstLastPara="1" wrap="square" lIns="228600" tIns="228600" rIns="228600" bIns="228600" anchor="ctr" anchorCtr="0">
            <a:normAutofit/>
          </a:bodyPr>
          <a:lstStyle/>
          <a:p>
            <a:pPr marL="0" lvl="0" indent="0" algn="ctr" rtl="0">
              <a:lnSpc>
                <a:spcPct val="85000"/>
              </a:lnSpc>
              <a:spcBef>
                <a:spcPts val="0"/>
              </a:spcBef>
              <a:spcAft>
                <a:spcPts val="0"/>
              </a:spcAft>
              <a:buClr>
                <a:srgbClr val="FFFEFF"/>
              </a:buClr>
              <a:buSzPct val="100000"/>
              <a:buFont typeface="Calibri"/>
              <a:buNone/>
            </a:pPr>
            <a:r>
              <a:rPr lang="en-US" sz="3200" dirty="0">
                <a:latin typeface="Trebuchet MS" panose="020B0603020202020204" pitchFamily="34" charset="0"/>
              </a:rPr>
              <a:t>What </a:t>
            </a:r>
            <a:br>
              <a:rPr lang="en-US" sz="3200" dirty="0">
                <a:latin typeface="Trebuchet MS" panose="020B0603020202020204" pitchFamily="34" charset="0"/>
              </a:rPr>
            </a:br>
            <a:r>
              <a:rPr lang="en-US" sz="3200" dirty="0">
                <a:latin typeface="Trebuchet MS" panose="020B0603020202020204" pitchFamily="34" charset="0"/>
              </a:rPr>
              <a:t>and </a:t>
            </a:r>
            <a:br>
              <a:rPr lang="en-US" sz="3200" dirty="0">
                <a:latin typeface="Trebuchet MS" panose="020B0603020202020204" pitchFamily="34" charset="0"/>
              </a:rPr>
            </a:br>
            <a:r>
              <a:rPr lang="en-US" sz="3200" dirty="0">
                <a:latin typeface="Trebuchet MS" panose="020B0603020202020204" pitchFamily="34" charset="0"/>
              </a:rPr>
              <a:t>why is Recommendation          </a:t>
            </a:r>
            <a:br>
              <a:rPr lang="en-US" sz="3200" dirty="0">
                <a:latin typeface="Trebuchet MS" panose="020B0603020202020204" pitchFamily="34" charset="0"/>
              </a:rPr>
            </a:br>
            <a:r>
              <a:rPr lang="en-US" sz="3200" dirty="0">
                <a:latin typeface="Trebuchet MS" panose="020B0603020202020204" pitchFamily="34" charset="0"/>
              </a:rPr>
              <a:t>System?</a:t>
            </a:r>
            <a:endParaRPr sz="3200" dirty="0">
              <a:latin typeface="Trebuchet MS" panose="020B0603020202020204" pitchFamily="34" charset="0"/>
            </a:endParaRPr>
          </a:p>
        </p:txBody>
      </p:sp>
      <p:sp>
        <p:nvSpPr>
          <p:cNvPr id="355" name="Google Shape;355;p3"/>
          <p:cNvSpPr txBox="1">
            <a:spLocks noGrp="1"/>
          </p:cNvSpPr>
          <p:nvPr>
            <p:ph type="body" idx="1"/>
          </p:nvPr>
        </p:nvSpPr>
        <p:spPr>
          <a:xfrm>
            <a:off x="5118447" y="0"/>
            <a:ext cx="6647455" cy="6764694"/>
          </a:xfrm>
          <a:prstGeom prst="rect">
            <a:avLst/>
          </a:prstGeom>
          <a:noFill/>
          <a:ln>
            <a:noFill/>
          </a:ln>
        </p:spPr>
        <p:txBody>
          <a:bodyPr spcFirstLastPara="1" wrap="square" lIns="91425" tIns="45700" rIns="91425" bIns="45700" anchor="ctr" anchorCtr="0">
            <a:normAutofit/>
          </a:bodyPr>
          <a:lstStyle/>
          <a:p>
            <a:pPr marL="0" lvl="0" indent="0" algn="l" rtl="0">
              <a:lnSpc>
                <a:spcPct val="120000"/>
              </a:lnSpc>
              <a:spcBef>
                <a:spcPts val="0"/>
              </a:spcBef>
              <a:spcAft>
                <a:spcPts val="0"/>
              </a:spcAft>
              <a:buSzPts val="1540"/>
              <a:buNone/>
            </a:pPr>
            <a:endParaRPr lang="en-US" sz="1600" dirty="0">
              <a:latin typeface="Trebuchet MS" panose="020B0603020202020204" pitchFamily="34" charset="0"/>
            </a:endParaRPr>
          </a:p>
          <a:p>
            <a:pPr marL="0" lvl="0" indent="0" algn="just" rtl="0">
              <a:lnSpc>
                <a:spcPct val="120000"/>
              </a:lnSpc>
              <a:spcBef>
                <a:spcPts val="1000"/>
              </a:spcBef>
              <a:spcAft>
                <a:spcPts val="0"/>
              </a:spcAft>
              <a:buSzPts val="1540"/>
              <a:buNone/>
            </a:pPr>
            <a:r>
              <a:rPr lang="en-US" sz="1600" dirty="0">
                <a:latin typeface="Trebuchet MS" panose="020B0603020202020204" pitchFamily="34" charset="0"/>
              </a:rPr>
              <a:t>Recommendation systems are the systems that are designed to recommend things to the user based on many different factors. Companies like Netflix, Amazon, etc. use recommender systems to help their users to identify the correct product or movies for them. </a:t>
            </a:r>
          </a:p>
          <a:p>
            <a:pPr marL="0" lvl="0" indent="0" algn="just" rtl="0">
              <a:lnSpc>
                <a:spcPct val="120000"/>
              </a:lnSpc>
              <a:spcBef>
                <a:spcPts val="1000"/>
              </a:spcBef>
              <a:spcAft>
                <a:spcPts val="0"/>
              </a:spcAft>
              <a:buSzPts val="1540"/>
              <a:buNone/>
            </a:pPr>
            <a:r>
              <a:rPr lang="en-US" sz="1600" dirty="0">
                <a:latin typeface="Trebuchet MS" panose="020B0603020202020204" pitchFamily="34" charset="0"/>
              </a:rPr>
              <a:t>	Music dataset is too big while life is short!!!! You need someone to teach you how to manage and give you wise suggestions according to your taste! </a:t>
            </a:r>
          </a:p>
          <a:p>
            <a:pPr marL="0" lvl="0" indent="0" algn="l" rtl="0">
              <a:lnSpc>
                <a:spcPct val="120000"/>
              </a:lnSpc>
              <a:spcBef>
                <a:spcPts val="1000"/>
              </a:spcBef>
              <a:spcAft>
                <a:spcPts val="0"/>
              </a:spcAft>
              <a:buSzPts val="1540"/>
              <a:buNone/>
            </a:pPr>
            <a:endParaRPr lang="en-US" sz="1600" dirty="0">
              <a:latin typeface="Trebuchet MS" panose="020B0603020202020204" pitchFamily="34" charset="0"/>
            </a:endParaRPr>
          </a:p>
          <a:p>
            <a:pPr marL="0" lvl="0" indent="0" algn="l" rtl="0">
              <a:lnSpc>
                <a:spcPct val="120000"/>
              </a:lnSpc>
              <a:spcBef>
                <a:spcPts val="1000"/>
              </a:spcBef>
              <a:spcAft>
                <a:spcPts val="0"/>
              </a:spcAft>
              <a:buSzPts val="1540"/>
              <a:buNone/>
            </a:pPr>
            <a:r>
              <a:rPr lang="en-US" sz="1600" b="1" dirty="0">
                <a:latin typeface="Trebuchet MS" panose="020B0603020202020204" pitchFamily="34" charset="0"/>
              </a:rPr>
              <a:t>Classifying different types of recommender systems : </a:t>
            </a:r>
            <a:endParaRPr lang="en-US" sz="1600" dirty="0">
              <a:latin typeface="Trebuchet MS" panose="020B0603020202020204" pitchFamily="34" charset="0"/>
            </a:endParaRPr>
          </a:p>
          <a:p>
            <a:pPr marL="2514600" lvl="5" indent="-228600" algn="l" rtl="0">
              <a:lnSpc>
                <a:spcPct val="120000"/>
              </a:lnSpc>
              <a:spcBef>
                <a:spcPts val="500"/>
              </a:spcBef>
              <a:spcAft>
                <a:spcPts val="0"/>
              </a:spcAft>
              <a:buSzPts val="1320"/>
              <a:buChar char="▪"/>
            </a:pPr>
            <a:r>
              <a:rPr lang="en-US" sz="1600" dirty="0">
                <a:latin typeface="Trebuchet MS" panose="020B0603020202020204" pitchFamily="34" charset="0"/>
              </a:rPr>
              <a:t>Collaborative Recommender System:	</a:t>
            </a:r>
          </a:p>
          <a:p>
            <a:pPr marL="2971800" lvl="6" indent="-228600" algn="l" rtl="0">
              <a:lnSpc>
                <a:spcPct val="120000"/>
              </a:lnSpc>
              <a:spcBef>
                <a:spcPts val="500"/>
              </a:spcBef>
              <a:spcAft>
                <a:spcPts val="0"/>
              </a:spcAft>
              <a:buSzPts val="1320"/>
              <a:buChar char="▪"/>
            </a:pPr>
            <a:r>
              <a:rPr lang="en-US" sz="1600" dirty="0">
                <a:latin typeface="Trebuchet MS" panose="020B0603020202020204" pitchFamily="34" charset="0"/>
              </a:rPr>
              <a:t>User-User collaborative filtering</a:t>
            </a:r>
          </a:p>
          <a:p>
            <a:pPr marL="2971800" lvl="6" indent="-228600" algn="l" rtl="0">
              <a:lnSpc>
                <a:spcPct val="120000"/>
              </a:lnSpc>
              <a:spcBef>
                <a:spcPts val="500"/>
              </a:spcBef>
              <a:spcAft>
                <a:spcPts val="0"/>
              </a:spcAft>
              <a:buSzPts val="1320"/>
              <a:buChar char="▪"/>
            </a:pPr>
            <a:r>
              <a:rPr lang="en-US" sz="1600" dirty="0">
                <a:latin typeface="Trebuchet MS" panose="020B0603020202020204" pitchFamily="34" charset="0"/>
              </a:rPr>
              <a:t>Item-Item collaborative filtering</a:t>
            </a:r>
          </a:p>
          <a:p>
            <a:pPr marL="2514600" lvl="5" indent="-228600" algn="l" rtl="0">
              <a:lnSpc>
                <a:spcPct val="120000"/>
              </a:lnSpc>
              <a:spcBef>
                <a:spcPts val="500"/>
              </a:spcBef>
              <a:spcAft>
                <a:spcPts val="0"/>
              </a:spcAft>
              <a:buSzPts val="1320"/>
              <a:buChar char="▪"/>
            </a:pPr>
            <a:r>
              <a:rPr lang="en-US" sz="1600" dirty="0">
                <a:latin typeface="Trebuchet MS" panose="020B0603020202020204" pitchFamily="34" charset="0"/>
              </a:rPr>
              <a:t>Content based Recommender System. </a:t>
            </a:r>
          </a:p>
          <a:p>
            <a:pPr marL="2514600" lvl="5" indent="-228600" algn="l" rtl="0">
              <a:lnSpc>
                <a:spcPct val="120000"/>
              </a:lnSpc>
              <a:spcBef>
                <a:spcPts val="500"/>
              </a:spcBef>
              <a:spcAft>
                <a:spcPts val="0"/>
              </a:spcAft>
              <a:buSzPts val="1320"/>
              <a:buChar char="▪"/>
            </a:pPr>
            <a:r>
              <a:rPr lang="en-US" sz="1600" dirty="0">
                <a:latin typeface="Trebuchet MS" panose="020B0603020202020204" pitchFamily="34" charset="0"/>
              </a:rPr>
              <a:t>Demographic based Recommender System.</a:t>
            </a:r>
          </a:p>
          <a:p>
            <a:pPr marL="2514600" lvl="5" indent="-228600" algn="l" rtl="0">
              <a:lnSpc>
                <a:spcPct val="120000"/>
              </a:lnSpc>
              <a:spcBef>
                <a:spcPts val="500"/>
              </a:spcBef>
              <a:spcAft>
                <a:spcPts val="0"/>
              </a:spcAft>
              <a:buSzPts val="1320"/>
              <a:buChar char="▪"/>
            </a:pPr>
            <a:r>
              <a:rPr lang="en-US" sz="1600" dirty="0">
                <a:latin typeface="Trebuchet MS" panose="020B0603020202020204" pitchFamily="34" charset="0"/>
              </a:rPr>
              <a:t>Utility based Recommender System.</a:t>
            </a:r>
          </a:p>
          <a:p>
            <a:pPr marL="2514600" lvl="5" indent="-228600" algn="l" rtl="0">
              <a:lnSpc>
                <a:spcPct val="120000"/>
              </a:lnSpc>
              <a:spcBef>
                <a:spcPts val="500"/>
              </a:spcBef>
              <a:spcAft>
                <a:spcPts val="0"/>
              </a:spcAft>
              <a:buSzPts val="1320"/>
              <a:buChar char="▪"/>
            </a:pPr>
            <a:r>
              <a:rPr lang="en-US" sz="1600" dirty="0">
                <a:latin typeface="Trebuchet MS" panose="020B0603020202020204" pitchFamily="34" charset="0"/>
              </a:rPr>
              <a:t>Knowledge based Recommender System.</a:t>
            </a:r>
          </a:p>
          <a:p>
            <a:pPr marL="2514600" lvl="5" indent="-228600" algn="l" rtl="0">
              <a:lnSpc>
                <a:spcPct val="120000"/>
              </a:lnSpc>
              <a:spcBef>
                <a:spcPts val="500"/>
              </a:spcBef>
              <a:spcAft>
                <a:spcPts val="0"/>
              </a:spcAft>
              <a:buSzPts val="1320"/>
              <a:buChar char="▪"/>
            </a:pPr>
            <a:r>
              <a:rPr lang="en-US" sz="1600" dirty="0">
                <a:latin typeface="Trebuchet MS" panose="020B0603020202020204" pitchFamily="34" charset="0"/>
              </a:rPr>
              <a:t>Hybrid Recommender System.</a:t>
            </a:r>
          </a:p>
          <a:p>
            <a:pPr marL="228600" lvl="0" indent="-130810" algn="l" rtl="0">
              <a:lnSpc>
                <a:spcPct val="120000"/>
              </a:lnSpc>
              <a:spcBef>
                <a:spcPts val="1000"/>
              </a:spcBef>
              <a:spcAft>
                <a:spcPts val="0"/>
              </a:spcAft>
              <a:buSzPts val="1540"/>
              <a:buNone/>
            </a:pPr>
            <a:endParaRPr lang="en-US" sz="16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
          <p:cNvSpPr/>
          <p:nvPr/>
        </p:nvSpPr>
        <p:spPr>
          <a:xfrm>
            <a:off x="0" y="1"/>
            <a:ext cx="12192000" cy="83975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lt1"/>
                </a:solidFill>
                <a:latin typeface="Trebuchet MS" panose="020B0603020202020204" pitchFamily="34" charset="0"/>
                <a:ea typeface="Rockwell"/>
                <a:cs typeface="Rockwell"/>
                <a:sym typeface="Rockwell"/>
              </a:rPr>
              <a:t>DATA SCIENCE LIFE CYCLE</a:t>
            </a:r>
            <a:endParaRPr dirty="0">
              <a:latin typeface="Trebuchet MS" panose="020B0603020202020204" pitchFamily="34" charset="0"/>
            </a:endParaRPr>
          </a:p>
        </p:txBody>
      </p:sp>
      <p:pic>
        <p:nvPicPr>
          <p:cNvPr id="361" name="Google Shape;361;p4" descr="tdsp"/>
          <p:cNvPicPr preferRelativeResize="0"/>
          <p:nvPr/>
        </p:nvPicPr>
        <p:blipFill rotWithShape="1">
          <a:blip r:embed="rId3">
            <a:alphaModFix/>
          </a:blip>
          <a:srcRect l="916" t="7116" r="993" b="1438"/>
          <a:stretch/>
        </p:blipFill>
        <p:spPr>
          <a:xfrm>
            <a:off x="1769189" y="839755"/>
            <a:ext cx="8653623" cy="601824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7"/>
          <p:cNvSpPr txBox="1">
            <a:spLocks noGrp="1"/>
          </p:cNvSpPr>
          <p:nvPr>
            <p:ph type="title"/>
          </p:nvPr>
        </p:nvSpPr>
        <p:spPr>
          <a:xfrm>
            <a:off x="889000" y="2234153"/>
            <a:ext cx="3500828" cy="2575581"/>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50000"/>
              </a:lnSpc>
              <a:spcBef>
                <a:spcPts val="0"/>
              </a:spcBef>
              <a:spcAft>
                <a:spcPts val="0"/>
              </a:spcAft>
              <a:buClr>
                <a:srgbClr val="FFFEFF"/>
              </a:buClr>
              <a:buSzPts val="4000"/>
              <a:buFont typeface="Calibri"/>
              <a:buNone/>
            </a:pPr>
            <a:r>
              <a:rPr lang="en-US" dirty="0">
                <a:latin typeface="Trebuchet MS" panose="020B0603020202020204" pitchFamily="34" charset="0"/>
              </a:rPr>
              <a:t>DATA  ACQUISITION ON FEEDBACK </a:t>
            </a:r>
            <a:endParaRPr dirty="0">
              <a:latin typeface="Trebuchet MS" panose="020B0603020202020204" pitchFamily="34" charset="0"/>
            </a:endParaRPr>
          </a:p>
        </p:txBody>
      </p:sp>
      <p:sp>
        <p:nvSpPr>
          <p:cNvPr id="391" name="Google Shape;391;p7"/>
          <p:cNvSpPr txBox="1">
            <a:spLocks noGrp="1"/>
          </p:cNvSpPr>
          <p:nvPr>
            <p:ph type="body" idx="1"/>
          </p:nvPr>
        </p:nvSpPr>
        <p:spPr>
          <a:xfrm>
            <a:off x="4851920" y="140713"/>
            <a:ext cx="6538550" cy="2705124"/>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1980"/>
              <a:buNone/>
            </a:pPr>
            <a:r>
              <a:rPr lang="en-US" dirty="0">
                <a:latin typeface="Trebuchet MS" panose="020B0603020202020204" pitchFamily="34" charset="0"/>
              </a:rPr>
              <a:t>Explicit Feedback: </a:t>
            </a:r>
            <a:endParaRPr dirty="0">
              <a:latin typeface="Trebuchet MS" panose="020B0603020202020204" pitchFamily="34" charset="0"/>
            </a:endParaRPr>
          </a:p>
          <a:p>
            <a:pPr marL="1200150" lvl="2" indent="-285750" algn="l" rtl="0">
              <a:lnSpc>
                <a:spcPct val="120000"/>
              </a:lnSpc>
              <a:spcBef>
                <a:spcPts val="500"/>
              </a:spcBef>
              <a:spcAft>
                <a:spcPts val="0"/>
              </a:spcAft>
              <a:buSzPts val="1430"/>
              <a:buFont typeface="Wingdings" panose="05000000000000000000" pitchFamily="2" charset="2"/>
              <a:buChar char="Ø"/>
            </a:pPr>
            <a:r>
              <a:rPr lang="en-US" dirty="0">
                <a:latin typeface="Trebuchet MS" panose="020B0603020202020204" pitchFamily="34" charset="0"/>
              </a:rPr>
              <a:t>For example, ratings on a scale of 1-5</a:t>
            </a:r>
            <a:endParaRPr dirty="0">
              <a:latin typeface="Trebuchet MS" panose="020B0603020202020204" pitchFamily="34" charset="0"/>
            </a:endParaRPr>
          </a:p>
          <a:p>
            <a:pPr marL="1200150" lvl="2" indent="-285750" algn="l" rtl="0">
              <a:lnSpc>
                <a:spcPct val="120000"/>
              </a:lnSpc>
              <a:spcBef>
                <a:spcPts val="500"/>
              </a:spcBef>
              <a:spcAft>
                <a:spcPts val="0"/>
              </a:spcAft>
              <a:buSzPts val="1430"/>
              <a:buFont typeface="Wingdings" panose="05000000000000000000" pitchFamily="2" charset="2"/>
              <a:buChar char="Ø"/>
            </a:pPr>
            <a:r>
              <a:rPr lang="en-US" dirty="0">
                <a:latin typeface="Trebuchet MS" panose="020B0603020202020204" pitchFamily="34" charset="0"/>
              </a:rPr>
              <a:t>Positive as well as negative preference are known</a:t>
            </a:r>
            <a:endParaRPr dirty="0">
              <a:latin typeface="Trebuchet MS" panose="020B0603020202020204" pitchFamily="34" charset="0"/>
            </a:endParaRPr>
          </a:p>
          <a:p>
            <a:pPr marL="1200150" lvl="2" indent="-285750" algn="l" rtl="0">
              <a:lnSpc>
                <a:spcPct val="120000"/>
              </a:lnSpc>
              <a:spcBef>
                <a:spcPts val="500"/>
              </a:spcBef>
              <a:spcAft>
                <a:spcPts val="0"/>
              </a:spcAft>
              <a:buSzPts val="1430"/>
              <a:buFont typeface="Wingdings" panose="05000000000000000000" pitchFamily="2" charset="2"/>
              <a:buChar char="Ø"/>
            </a:pPr>
            <a:r>
              <a:rPr lang="en-US" dirty="0">
                <a:latin typeface="Trebuchet MS" panose="020B0603020202020204" pitchFamily="34" charset="0"/>
              </a:rPr>
              <a:t>Downside : Not easily collected , users do not update ratings</a:t>
            </a:r>
            <a:endParaRPr dirty="0">
              <a:latin typeface="Trebuchet MS" panose="020B0603020202020204" pitchFamily="34" charset="0"/>
            </a:endParaRPr>
          </a:p>
          <a:p>
            <a:pPr marL="228600" lvl="0" indent="-158750" algn="l" rtl="0">
              <a:lnSpc>
                <a:spcPct val="120000"/>
              </a:lnSpc>
              <a:spcBef>
                <a:spcPts val="1000"/>
              </a:spcBef>
              <a:spcAft>
                <a:spcPts val="0"/>
              </a:spcAft>
              <a:buSzPts val="1100"/>
              <a:buNone/>
            </a:pPr>
            <a:endParaRPr sz="1000" dirty="0"/>
          </a:p>
          <a:p>
            <a:pPr marL="228600" lvl="0" indent="-158750" algn="l" rtl="0">
              <a:lnSpc>
                <a:spcPct val="120000"/>
              </a:lnSpc>
              <a:spcBef>
                <a:spcPts val="1000"/>
              </a:spcBef>
              <a:spcAft>
                <a:spcPts val="0"/>
              </a:spcAft>
              <a:buSzPts val="1100"/>
              <a:buNone/>
            </a:pPr>
            <a:endParaRPr sz="1000" dirty="0"/>
          </a:p>
        </p:txBody>
      </p:sp>
      <p:sp>
        <p:nvSpPr>
          <p:cNvPr id="392" name="Google Shape;392;p7"/>
          <p:cNvSpPr txBox="1"/>
          <p:nvPr/>
        </p:nvSpPr>
        <p:spPr>
          <a:xfrm>
            <a:off x="5242855" y="5519678"/>
            <a:ext cx="6272022" cy="1197609"/>
          </a:xfrm>
          <a:prstGeom prst="rect">
            <a:avLst/>
          </a:prstGeom>
          <a:noFill/>
          <a:ln>
            <a:noFill/>
          </a:ln>
        </p:spPr>
        <p:txBody>
          <a:bodyPr spcFirstLastPara="1" wrap="square" lIns="91425" tIns="45700" rIns="91425" bIns="45700" anchor="t" anchorCtr="0">
            <a:normAutofit/>
          </a:bodyPr>
          <a:lstStyle/>
          <a:p>
            <a:pPr marL="228600" marR="0" lvl="0" indent="-102870" algn="l" rtl="0">
              <a:lnSpc>
                <a:spcPct val="150000"/>
              </a:lnSpc>
              <a:spcBef>
                <a:spcPts val="0"/>
              </a:spcBef>
              <a:spcAft>
                <a:spcPts val="0"/>
              </a:spcAft>
              <a:buClr>
                <a:schemeClr val="accent1"/>
              </a:buClr>
              <a:buSzPts val="1980"/>
              <a:buFont typeface="Noto Sans Symbols"/>
              <a:buNone/>
            </a:pPr>
            <a:endParaRPr sz="1800" b="0" i="0" u="none" strike="noStrike" cap="none">
              <a:solidFill>
                <a:srgbClr val="292929"/>
              </a:solidFill>
              <a:latin typeface="Trebuchet MS"/>
              <a:ea typeface="Trebuchet MS"/>
              <a:cs typeface="Trebuchet MS"/>
              <a:sym typeface="Trebuchet MS"/>
            </a:endParaRPr>
          </a:p>
        </p:txBody>
      </p:sp>
      <p:pic>
        <p:nvPicPr>
          <p:cNvPr id="393" name="Google Shape;393;p7" descr="Types of data in recommender systems"/>
          <p:cNvPicPr preferRelativeResize="0"/>
          <p:nvPr/>
        </p:nvPicPr>
        <p:blipFill rotWithShape="1">
          <a:blip r:embed="rId3">
            <a:alphaModFix/>
          </a:blip>
          <a:srcRect/>
          <a:stretch/>
        </p:blipFill>
        <p:spPr>
          <a:xfrm>
            <a:off x="7903795" y="1571336"/>
            <a:ext cx="3399205" cy="1536666"/>
          </a:xfrm>
          <a:prstGeom prst="rect">
            <a:avLst/>
          </a:prstGeom>
          <a:noFill/>
          <a:ln>
            <a:noFill/>
          </a:ln>
        </p:spPr>
      </p:pic>
      <p:sp>
        <p:nvSpPr>
          <p:cNvPr id="394" name="Google Shape;394;p7"/>
          <p:cNvSpPr txBox="1"/>
          <p:nvPr/>
        </p:nvSpPr>
        <p:spPr>
          <a:xfrm>
            <a:off x="4851918" y="2950684"/>
            <a:ext cx="7340082" cy="2705124"/>
          </a:xfrm>
          <a:prstGeom prst="rect">
            <a:avLst/>
          </a:prstGeom>
          <a:noFill/>
          <a:ln>
            <a:noFill/>
          </a:ln>
        </p:spPr>
        <p:txBody>
          <a:bodyPr spcFirstLastPara="1" wrap="square" lIns="91425" tIns="45700" rIns="91425" bIns="45700" anchor="t" anchorCtr="0">
            <a:normAutofit/>
          </a:bodyPr>
          <a:lstStyle/>
          <a:p>
            <a:pPr marL="0" marR="0" lvl="0" indent="0" algn="l" rtl="0">
              <a:lnSpc>
                <a:spcPct val="150000"/>
              </a:lnSpc>
              <a:spcBef>
                <a:spcPts val="0"/>
              </a:spcBef>
              <a:spcAft>
                <a:spcPts val="0"/>
              </a:spcAft>
              <a:buClr>
                <a:schemeClr val="accent1"/>
              </a:buClr>
              <a:buSzPts val="1980"/>
              <a:buFont typeface="Noto Sans Symbols"/>
              <a:buNone/>
            </a:pPr>
            <a:r>
              <a:rPr lang="en-US" sz="1800" b="0" i="0" u="none" strike="noStrike" cap="none" dirty="0">
                <a:solidFill>
                  <a:schemeClr val="dk1"/>
                </a:solidFill>
                <a:latin typeface="Trebuchet MS" panose="020B0603020202020204" pitchFamily="34" charset="0"/>
                <a:ea typeface="Rockwell"/>
                <a:cs typeface="Rockwell"/>
                <a:sym typeface="Rockwell"/>
              </a:rPr>
              <a:t>Implicit Feedback: </a:t>
            </a:r>
            <a:endParaRPr sz="1800" b="0" i="0" u="none" strike="noStrike" cap="none" dirty="0">
              <a:solidFill>
                <a:schemeClr val="dk1"/>
              </a:solidFill>
              <a:latin typeface="Trebuchet MS" panose="020B0603020202020204" pitchFamily="34" charset="0"/>
              <a:ea typeface="Rockwell"/>
              <a:cs typeface="Rockwell"/>
              <a:sym typeface="Rockwell"/>
            </a:endParaRPr>
          </a:p>
          <a:p>
            <a:pPr marL="1200150" marR="0" lvl="2" indent="-285750" algn="l" rtl="0">
              <a:lnSpc>
                <a:spcPct val="100000"/>
              </a:lnSpc>
              <a:spcBef>
                <a:spcPts val="500"/>
              </a:spcBef>
              <a:spcAft>
                <a:spcPts val="0"/>
              </a:spcAft>
              <a:buClr>
                <a:schemeClr val="accent1"/>
              </a:buClr>
              <a:buSzPts val="1540"/>
              <a:buFont typeface="Wingdings" panose="05000000000000000000" pitchFamily="2" charset="2"/>
              <a:buChar char="Ø"/>
            </a:pPr>
            <a:r>
              <a:rPr lang="en-US" b="0" i="0" u="none" strike="noStrike" cap="none" dirty="0">
                <a:solidFill>
                  <a:schemeClr val="dk1"/>
                </a:solidFill>
                <a:latin typeface="Trebuchet MS" panose="020B0603020202020204" pitchFamily="34" charset="0"/>
                <a:ea typeface="Rockwell"/>
                <a:cs typeface="Rockwell"/>
                <a:sym typeface="Rockwell"/>
              </a:rPr>
              <a:t>For example, user activity, purchase history</a:t>
            </a:r>
            <a:endParaRPr dirty="0">
              <a:latin typeface="Trebuchet MS" panose="020B0603020202020204" pitchFamily="34" charset="0"/>
            </a:endParaRPr>
          </a:p>
          <a:p>
            <a:pPr marL="1200150" marR="0" lvl="2" indent="-285750" algn="l" rtl="0">
              <a:lnSpc>
                <a:spcPct val="100000"/>
              </a:lnSpc>
              <a:spcBef>
                <a:spcPts val="500"/>
              </a:spcBef>
              <a:spcAft>
                <a:spcPts val="0"/>
              </a:spcAft>
              <a:buClr>
                <a:schemeClr val="accent1"/>
              </a:buClr>
              <a:buSzPts val="1540"/>
              <a:buFont typeface="Wingdings" panose="05000000000000000000" pitchFamily="2" charset="2"/>
              <a:buChar char="Ø"/>
            </a:pPr>
            <a:r>
              <a:rPr lang="en-US" b="0" i="0" u="none" strike="noStrike" cap="none" dirty="0">
                <a:solidFill>
                  <a:schemeClr val="dk1"/>
                </a:solidFill>
                <a:latin typeface="Trebuchet MS" panose="020B0603020202020204" pitchFamily="34" charset="0"/>
                <a:ea typeface="Rockwell"/>
                <a:cs typeface="Rockwell"/>
                <a:sym typeface="Rockwell"/>
              </a:rPr>
              <a:t>Negative preference are  not known</a:t>
            </a:r>
            <a:endParaRPr dirty="0">
              <a:latin typeface="Trebuchet MS" panose="020B0603020202020204" pitchFamily="34" charset="0"/>
            </a:endParaRPr>
          </a:p>
          <a:p>
            <a:pPr marL="1200150" marR="0" lvl="2" indent="-285750" algn="l" rtl="0">
              <a:lnSpc>
                <a:spcPct val="100000"/>
              </a:lnSpc>
              <a:spcBef>
                <a:spcPts val="500"/>
              </a:spcBef>
              <a:spcAft>
                <a:spcPts val="0"/>
              </a:spcAft>
              <a:buClr>
                <a:schemeClr val="accent1"/>
              </a:buClr>
              <a:buSzPts val="1540"/>
              <a:buFont typeface="Wingdings" panose="05000000000000000000" pitchFamily="2" charset="2"/>
              <a:buChar char="Ø"/>
            </a:pPr>
            <a:r>
              <a:rPr lang="en-US" b="0" i="0" u="none" strike="noStrike" cap="none" dirty="0">
                <a:solidFill>
                  <a:schemeClr val="dk1"/>
                </a:solidFill>
                <a:latin typeface="Trebuchet MS" panose="020B0603020202020204" pitchFamily="34" charset="0"/>
                <a:ea typeface="Rockwell"/>
                <a:cs typeface="Rockwell"/>
                <a:sym typeface="Rockwell"/>
              </a:rPr>
              <a:t>Advantage : can easily be collected , truly reflects  the users preference</a:t>
            </a:r>
            <a:r>
              <a:rPr lang="en-US" sz="1400" b="0" i="0" u="none" strike="noStrike" cap="none" dirty="0">
                <a:solidFill>
                  <a:schemeClr val="dk1"/>
                </a:solidFill>
                <a:latin typeface="Rockwell"/>
                <a:ea typeface="Rockwell"/>
                <a:cs typeface="Rockwell"/>
                <a:sym typeface="Rockwell"/>
              </a:rPr>
              <a:t>.</a:t>
            </a:r>
            <a:endParaRPr sz="1400" b="0" i="0" u="none" strike="noStrike" cap="none" dirty="0">
              <a:solidFill>
                <a:schemeClr val="dk1"/>
              </a:solidFill>
              <a:latin typeface="Rockwell"/>
              <a:ea typeface="Rockwell"/>
              <a:cs typeface="Rockwell"/>
              <a:sym typeface="Rockwell"/>
            </a:endParaRPr>
          </a:p>
        </p:txBody>
      </p:sp>
      <p:sp>
        <p:nvSpPr>
          <p:cNvPr id="395" name="Google Shape;395;p7"/>
          <p:cNvSpPr txBox="1"/>
          <p:nvPr/>
        </p:nvSpPr>
        <p:spPr>
          <a:xfrm>
            <a:off x="4851918" y="5895952"/>
            <a:ext cx="7563183" cy="821335"/>
          </a:xfrm>
          <a:prstGeom prst="rect">
            <a:avLst/>
          </a:prstGeom>
          <a:noFill/>
          <a:ln>
            <a:noFill/>
          </a:ln>
        </p:spPr>
        <p:txBody>
          <a:bodyPr spcFirstLastPara="1" wrap="square" lIns="91425" tIns="45700" rIns="91425" bIns="45700" anchor="t" anchorCtr="0">
            <a:normAutofit fontScale="85000" lnSpcReduction="10000"/>
          </a:bodyPr>
          <a:lstStyle/>
          <a:p>
            <a:pPr marL="0" marR="0" lvl="0" indent="0" algn="l" rtl="0">
              <a:lnSpc>
                <a:spcPct val="150000"/>
              </a:lnSpc>
              <a:spcBef>
                <a:spcPts val="0"/>
              </a:spcBef>
              <a:spcAft>
                <a:spcPts val="0"/>
              </a:spcAft>
              <a:buClr>
                <a:schemeClr val="accent1"/>
              </a:buClr>
              <a:buSzPct val="110000"/>
              <a:buFont typeface="Noto Sans Symbols"/>
              <a:buNone/>
            </a:pPr>
            <a:r>
              <a:rPr lang="en-US" sz="2300" b="0" i="0" u="none" strike="noStrike" cap="none" dirty="0">
                <a:solidFill>
                  <a:schemeClr val="dk1"/>
                </a:solidFill>
                <a:latin typeface="Trebuchet MS" panose="020B0603020202020204" pitchFamily="34" charset="0"/>
                <a:ea typeface="Rockwell"/>
                <a:cs typeface="Rockwell"/>
                <a:sym typeface="Rockwell"/>
              </a:rPr>
              <a:t>Hybrid Feedback: </a:t>
            </a:r>
          </a:p>
          <a:p>
            <a:pPr marL="0" marR="0" lvl="0" indent="0" algn="l" rtl="0">
              <a:lnSpc>
                <a:spcPct val="150000"/>
              </a:lnSpc>
              <a:spcBef>
                <a:spcPts val="0"/>
              </a:spcBef>
              <a:spcAft>
                <a:spcPts val="0"/>
              </a:spcAft>
              <a:buClr>
                <a:schemeClr val="accent1"/>
              </a:buClr>
              <a:buSzPct val="110000"/>
              <a:buFont typeface="Noto Sans Symbols"/>
              <a:buNone/>
            </a:pPr>
            <a:r>
              <a:rPr lang="en-US" sz="1600" b="0" i="0" u="none" strike="noStrike" cap="none" dirty="0">
                <a:solidFill>
                  <a:schemeClr val="dk1"/>
                </a:solidFill>
                <a:latin typeface="Trebuchet MS" panose="020B0603020202020204" pitchFamily="34" charset="0"/>
                <a:ea typeface="Rockwell"/>
                <a:cs typeface="Rockwell"/>
                <a:sym typeface="Rockwell"/>
              </a:rPr>
              <a:t>Hybrid Feedback uses both explicit and implicit feedback to maximize prediction quality</a:t>
            </a:r>
            <a:endParaRPr sz="1600" b="0" i="0" u="none" strike="noStrike" cap="none" dirty="0">
              <a:solidFill>
                <a:schemeClr val="dk1"/>
              </a:solidFill>
              <a:latin typeface="Trebuchet MS" panose="020B0603020202020204" pitchFamily="34" charset="0"/>
              <a:ea typeface="Rockwell"/>
              <a:cs typeface="Rockwell"/>
              <a:sym typeface="Rockwell"/>
            </a:endParaRPr>
          </a:p>
        </p:txBody>
      </p:sp>
      <p:pic>
        <p:nvPicPr>
          <p:cNvPr id="396" name="Google Shape;396;p7" descr="GitHub - CSKrishna/Recommender-Systems-for-Implicit-Feedback-datasets:  Matrix Factorization augmented with customer item meta data"/>
          <p:cNvPicPr preferRelativeResize="0"/>
          <p:nvPr/>
        </p:nvPicPr>
        <p:blipFill rotWithShape="1">
          <a:blip r:embed="rId4">
            <a:alphaModFix/>
          </a:blip>
          <a:srcRect b="47580"/>
          <a:stretch/>
        </p:blipFill>
        <p:spPr>
          <a:xfrm>
            <a:off x="6730931" y="4303246"/>
            <a:ext cx="5174882" cy="12524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8"/>
          <p:cNvSpPr txBox="1">
            <a:spLocks noGrp="1"/>
          </p:cNvSpPr>
          <p:nvPr>
            <p:ph type="title"/>
          </p:nvPr>
        </p:nvSpPr>
        <p:spPr>
          <a:xfrm>
            <a:off x="897962" y="2344917"/>
            <a:ext cx="3501197" cy="2168165"/>
          </a:xfrm>
          <a:prstGeom prst="rect">
            <a:avLst/>
          </a:prstGeom>
          <a:noFill/>
          <a:ln>
            <a:noFill/>
          </a:ln>
        </p:spPr>
        <p:txBody>
          <a:bodyPr spcFirstLastPara="1" wrap="square" lIns="228600" tIns="228600" rIns="228600" bIns="0" anchor="b" anchorCtr="0">
            <a:noAutofit/>
          </a:bodyPr>
          <a:lstStyle/>
          <a:p>
            <a:pPr marL="0" lvl="0" indent="0" algn="ctr" rtl="0">
              <a:lnSpc>
                <a:spcPct val="150000"/>
              </a:lnSpc>
              <a:spcBef>
                <a:spcPts val="0"/>
              </a:spcBef>
              <a:spcAft>
                <a:spcPts val="0"/>
              </a:spcAft>
              <a:buClr>
                <a:srgbClr val="FFFEFF"/>
              </a:buClr>
              <a:buSzPts val="3200"/>
              <a:buFont typeface="Calibri"/>
              <a:buNone/>
            </a:pPr>
            <a:r>
              <a:rPr lang="en-US" dirty="0">
                <a:solidFill>
                  <a:schemeClr val="bg1"/>
                </a:solidFill>
                <a:latin typeface="Trebuchet MS" panose="020B0603020202020204" pitchFamily="34" charset="0"/>
              </a:rPr>
              <a:t>HANDLING THE COLD START PROBLEM</a:t>
            </a:r>
            <a:endParaRPr dirty="0">
              <a:solidFill>
                <a:schemeClr val="bg1"/>
              </a:solidFill>
              <a:latin typeface="Trebuchet MS" panose="020B0603020202020204" pitchFamily="34" charset="0"/>
            </a:endParaRPr>
          </a:p>
        </p:txBody>
      </p:sp>
      <p:sp>
        <p:nvSpPr>
          <p:cNvPr id="402" name="Google Shape;402;p8"/>
          <p:cNvSpPr txBox="1">
            <a:spLocks noGrp="1"/>
          </p:cNvSpPr>
          <p:nvPr>
            <p:ph type="body" idx="1"/>
          </p:nvPr>
        </p:nvSpPr>
        <p:spPr>
          <a:xfrm>
            <a:off x="5109981" y="80854"/>
            <a:ext cx="6275035" cy="2427002"/>
          </a:xfrm>
          <a:prstGeom prst="rect">
            <a:avLst/>
          </a:prstGeom>
          <a:noFill/>
          <a:ln>
            <a:noFill/>
          </a:ln>
        </p:spPr>
        <p:txBody>
          <a:bodyPr spcFirstLastPara="1" wrap="square" lIns="91425" tIns="45700" rIns="91425" bIns="45700" anchor="ctr" anchorCtr="0">
            <a:normAutofit/>
          </a:bodyPr>
          <a:lstStyle/>
          <a:p>
            <a:pPr marL="0" lvl="0" indent="0" algn="just" rtl="0">
              <a:lnSpc>
                <a:spcPct val="100000"/>
              </a:lnSpc>
              <a:spcBef>
                <a:spcPts val="0"/>
              </a:spcBef>
              <a:spcAft>
                <a:spcPts val="0"/>
              </a:spcAft>
              <a:buSzPts val="1540"/>
              <a:buNone/>
            </a:pPr>
            <a:r>
              <a:rPr lang="en-US" sz="1400" dirty="0">
                <a:solidFill>
                  <a:srgbClr val="292929"/>
                </a:solidFill>
                <a:latin typeface="Trebuchet MS" panose="020B0603020202020204" pitchFamily="34" charset="0"/>
                <a:ea typeface="Trebuchet MS"/>
                <a:cs typeface="Trebuchet MS"/>
                <a:sym typeface="Trebuchet MS"/>
              </a:rPr>
              <a:t>The recommender system face a problem when there is very little data available related to the user or item. There are two types of cold-start problem:- </a:t>
            </a:r>
            <a:endParaRPr dirty="0">
              <a:latin typeface="Trebuchet MS" panose="020B0603020202020204" pitchFamily="34" charset="0"/>
            </a:endParaRPr>
          </a:p>
          <a:p>
            <a:pPr marL="1200150" lvl="2" indent="-285750" algn="just" rtl="0">
              <a:lnSpc>
                <a:spcPct val="100000"/>
              </a:lnSpc>
              <a:spcBef>
                <a:spcPts val="500"/>
              </a:spcBef>
              <a:spcAft>
                <a:spcPts val="0"/>
              </a:spcAft>
              <a:buSzPts val="1540"/>
              <a:buFont typeface="Arial" panose="020B0604020202020204" pitchFamily="34" charset="0"/>
              <a:buChar char="•"/>
            </a:pPr>
            <a:r>
              <a:rPr lang="en-US" dirty="0">
                <a:solidFill>
                  <a:srgbClr val="292929"/>
                </a:solidFill>
                <a:latin typeface="Trebuchet MS" panose="020B0603020202020204" pitchFamily="34" charset="0"/>
                <a:ea typeface="Trebuchet MS"/>
                <a:cs typeface="Trebuchet MS"/>
                <a:sym typeface="Trebuchet MS"/>
              </a:rPr>
              <a:t>User cold-start problems</a:t>
            </a:r>
            <a:endParaRPr dirty="0">
              <a:latin typeface="Trebuchet MS" panose="020B0603020202020204" pitchFamily="34" charset="0"/>
            </a:endParaRPr>
          </a:p>
          <a:p>
            <a:pPr marL="1200150" lvl="2" indent="-285750" algn="just" rtl="0">
              <a:lnSpc>
                <a:spcPct val="100000"/>
              </a:lnSpc>
              <a:spcBef>
                <a:spcPts val="500"/>
              </a:spcBef>
              <a:spcAft>
                <a:spcPts val="0"/>
              </a:spcAft>
              <a:buSzPts val="1540"/>
              <a:buFont typeface="Arial" panose="020B0604020202020204" pitchFamily="34" charset="0"/>
              <a:buChar char="•"/>
            </a:pPr>
            <a:r>
              <a:rPr lang="en-US" dirty="0">
                <a:solidFill>
                  <a:srgbClr val="292929"/>
                </a:solidFill>
                <a:latin typeface="Trebuchet MS" panose="020B0603020202020204" pitchFamily="34" charset="0"/>
                <a:ea typeface="Trebuchet MS"/>
                <a:cs typeface="Trebuchet MS"/>
                <a:sym typeface="Trebuchet MS"/>
              </a:rPr>
              <a:t>Product cold-start problems</a:t>
            </a:r>
            <a:endParaRPr dirty="0">
              <a:latin typeface="Trebuchet MS" panose="020B0603020202020204" pitchFamily="34" charset="0"/>
            </a:endParaRPr>
          </a:p>
          <a:p>
            <a:pPr marL="914400" lvl="2" indent="0" algn="just" rtl="0">
              <a:lnSpc>
                <a:spcPct val="100000"/>
              </a:lnSpc>
              <a:spcBef>
                <a:spcPts val="500"/>
              </a:spcBef>
              <a:spcAft>
                <a:spcPts val="0"/>
              </a:spcAft>
              <a:buSzPts val="1320"/>
              <a:buNone/>
            </a:pPr>
            <a:endParaRPr sz="1200" dirty="0">
              <a:solidFill>
                <a:srgbClr val="292929"/>
              </a:solidFill>
              <a:latin typeface="Trebuchet MS" panose="020B0603020202020204" pitchFamily="34" charset="0"/>
              <a:ea typeface="Trebuchet MS"/>
              <a:cs typeface="Trebuchet MS"/>
              <a:sym typeface="Trebuchet MS"/>
            </a:endParaRPr>
          </a:p>
          <a:p>
            <a:pPr marL="0" lvl="0" indent="0" algn="l" rtl="0">
              <a:lnSpc>
                <a:spcPct val="120000"/>
              </a:lnSpc>
              <a:spcBef>
                <a:spcPts val="1000"/>
              </a:spcBef>
              <a:spcAft>
                <a:spcPts val="0"/>
              </a:spcAft>
              <a:buSzPts val="1980"/>
              <a:buNone/>
            </a:pPr>
            <a:r>
              <a:rPr lang="en-US" dirty="0">
                <a:latin typeface="Trebuchet MS" panose="020B0603020202020204" pitchFamily="34" charset="0"/>
              </a:rPr>
              <a:t>REASONS:</a:t>
            </a:r>
            <a:endParaRPr dirty="0">
              <a:latin typeface="Trebuchet MS" panose="020B0603020202020204" pitchFamily="34" charset="0"/>
            </a:endParaRPr>
          </a:p>
        </p:txBody>
      </p:sp>
      <p:pic>
        <p:nvPicPr>
          <p:cNvPr id="403" name="Google Shape;403;p8"/>
          <p:cNvPicPr preferRelativeResize="0"/>
          <p:nvPr/>
        </p:nvPicPr>
        <p:blipFill rotWithShape="1">
          <a:blip r:embed="rId3">
            <a:alphaModFix/>
          </a:blip>
          <a:srcRect/>
          <a:stretch/>
        </p:blipFill>
        <p:spPr>
          <a:xfrm>
            <a:off x="6288476" y="2248677"/>
            <a:ext cx="3519512" cy="2931985"/>
          </a:xfrm>
          <a:prstGeom prst="rect">
            <a:avLst/>
          </a:prstGeom>
          <a:noFill/>
          <a:ln>
            <a:noFill/>
          </a:ln>
        </p:spPr>
      </p:pic>
      <p:sp>
        <p:nvSpPr>
          <p:cNvPr id="404" name="Google Shape;404;p8"/>
          <p:cNvSpPr txBox="1"/>
          <p:nvPr/>
        </p:nvSpPr>
        <p:spPr>
          <a:xfrm>
            <a:off x="5109982" y="5271837"/>
            <a:ext cx="6275035" cy="1231932"/>
          </a:xfrm>
          <a:prstGeom prst="rect">
            <a:avLst/>
          </a:prstGeom>
          <a:noFill/>
          <a:ln>
            <a:noFill/>
          </a:ln>
        </p:spPr>
        <p:txBody>
          <a:bodyPr spcFirstLastPara="1" wrap="square" lIns="91425" tIns="45700" rIns="91425" bIns="45700" anchor="ctr" anchorCtr="0">
            <a:normAutofit fontScale="92500" lnSpcReduction="10000"/>
          </a:bodyPr>
          <a:lstStyle/>
          <a:p>
            <a:pPr marR="0" lvl="0" algn="l" rtl="0">
              <a:lnSpc>
                <a:spcPct val="120000"/>
              </a:lnSpc>
              <a:spcBef>
                <a:spcPts val="0"/>
              </a:spcBef>
              <a:spcAft>
                <a:spcPts val="0"/>
              </a:spcAft>
              <a:buClr>
                <a:schemeClr val="accent1"/>
              </a:buClr>
              <a:buSzPct val="109999"/>
            </a:pPr>
            <a:r>
              <a:rPr lang="en-US" sz="1800" b="0" i="0" u="none" strike="noStrike" cap="none" dirty="0">
                <a:solidFill>
                  <a:schemeClr val="dk1"/>
                </a:solidFill>
                <a:latin typeface="Trebuchet MS" panose="020B0603020202020204" pitchFamily="34" charset="0"/>
                <a:ea typeface="Rockwell"/>
                <a:cs typeface="Rockwell"/>
                <a:sym typeface="Rockwell"/>
              </a:rPr>
              <a:t>Mitigation Technique</a:t>
            </a:r>
            <a:endParaRPr dirty="0">
              <a:latin typeface="Trebuchet MS" panose="020B0603020202020204" pitchFamily="34" charset="0"/>
            </a:endParaRPr>
          </a:p>
          <a:p>
            <a:pPr marL="1200150" marR="0" lvl="2" indent="-285750" algn="l" rtl="0">
              <a:lnSpc>
                <a:spcPct val="120000"/>
              </a:lnSpc>
              <a:spcBef>
                <a:spcPts val="500"/>
              </a:spcBef>
              <a:spcAft>
                <a:spcPts val="0"/>
              </a:spcAft>
              <a:buClr>
                <a:schemeClr val="accent1"/>
              </a:buClr>
              <a:buSzPct val="110000"/>
              <a:buFont typeface="Arial" panose="020B0604020202020204" pitchFamily="34" charset="0"/>
              <a:buChar char="•"/>
            </a:pPr>
            <a:r>
              <a:rPr lang="en-US" sz="1400" b="0" i="0" u="none" strike="noStrike" cap="none" dirty="0">
                <a:solidFill>
                  <a:schemeClr val="dk1"/>
                </a:solidFill>
                <a:latin typeface="Trebuchet MS" panose="020B0603020202020204" pitchFamily="34" charset="0"/>
                <a:ea typeface="Rockwell"/>
                <a:cs typeface="Rockwell"/>
                <a:sym typeface="Rockwell"/>
              </a:rPr>
              <a:t>Representative Approach</a:t>
            </a:r>
            <a:endParaRPr dirty="0">
              <a:latin typeface="Trebuchet MS" panose="020B0603020202020204" pitchFamily="34" charset="0"/>
            </a:endParaRPr>
          </a:p>
          <a:p>
            <a:pPr marL="1200150" marR="0" lvl="2" indent="-285750" algn="l" rtl="0">
              <a:lnSpc>
                <a:spcPct val="120000"/>
              </a:lnSpc>
              <a:spcBef>
                <a:spcPts val="500"/>
              </a:spcBef>
              <a:spcAft>
                <a:spcPts val="0"/>
              </a:spcAft>
              <a:buClr>
                <a:schemeClr val="accent1"/>
              </a:buClr>
              <a:buSzPct val="110000"/>
              <a:buFont typeface="Arial" panose="020B0604020202020204" pitchFamily="34" charset="0"/>
              <a:buChar char="•"/>
            </a:pPr>
            <a:r>
              <a:rPr lang="en-US" sz="1400" b="0" i="0" u="none" strike="noStrike" cap="none" dirty="0">
                <a:solidFill>
                  <a:schemeClr val="dk1"/>
                </a:solidFill>
                <a:latin typeface="Trebuchet MS" panose="020B0603020202020204" pitchFamily="34" charset="0"/>
                <a:ea typeface="Rockwell"/>
                <a:cs typeface="Rockwell"/>
                <a:sym typeface="Rockwell"/>
              </a:rPr>
              <a:t>Feature Mapping</a:t>
            </a:r>
            <a:endParaRPr dirty="0">
              <a:latin typeface="Trebuchet MS" panose="020B0603020202020204" pitchFamily="34" charset="0"/>
            </a:endParaRPr>
          </a:p>
          <a:p>
            <a:pPr marL="1200150" marR="0" lvl="2" indent="-285750" algn="l" rtl="0">
              <a:lnSpc>
                <a:spcPct val="120000"/>
              </a:lnSpc>
              <a:spcBef>
                <a:spcPts val="500"/>
              </a:spcBef>
              <a:spcAft>
                <a:spcPts val="0"/>
              </a:spcAft>
              <a:buClr>
                <a:schemeClr val="accent1"/>
              </a:buClr>
              <a:buSzPct val="110000"/>
              <a:buFont typeface="Arial" panose="020B0604020202020204" pitchFamily="34" charset="0"/>
              <a:buChar char="•"/>
            </a:pPr>
            <a:r>
              <a:rPr lang="en-US" sz="1400" b="0" i="0" u="none" strike="noStrike" cap="none" dirty="0">
                <a:solidFill>
                  <a:schemeClr val="dk1"/>
                </a:solidFill>
                <a:latin typeface="Trebuchet MS" panose="020B0603020202020204" pitchFamily="34" charset="0"/>
                <a:ea typeface="Rockwell"/>
                <a:cs typeface="Rockwell"/>
                <a:sym typeface="Rockwell"/>
              </a:rPr>
              <a:t>Hybrid Approach </a:t>
            </a:r>
            <a:endParaRPr sz="1400" b="0" i="0" u="none" strike="noStrike" cap="none" dirty="0">
              <a:solidFill>
                <a:schemeClr val="dk1"/>
              </a:solidFill>
              <a:latin typeface="Trebuchet MS" panose="020B0603020202020204" pitchFamily="34" charset="0"/>
              <a:ea typeface="Rockwell"/>
              <a:cs typeface="Rockwell"/>
              <a:sym typeface="Rockwe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29" name="Google Shape;409;p9">
            <a:extLst>
              <a:ext uri="{FF2B5EF4-FFF2-40B4-BE49-F238E27FC236}">
                <a16:creationId xmlns:a16="http://schemas.microsoft.com/office/drawing/2014/main" id="{1FDA767D-9A3F-4548-9ED0-F74D402C6AC5}"/>
              </a:ext>
            </a:extLst>
          </p:cNvPr>
          <p:cNvSpPr/>
          <p:nvPr/>
        </p:nvSpPr>
        <p:spPr>
          <a:xfrm>
            <a:off x="0" y="0"/>
            <a:ext cx="12192000" cy="83975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4400" b="0" i="0" u="none" strike="noStrike" cap="none" dirty="0">
                <a:solidFill>
                  <a:schemeClr val="bg1"/>
                </a:solidFill>
                <a:latin typeface="Trebuchet MS" panose="020B0603020202020204" pitchFamily="34" charset="0"/>
                <a:ea typeface="Rockwell"/>
                <a:cs typeface="Rockwell"/>
                <a:sym typeface="Rockwell"/>
              </a:rPr>
              <a:t>ACTION PLAN</a:t>
            </a:r>
            <a:endParaRPr sz="4400" b="0" i="0" u="none" strike="noStrike" cap="none" dirty="0">
              <a:solidFill>
                <a:schemeClr val="bg1"/>
              </a:solidFill>
              <a:latin typeface="Trebuchet MS" panose="020B0603020202020204" pitchFamily="34" charset="0"/>
              <a:ea typeface="Rockwell"/>
              <a:cs typeface="Rockwell"/>
              <a:sym typeface="Rockwell"/>
            </a:endParaRPr>
          </a:p>
        </p:txBody>
      </p:sp>
      <p:cxnSp>
        <p:nvCxnSpPr>
          <p:cNvPr id="7" name="Straight Arrow Connector 6">
            <a:extLst>
              <a:ext uri="{FF2B5EF4-FFF2-40B4-BE49-F238E27FC236}">
                <a16:creationId xmlns:a16="http://schemas.microsoft.com/office/drawing/2014/main" id="{2B80510F-DB37-40EF-8D9A-2ADD6D3FF436}"/>
              </a:ext>
            </a:extLst>
          </p:cNvPr>
          <p:cNvCxnSpPr>
            <a:cxnSpLocks/>
          </p:cNvCxnSpPr>
          <p:nvPr/>
        </p:nvCxnSpPr>
        <p:spPr>
          <a:xfrm flipV="1">
            <a:off x="4328481" y="1801339"/>
            <a:ext cx="502758" cy="2684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FA08042-5DEC-4990-BBDF-752F7181B46E}"/>
              </a:ext>
            </a:extLst>
          </p:cNvPr>
          <p:cNvCxnSpPr>
            <a:cxnSpLocks/>
          </p:cNvCxnSpPr>
          <p:nvPr/>
        </p:nvCxnSpPr>
        <p:spPr>
          <a:xfrm>
            <a:off x="6864199" y="1718798"/>
            <a:ext cx="509623" cy="2562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6" name="Oval 45">
            <a:extLst>
              <a:ext uri="{FF2B5EF4-FFF2-40B4-BE49-F238E27FC236}">
                <a16:creationId xmlns:a16="http://schemas.microsoft.com/office/drawing/2014/main" id="{1F4B6735-1E6A-44E5-9211-D28C1FF68DB1}"/>
              </a:ext>
            </a:extLst>
          </p:cNvPr>
          <p:cNvSpPr/>
          <p:nvPr/>
        </p:nvSpPr>
        <p:spPr>
          <a:xfrm>
            <a:off x="2578859" y="1844853"/>
            <a:ext cx="1696242" cy="1350549"/>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latin typeface="Trebuchet MS" panose="020B0603020202020204" pitchFamily="34" charset="0"/>
              </a:rPr>
              <a:t>Data Collection from Spotify</a:t>
            </a:r>
          </a:p>
        </p:txBody>
      </p:sp>
      <p:sp>
        <p:nvSpPr>
          <p:cNvPr id="49" name="Oval 48">
            <a:extLst>
              <a:ext uri="{FF2B5EF4-FFF2-40B4-BE49-F238E27FC236}">
                <a16:creationId xmlns:a16="http://schemas.microsoft.com/office/drawing/2014/main" id="{0C430E0C-DD1B-4662-A507-F4C084AE26A7}"/>
              </a:ext>
            </a:extLst>
          </p:cNvPr>
          <p:cNvSpPr/>
          <p:nvPr/>
        </p:nvSpPr>
        <p:spPr>
          <a:xfrm>
            <a:off x="4952173" y="1223857"/>
            <a:ext cx="1791092" cy="135054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latin typeface="Trebuchet MS" panose="020B0603020202020204" pitchFamily="34" charset="0"/>
              </a:rPr>
              <a:t>Data Preparation</a:t>
            </a:r>
          </a:p>
        </p:txBody>
      </p:sp>
      <p:sp>
        <p:nvSpPr>
          <p:cNvPr id="50" name="Oval 49">
            <a:extLst>
              <a:ext uri="{FF2B5EF4-FFF2-40B4-BE49-F238E27FC236}">
                <a16:creationId xmlns:a16="http://schemas.microsoft.com/office/drawing/2014/main" id="{E684F8FA-D0F7-42C4-80A7-F10FCB19E43E}"/>
              </a:ext>
            </a:extLst>
          </p:cNvPr>
          <p:cNvSpPr/>
          <p:nvPr/>
        </p:nvSpPr>
        <p:spPr>
          <a:xfrm>
            <a:off x="2385562" y="3662597"/>
            <a:ext cx="1696242" cy="134303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effectLst>
                  <a:outerShdw blurRad="38100" dist="38100" dir="2700000" algn="tl">
                    <a:srgbClr val="000000">
                      <a:alpha val="43137"/>
                    </a:srgbClr>
                  </a:outerShdw>
                </a:effectLst>
                <a:latin typeface="Trebuchet MS" panose="020B0603020202020204" pitchFamily="34" charset="0"/>
              </a:rPr>
              <a:t>Deployment </a:t>
            </a:r>
          </a:p>
        </p:txBody>
      </p:sp>
      <p:sp>
        <p:nvSpPr>
          <p:cNvPr id="51" name="Oval 50">
            <a:extLst>
              <a:ext uri="{FF2B5EF4-FFF2-40B4-BE49-F238E27FC236}">
                <a16:creationId xmlns:a16="http://schemas.microsoft.com/office/drawing/2014/main" id="{B8192450-CB64-4DD7-A7B8-72F0EA15B972}"/>
              </a:ext>
            </a:extLst>
          </p:cNvPr>
          <p:cNvSpPr/>
          <p:nvPr/>
        </p:nvSpPr>
        <p:spPr>
          <a:xfrm>
            <a:off x="3567076" y="5182823"/>
            <a:ext cx="1714834" cy="142344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effectLst>
                  <a:outerShdw blurRad="38100" dist="38100" dir="2700000" algn="tl">
                    <a:srgbClr val="000000">
                      <a:alpha val="43137"/>
                    </a:srgbClr>
                  </a:outerShdw>
                </a:effectLst>
                <a:latin typeface="Trebuchet MS" panose="020B0603020202020204" pitchFamily="34" charset="0"/>
              </a:rPr>
              <a:t>Evaluation</a:t>
            </a:r>
            <a:endParaRPr lang="en-IN" dirty="0">
              <a:ln w="0"/>
              <a:solidFill>
                <a:schemeClr val="tx1"/>
              </a:solidFill>
              <a:effectLst>
                <a:outerShdw blurRad="38100" dist="38100" dir="2700000" algn="tl">
                  <a:srgbClr val="000000">
                    <a:alpha val="43137"/>
                  </a:srgbClr>
                </a:outerShdw>
              </a:effectLst>
              <a:latin typeface="Trebuchet MS" panose="020B0603020202020204" pitchFamily="34" charset="0"/>
            </a:endParaRPr>
          </a:p>
        </p:txBody>
      </p:sp>
      <p:sp>
        <p:nvSpPr>
          <p:cNvPr id="52" name="Oval 51">
            <a:extLst>
              <a:ext uri="{FF2B5EF4-FFF2-40B4-BE49-F238E27FC236}">
                <a16:creationId xmlns:a16="http://schemas.microsoft.com/office/drawing/2014/main" id="{2C14BB13-1774-4565-BD3D-7675FF9816FC}"/>
              </a:ext>
            </a:extLst>
          </p:cNvPr>
          <p:cNvSpPr/>
          <p:nvPr/>
        </p:nvSpPr>
        <p:spPr>
          <a:xfrm>
            <a:off x="6038881" y="5282393"/>
            <a:ext cx="1791087" cy="134303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effectLst>
                  <a:outerShdw blurRad="38100" dist="38100" dir="2700000" algn="tl">
                    <a:srgbClr val="000000">
                      <a:alpha val="43137"/>
                    </a:srgbClr>
                  </a:outerShdw>
                </a:effectLst>
                <a:latin typeface="Trebuchet MS" panose="020B0603020202020204" pitchFamily="34" charset="0"/>
              </a:rPr>
              <a:t>Model Building</a:t>
            </a:r>
          </a:p>
        </p:txBody>
      </p:sp>
      <p:sp>
        <p:nvSpPr>
          <p:cNvPr id="53" name="Oval 52">
            <a:extLst>
              <a:ext uri="{FF2B5EF4-FFF2-40B4-BE49-F238E27FC236}">
                <a16:creationId xmlns:a16="http://schemas.microsoft.com/office/drawing/2014/main" id="{1C4A0323-5778-4189-B9B5-C257E4FC0108}"/>
              </a:ext>
            </a:extLst>
          </p:cNvPr>
          <p:cNvSpPr/>
          <p:nvPr/>
        </p:nvSpPr>
        <p:spPr>
          <a:xfrm>
            <a:off x="7528315" y="3759376"/>
            <a:ext cx="1791087" cy="134303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effectLst>
                  <a:outerShdw blurRad="38100" dist="38100" dir="2700000" algn="tl">
                    <a:srgbClr val="000000">
                      <a:alpha val="43137"/>
                    </a:srgbClr>
                  </a:outerShdw>
                </a:effectLst>
                <a:latin typeface="Trebuchet MS" panose="020B0603020202020204" pitchFamily="34" charset="0"/>
              </a:rPr>
              <a:t>Data Visualization </a:t>
            </a:r>
          </a:p>
        </p:txBody>
      </p:sp>
      <p:sp>
        <p:nvSpPr>
          <p:cNvPr id="54" name="Oval 53">
            <a:extLst>
              <a:ext uri="{FF2B5EF4-FFF2-40B4-BE49-F238E27FC236}">
                <a16:creationId xmlns:a16="http://schemas.microsoft.com/office/drawing/2014/main" id="{DF70352D-51CE-490E-9261-6A081B1C3FD8}"/>
              </a:ext>
            </a:extLst>
          </p:cNvPr>
          <p:cNvSpPr/>
          <p:nvPr/>
        </p:nvSpPr>
        <p:spPr>
          <a:xfrm>
            <a:off x="7248393" y="1837305"/>
            <a:ext cx="1791090" cy="1394063"/>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effectLst>
                  <a:outerShdw blurRad="38100" dist="38100" dir="2700000" algn="tl">
                    <a:srgbClr val="000000">
                      <a:alpha val="43137"/>
                    </a:srgbClr>
                  </a:outerShdw>
                </a:effectLst>
                <a:latin typeface="Trebuchet MS" panose="020B0603020202020204" pitchFamily="34" charset="0"/>
              </a:rPr>
              <a:t>Exploratory Data Analysis</a:t>
            </a:r>
          </a:p>
        </p:txBody>
      </p:sp>
      <p:cxnSp>
        <p:nvCxnSpPr>
          <p:cNvPr id="65" name="Straight Arrow Connector 64">
            <a:extLst>
              <a:ext uri="{FF2B5EF4-FFF2-40B4-BE49-F238E27FC236}">
                <a16:creationId xmlns:a16="http://schemas.microsoft.com/office/drawing/2014/main" id="{07EF73B1-413A-4A0D-A150-6FF28092DC46}"/>
              </a:ext>
            </a:extLst>
          </p:cNvPr>
          <p:cNvCxnSpPr>
            <a:cxnSpLocks/>
          </p:cNvCxnSpPr>
          <p:nvPr/>
        </p:nvCxnSpPr>
        <p:spPr>
          <a:xfrm>
            <a:off x="8423861" y="3307327"/>
            <a:ext cx="0" cy="3552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Straight Arrow Connector 68">
            <a:extLst>
              <a:ext uri="{FF2B5EF4-FFF2-40B4-BE49-F238E27FC236}">
                <a16:creationId xmlns:a16="http://schemas.microsoft.com/office/drawing/2014/main" id="{06B4DA49-6058-4863-9956-F9FF18EC8831}"/>
              </a:ext>
            </a:extLst>
          </p:cNvPr>
          <p:cNvCxnSpPr>
            <a:cxnSpLocks/>
          </p:cNvCxnSpPr>
          <p:nvPr/>
        </p:nvCxnSpPr>
        <p:spPr>
          <a:xfrm flipH="1">
            <a:off x="7946796" y="5392132"/>
            <a:ext cx="394284" cy="3252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CFAABD51-A000-4A89-8A6D-BADC2506050A}"/>
              </a:ext>
            </a:extLst>
          </p:cNvPr>
          <p:cNvCxnSpPr>
            <a:cxnSpLocks/>
          </p:cNvCxnSpPr>
          <p:nvPr/>
        </p:nvCxnSpPr>
        <p:spPr>
          <a:xfrm flipH="1">
            <a:off x="5398738" y="6070862"/>
            <a:ext cx="52332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a:extLst>
              <a:ext uri="{FF2B5EF4-FFF2-40B4-BE49-F238E27FC236}">
                <a16:creationId xmlns:a16="http://schemas.microsoft.com/office/drawing/2014/main" id="{EF8C92AF-58EB-41C7-8276-20C67CD7E522}"/>
              </a:ext>
            </a:extLst>
          </p:cNvPr>
          <p:cNvCxnSpPr>
            <a:cxnSpLocks/>
          </p:cNvCxnSpPr>
          <p:nvPr/>
        </p:nvCxnSpPr>
        <p:spPr>
          <a:xfrm flipH="1" flipV="1">
            <a:off x="3416098" y="5135263"/>
            <a:ext cx="192621" cy="3450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6" name="Google Shape;409;p9">
            <a:extLst>
              <a:ext uri="{FF2B5EF4-FFF2-40B4-BE49-F238E27FC236}">
                <a16:creationId xmlns:a16="http://schemas.microsoft.com/office/drawing/2014/main" id="{FD672BF3-79C6-434B-8365-5D045AB5EE0A}"/>
              </a:ext>
            </a:extLst>
          </p:cNvPr>
          <p:cNvSpPr/>
          <p:nvPr/>
        </p:nvSpPr>
        <p:spPr>
          <a:xfrm>
            <a:off x="-1" y="0"/>
            <a:ext cx="12192000" cy="839754"/>
          </a:xfrm>
          <a:prstGeom prst="rect">
            <a:avLst/>
          </a:prstGeom>
          <a:solidFill>
            <a:schemeClr val="accent1"/>
          </a:solidFill>
          <a:ln>
            <a:noFill/>
          </a:ln>
        </p:spPr>
        <p:txBody>
          <a:bodyPr spcFirstLastPara="1" wrap="square" lIns="91425" tIns="45700" rIns="91425" bIns="45700" anchor="ctr" anchorCtr="0">
            <a:noAutofit/>
          </a:bodyPr>
          <a:lstStyle/>
          <a:p>
            <a:pPr algn="ctr"/>
            <a:r>
              <a:rPr lang="en-IN" sz="4400" dirty="0">
                <a:solidFill>
                  <a:schemeClr val="bg1"/>
                </a:solidFill>
                <a:effectLst>
                  <a:outerShdw blurRad="38100" dist="38100" dir="2700000" algn="tl">
                    <a:srgbClr val="000000">
                      <a:alpha val="43137"/>
                    </a:srgbClr>
                  </a:outerShdw>
                </a:effectLst>
                <a:latin typeface="Trebuchet MS" panose="020B0603020202020204" pitchFamily="34" charset="0"/>
              </a:rPr>
              <a:t>DATA COLLECTION</a:t>
            </a:r>
          </a:p>
        </p:txBody>
      </p:sp>
      <p:sp>
        <p:nvSpPr>
          <p:cNvPr id="11" name="Google Shape;409;p9">
            <a:extLst>
              <a:ext uri="{FF2B5EF4-FFF2-40B4-BE49-F238E27FC236}">
                <a16:creationId xmlns:a16="http://schemas.microsoft.com/office/drawing/2014/main" id="{E37F4C25-AC66-470F-99C6-0D8DC9396414}"/>
              </a:ext>
            </a:extLst>
          </p:cNvPr>
          <p:cNvSpPr/>
          <p:nvPr/>
        </p:nvSpPr>
        <p:spPr>
          <a:xfrm>
            <a:off x="219959" y="1010239"/>
            <a:ext cx="11972041" cy="108251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spcFirstLastPara="1" wrap="square" lIns="91425" tIns="45700" rIns="91425" bIns="45700" anchor="ctr" anchorCtr="0">
            <a:noAutofit/>
          </a:bodyPr>
          <a:lstStyle/>
          <a:p>
            <a:pPr algn="ctr"/>
            <a:r>
              <a:rPr lang="en-IN" sz="32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We have collected the dataset from Spotify</a:t>
            </a:r>
          </a:p>
        </p:txBody>
      </p:sp>
      <p:pic>
        <p:nvPicPr>
          <p:cNvPr id="5" name="Picture 4">
            <a:extLst>
              <a:ext uri="{FF2B5EF4-FFF2-40B4-BE49-F238E27FC236}">
                <a16:creationId xmlns:a16="http://schemas.microsoft.com/office/drawing/2014/main" id="{5F6BF1E5-167A-44D5-ACCA-FADF16E74CEB}"/>
              </a:ext>
            </a:extLst>
          </p:cNvPr>
          <p:cNvPicPr>
            <a:picLocks noChangeAspect="1"/>
          </p:cNvPicPr>
          <p:nvPr/>
        </p:nvPicPr>
        <p:blipFill rotWithShape="1">
          <a:blip r:embed="rId3"/>
          <a:srcRect l="22267" t="22131" r="21135" b="34158"/>
          <a:stretch/>
        </p:blipFill>
        <p:spPr>
          <a:xfrm>
            <a:off x="1269475" y="2263235"/>
            <a:ext cx="9653048" cy="4193539"/>
          </a:xfrm>
          <a:prstGeom prst="rect">
            <a:avLst/>
          </a:prstGeom>
        </p:spPr>
      </p:pic>
    </p:spTree>
    <p:extLst>
      <p:ext uri="{BB962C8B-B14F-4D97-AF65-F5344CB8AC3E}">
        <p14:creationId xmlns:p14="http://schemas.microsoft.com/office/powerpoint/2010/main" val="3392454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6" name="Google Shape;409;p9">
            <a:extLst>
              <a:ext uri="{FF2B5EF4-FFF2-40B4-BE49-F238E27FC236}">
                <a16:creationId xmlns:a16="http://schemas.microsoft.com/office/drawing/2014/main" id="{FD672BF3-79C6-434B-8365-5D045AB5EE0A}"/>
              </a:ext>
            </a:extLst>
          </p:cNvPr>
          <p:cNvSpPr/>
          <p:nvPr/>
        </p:nvSpPr>
        <p:spPr>
          <a:xfrm>
            <a:off x="0" y="0"/>
            <a:ext cx="12192000" cy="839754"/>
          </a:xfrm>
          <a:prstGeom prst="rect">
            <a:avLst/>
          </a:prstGeom>
          <a:solidFill>
            <a:schemeClr val="accent1"/>
          </a:solidFill>
          <a:ln>
            <a:noFill/>
          </a:ln>
        </p:spPr>
        <p:txBody>
          <a:bodyPr spcFirstLastPara="1" wrap="square" lIns="91425" tIns="45700" rIns="91425" bIns="45700" anchor="ctr" anchorCtr="0">
            <a:noAutofit/>
          </a:bodyPr>
          <a:lstStyle/>
          <a:p>
            <a:pPr algn="ctr"/>
            <a:r>
              <a:rPr lang="en-IN" sz="4400" dirty="0">
                <a:solidFill>
                  <a:schemeClr val="bg1"/>
                </a:solidFill>
                <a:effectLst>
                  <a:outerShdw blurRad="38100" dist="38100" dir="2700000" algn="tl">
                    <a:srgbClr val="000000">
                      <a:alpha val="43137"/>
                    </a:srgbClr>
                  </a:outerShdw>
                </a:effectLst>
                <a:latin typeface="Trebuchet MS" panose="020B0603020202020204" pitchFamily="34" charset="0"/>
              </a:rPr>
              <a:t>EXPLORATORY DATA ANALYSIS</a:t>
            </a:r>
          </a:p>
        </p:txBody>
      </p:sp>
      <p:sp>
        <p:nvSpPr>
          <p:cNvPr id="11" name="Google Shape;409;p9">
            <a:extLst>
              <a:ext uri="{FF2B5EF4-FFF2-40B4-BE49-F238E27FC236}">
                <a16:creationId xmlns:a16="http://schemas.microsoft.com/office/drawing/2014/main" id="{E37F4C25-AC66-470F-99C6-0D8DC9396414}"/>
              </a:ext>
            </a:extLst>
          </p:cNvPr>
          <p:cNvSpPr/>
          <p:nvPr/>
        </p:nvSpPr>
        <p:spPr>
          <a:xfrm>
            <a:off x="122549" y="1538140"/>
            <a:ext cx="8917756" cy="108251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spcFirstLastPara="1" wrap="square" lIns="91425" tIns="45700" rIns="91425" bIns="45700" anchor="ctr" anchorCtr="0">
            <a:noAutofit/>
          </a:bodyPr>
          <a:lstStyle/>
          <a:p>
            <a:endParaRPr lang="en-IN" sz="4400" dirty="0">
              <a:effectLst>
                <a:outerShdw blurRad="38100" dist="38100" dir="2700000" algn="tl">
                  <a:srgbClr val="000000">
                    <a:alpha val="43137"/>
                  </a:srgbClr>
                </a:outerShdw>
              </a:effectLst>
              <a:latin typeface="Trebuchet MS" panose="020B0603020202020204" pitchFamily="34" charset="0"/>
            </a:endParaRPr>
          </a:p>
        </p:txBody>
      </p:sp>
      <p:sp>
        <p:nvSpPr>
          <p:cNvPr id="8" name="TextBox 7">
            <a:extLst>
              <a:ext uri="{FF2B5EF4-FFF2-40B4-BE49-F238E27FC236}">
                <a16:creationId xmlns:a16="http://schemas.microsoft.com/office/drawing/2014/main" id="{520E0792-9F70-42FC-B3B7-3B203697DAEF}"/>
              </a:ext>
            </a:extLst>
          </p:cNvPr>
          <p:cNvSpPr txBox="1"/>
          <p:nvPr/>
        </p:nvSpPr>
        <p:spPr>
          <a:xfrm>
            <a:off x="320511" y="2028332"/>
            <a:ext cx="4270343" cy="369332"/>
          </a:xfrm>
          <a:prstGeom prst="rect">
            <a:avLst/>
          </a:prstGeom>
          <a:noFill/>
        </p:spPr>
        <p:txBody>
          <a:bodyPr wrap="square">
            <a:spAutoFit/>
          </a:bodyPr>
          <a:lstStyle/>
          <a:p>
            <a:pPr algn="ctr"/>
            <a:r>
              <a:rPr lang="en-US" sz="18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check the distribution of the rating</a:t>
            </a:r>
            <a:endParaRPr lang="en-IN" sz="18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EE0421E0-7FB1-43A8-BCE7-980AAA8119CD}"/>
              </a:ext>
            </a:extLst>
          </p:cNvPr>
          <p:cNvSpPr txBox="1"/>
          <p:nvPr/>
        </p:nvSpPr>
        <p:spPr>
          <a:xfrm>
            <a:off x="575126" y="4496586"/>
            <a:ext cx="3761111" cy="400110"/>
          </a:xfrm>
          <a:prstGeom prst="rect">
            <a:avLst/>
          </a:prstGeom>
          <a:noFill/>
        </p:spPr>
        <p:txBody>
          <a:bodyPr wrap="square">
            <a:spAutoFit/>
          </a:bodyPr>
          <a:lstStyle/>
          <a:p>
            <a:pPr algn="ctr"/>
            <a:r>
              <a:rPr lang="en-IN" sz="20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Top ten songs</a:t>
            </a:r>
          </a:p>
        </p:txBody>
      </p:sp>
      <p:pic>
        <p:nvPicPr>
          <p:cNvPr id="2" name="Picture 2">
            <a:extLst>
              <a:ext uri="{FF2B5EF4-FFF2-40B4-BE49-F238E27FC236}">
                <a16:creationId xmlns:a16="http://schemas.microsoft.com/office/drawing/2014/main" id="{B0A76173-ED0D-4E46-8C73-AA6B37ADFC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0202" y="1301534"/>
            <a:ext cx="569595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CAAD4450-E868-4214-BC2D-97E0E53EB0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0488" y="3905054"/>
            <a:ext cx="48006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2912746"/>
      </p:ext>
    </p:extLst>
  </p:cSld>
  <p:clrMapOvr>
    <a:masterClrMapping/>
  </p:clrMapOvr>
</p:sld>
</file>

<file path=ppt/theme/theme1.xml><?xml version="1.0" encoding="utf-8"?>
<a:theme xmlns:a="http://schemas.openxmlformats.org/drawingml/2006/main" name="Atlas">
  <a:themeElements>
    <a:clrScheme name="Atlas">
      <a:dk1>
        <a:srgbClr val="000000"/>
      </a:dk1>
      <a:lt1>
        <a:srgbClr val="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415</Words>
  <Application>Microsoft Office PowerPoint</Application>
  <PresentationFormat>Widescreen</PresentationFormat>
  <Paragraphs>75</Paragraphs>
  <Slides>13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Noto Sans Symbols</vt:lpstr>
      <vt:lpstr>Rockwell</vt:lpstr>
      <vt:lpstr>Trebuchet MS</vt:lpstr>
      <vt:lpstr>Wingdings</vt:lpstr>
      <vt:lpstr>Atlas</vt:lpstr>
      <vt:lpstr>RECOMMENDATION ON DEVOTIONAL MUSIC TO USERS</vt:lpstr>
      <vt:lpstr>BUSINESS PROBLEM  Recommendation Engine for a Devotional Songs Music application targeted for Indian users. </vt:lpstr>
      <vt:lpstr>What  and  why is Recommendation           System?</vt:lpstr>
      <vt:lpstr>PowerPoint Presentation</vt:lpstr>
      <vt:lpstr>DATA  ACQUISITION ON FEEDBACK </vt:lpstr>
      <vt:lpstr>HANDLING THE COLD START PROBLEM</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ON DEVOTIONAL MUSIC TO USERS</dc:title>
  <dc:creator>Garima Soni</dc:creator>
  <cp:lastModifiedBy>Dhanalakshmi S</cp:lastModifiedBy>
  <cp:revision>44</cp:revision>
  <dcterms:created xsi:type="dcterms:W3CDTF">2021-12-15T04:56:16Z</dcterms:created>
  <dcterms:modified xsi:type="dcterms:W3CDTF">2022-01-09T11:42:13Z</dcterms:modified>
</cp:coreProperties>
</file>