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5" r:id="rId3"/>
    <p:sldId id="275" r:id="rId4"/>
    <p:sldId id="27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57" d="100"/>
          <a:sy n="57" d="100"/>
        </p:scale>
        <p:origin x="696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6/1/2021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6/1/2021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692" y="372300"/>
            <a:ext cx="4846320" cy="2387600"/>
          </a:xfrm>
        </p:spPr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8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692" y="2759900"/>
            <a:ext cx="4846320" cy="448056"/>
          </a:xfrm>
        </p:spPr>
        <p:txBody>
          <a:bodyPr>
            <a:noAutofit/>
          </a:bodyPr>
          <a:lstStyle/>
          <a:p>
            <a:r>
              <a:rPr lang="en-US" sz="1400" dirty="0" smtClean="0"/>
              <a:t>Koushik G</a:t>
            </a:r>
          </a:p>
          <a:p>
            <a:r>
              <a:rPr lang="en-US" sz="1400" dirty="0" smtClean="0"/>
              <a:t>9740294141</a:t>
            </a:r>
          </a:p>
          <a:p>
            <a:r>
              <a:rPr lang="en-US" sz="1400" dirty="0" smtClean="0"/>
              <a:t>koushikgraj@gmail.com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By </a:t>
            </a:r>
            <a:r>
              <a:rPr lang="en-IN" dirty="0"/>
              <a:t>appending /</a:t>
            </a:r>
            <a:r>
              <a:rPr lang="en-IN" dirty="0" err="1"/>
              <a:t>wp</a:t>
            </a:r>
            <a:r>
              <a:rPr lang="en-IN" dirty="0"/>
              <a:t>-admin login to admin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Default screen with widgets such as activity, quick draft, WordPress events and news, and at a glance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Various </a:t>
            </a:r>
            <a:r>
              <a:rPr lang="en-IN" dirty="0"/>
              <a:t>menu options in the sidebar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Blog post in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By </a:t>
            </a:r>
            <a:r>
              <a:rPr lang="en-IN" dirty="0"/>
              <a:t>appending /</a:t>
            </a:r>
            <a:r>
              <a:rPr lang="en-IN" dirty="0" err="1"/>
              <a:t>wp</a:t>
            </a:r>
            <a:r>
              <a:rPr lang="en-IN" dirty="0"/>
              <a:t>-admin login to admin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Default screen with widgets such as activity, quick draft, WordPress events and news, and at a glance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Various </a:t>
            </a:r>
            <a:r>
              <a:rPr lang="en-IN" dirty="0"/>
              <a:t>menu options in the sidebar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in </a:t>
            </a:r>
            <a:r>
              <a:rPr lang="en-IN" dirty="0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Categories are to sort and group your blog posts into different </a:t>
            </a:r>
            <a:r>
              <a:rPr lang="en-IN" dirty="0" smtClean="0"/>
              <a:t>sections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Allow visitors quickly know what topics your website is about and allows them to navigate your site </a:t>
            </a:r>
            <a:r>
              <a:rPr lang="en-IN" dirty="0" smtClean="0"/>
              <a:t>faster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Default </a:t>
            </a:r>
            <a:r>
              <a:rPr lang="en-IN" dirty="0"/>
              <a:t>category is "Uncategorized</a:t>
            </a:r>
            <a:r>
              <a:rPr lang="en-IN" dirty="0" smtClean="0"/>
              <a:t>"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Default category can change from "Settings » Writing screen</a:t>
            </a:r>
            <a:r>
              <a:rPr lang="en-IN" dirty="0" smtClean="0"/>
              <a:t>".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Category can have multiple child categories</a:t>
            </a:r>
            <a:r>
              <a:rPr lang="en-IN" dirty="0" smtClean="0"/>
              <a:t>.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Drag drop </a:t>
            </a:r>
            <a:r>
              <a:rPr lang="en-IN" dirty="0"/>
              <a:t>category to display under blog sidebar under "Appearance » Widgets".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 in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One of the way to categorize WordPress post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Each post can contain multiple </a:t>
            </a:r>
            <a:r>
              <a:rPr lang="en-IN" dirty="0" smtClean="0"/>
              <a:t>tags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V</a:t>
            </a:r>
            <a:r>
              <a:rPr lang="en-IN" dirty="0" smtClean="0"/>
              <a:t>isitors </a:t>
            </a:r>
            <a:r>
              <a:rPr lang="en-IN" dirty="0"/>
              <a:t>can click on a tag to find similar posts that have that same </a:t>
            </a:r>
            <a:r>
              <a:rPr lang="en-IN" dirty="0" smtClean="0"/>
              <a:t>tag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tags are completely </a:t>
            </a:r>
            <a:r>
              <a:rPr lang="en-IN" dirty="0" smtClean="0"/>
              <a:t>optional in WordPress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in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Used to upload </a:t>
            </a:r>
            <a:r>
              <a:rPr lang="en-IN" dirty="0"/>
              <a:t>images, audio, video, and other </a:t>
            </a:r>
            <a:r>
              <a:rPr lang="en-IN" dirty="0" smtClean="0"/>
              <a:t>files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Two menus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Library -  </a:t>
            </a:r>
            <a:r>
              <a:rPr lang="en-IN" dirty="0"/>
              <a:t>lists all the files in the media </a:t>
            </a:r>
            <a:r>
              <a:rPr lang="en-IN" dirty="0" smtClean="0"/>
              <a:t>library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dirty="0"/>
              <a:t>Add </a:t>
            </a:r>
            <a:r>
              <a:rPr lang="en-IN" dirty="0" smtClean="0"/>
              <a:t>New - </a:t>
            </a:r>
            <a:r>
              <a:rPr lang="en-IN" dirty="0"/>
              <a:t>which allows users to upload </a:t>
            </a:r>
            <a:r>
              <a:rPr lang="en-IN" dirty="0" smtClean="0"/>
              <a:t>files</a:t>
            </a:r>
          </a:p>
          <a:p>
            <a:pPr marL="210312" lvl="1" indent="-210312">
              <a:lnSpc>
                <a:spcPct val="120000"/>
              </a:lnSpc>
              <a:spcBef>
                <a:spcPts val="1100"/>
              </a:spcBef>
              <a:buFont typeface="Wingdings" panose="05000000000000000000" pitchFamily="2" charset="2"/>
              <a:buChar char="Ø"/>
            </a:pPr>
            <a:r>
              <a:rPr lang="en-IN" sz="2200" dirty="0"/>
              <a:t>T</a:t>
            </a:r>
            <a:r>
              <a:rPr lang="en-IN" sz="2200" dirty="0" smtClean="0"/>
              <a:t>here </a:t>
            </a:r>
            <a:r>
              <a:rPr lang="en-IN" sz="2200" dirty="0"/>
              <a:t>is an option for photo editing that allows you to crop, resize, and scale images</a:t>
            </a:r>
            <a:endParaRPr lang="en-IN" sz="2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Pages</a:t>
            </a:r>
            <a:r>
              <a:rPr lang="en-IN" dirty="0" smtClean="0"/>
              <a:t> in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Allows </a:t>
            </a:r>
            <a:r>
              <a:rPr lang="en-IN" dirty="0"/>
              <a:t>you to publish content onto your </a:t>
            </a:r>
            <a:r>
              <a:rPr lang="en-IN" dirty="0" smtClean="0"/>
              <a:t>WordPress blog Two menus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Like posts, WordPress pages are another post type that comes </a:t>
            </a:r>
            <a:r>
              <a:rPr lang="en-IN" dirty="0" smtClean="0"/>
              <a:t>pre-built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We usually add content that doesn’t need to be updated often to pages.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Pages represent static type content, like the “About Us” page, “TOCs”, “Contact us”, and “Write for us</a:t>
            </a:r>
            <a:r>
              <a:rPr lang="en-IN" dirty="0" smtClean="0"/>
              <a:t>”.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Can create multiple child pages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Can select different template specific to this page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You can re order the page positions to display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Can enable disable comments on page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Posts &amp;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If you are creating a blog you can make use of a posts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If you are creating a webpage for your business then you can use pages to categorize the webpage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Posts are timely vs. Pages are timeless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Posts are social vs. Pages are NOT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Posts can be categorized vs. Pages are hierarchical</a:t>
            </a:r>
            <a:r>
              <a:rPr lang="en-I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Posts are included in RSS feed vs. Pages are not.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/>
              <a:t>Pages have custom template feature vs. Posts do not.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3731" y="2107474"/>
            <a:ext cx="6949440" cy="2646689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708234" y="4754163"/>
            <a:ext cx="6949440" cy="449523"/>
          </a:xfrm>
        </p:spPr>
        <p:txBody>
          <a:bodyPr>
            <a:noAutofit/>
          </a:bodyPr>
          <a:lstStyle/>
          <a:p>
            <a:r>
              <a:rPr lang="en-US" sz="1400" dirty="0" smtClean="0"/>
              <a:t>Koushik G</a:t>
            </a:r>
          </a:p>
          <a:p>
            <a:r>
              <a:rPr lang="en-US" sz="1400" dirty="0" smtClean="0"/>
              <a:t>9740294141</a:t>
            </a:r>
          </a:p>
          <a:p>
            <a:r>
              <a:rPr lang="en-US" sz="1400" dirty="0" smtClean="0"/>
              <a:t>koushikgraj@gmail.com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website?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12033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website is a collection of related material that contains text, images, and may also include video, audio or other media</a:t>
            </a:r>
            <a:r>
              <a:rPr lang="en-IN" dirty="0" smtClean="0"/>
              <a:t>.  These contents will be accessible world wide.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10025" y="2675298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Why is a website?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4065" y="3858864"/>
            <a:ext cx="9371948" cy="2176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A website is your most powerful tool for communication.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A website is a unique way to connect with the world. Whether you choose to create a website to </a:t>
            </a:r>
            <a:r>
              <a:rPr lang="en-IN" dirty="0" smtClean="0"/>
              <a:t>share &amp; </a:t>
            </a:r>
            <a:r>
              <a:rPr lang="en-IN" dirty="0"/>
              <a:t>inform people of your business, sell products, or any other reason there are no boundaries to what you can do! With a website, tons of possibilities are available to you!</a:t>
            </a:r>
          </a:p>
        </p:txBody>
      </p:sp>
    </p:spTree>
    <p:extLst>
      <p:ext uri="{BB962C8B-B14F-4D97-AF65-F5344CB8AC3E}">
        <p14:creationId xmlns:p14="http://schemas.microsoft.com/office/powerpoint/2010/main" val="9622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to create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Domain Name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Web hosting server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Business Emails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Content to display in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Website Designer/Developer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932" y="1459653"/>
            <a:ext cx="2616828" cy="1441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13" y="3062440"/>
            <a:ext cx="2163264" cy="1627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183" y="3722960"/>
            <a:ext cx="2073456" cy="2084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4178"/>
          <a:stretch/>
        </p:blipFill>
        <p:spPr>
          <a:xfrm>
            <a:off x="4217275" y="4587784"/>
            <a:ext cx="2514600" cy="1934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54" y="3876341"/>
            <a:ext cx="3152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-28766"/>
            <a:ext cx="9371949" cy="1183566"/>
          </a:xfrm>
        </p:spPr>
        <p:txBody>
          <a:bodyPr/>
          <a:lstStyle/>
          <a:p>
            <a:r>
              <a:rPr lang="en-US" dirty="0" smtClean="0"/>
              <a:t>How much dose cost to build a website?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574198"/>
              </p:ext>
            </p:extLst>
          </p:nvPr>
        </p:nvGraphicFramePr>
        <p:xfrm>
          <a:off x="1454065" y="1982471"/>
          <a:ext cx="3945250" cy="16327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Cost 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₹ 500/year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2400/year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350/year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65" y="1459653"/>
            <a:ext cx="1297033" cy="453474"/>
          </a:xfrm>
          <a:prstGeom prst="rect">
            <a:avLst/>
          </a:prstGeom>
        </p:spPr>
      </p:pic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4681339"/>
              </p:ext>
            </p:extLst>
          </p:nvPr>
        </p:nvGraphicFramePr>
        <p:xfrm>
          <a:off x="6674854" y="1982471"/>
          <a:ext cx="3945250" cy="16327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Cost 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₹ 800/year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3000/year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3668"/>
          <a:stretch/>
        </p:blipFill>
        <p:spPr>
          <a:xfrm>
            <a:off x="6529659" y="1349829"/>
            <a:ext cx="1630271" cy="595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385" y="3902370"/>
            <a:ext cx="1752600" cy="571500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2298889"/>
              </p:ext>
            </p:extLst>
          </p:nvPr>
        </p:nvGraphicFramePr>
        <p:xfrm>
          <a:off x="1410026" y="4433284"/>
          <a:ext cx="3945250" cy="16327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Cost 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r>
                        <a:rPr lang="en-US" baseline="0" dirty="0" smtClean="0"/>
                        <a:t>(one year)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2100/year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1500/year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504" y="3736466"/>
            <a:ext cx="1510006" cy="632349"/>
          </a:xfrm>
          <a:prstGeom prst="rect">
            <a:avLst/>
          </a:prstGeom>
        </p:spPr>
      </p:pic>
      <p:graphicFrame>
        <p:nvGraphicFramePr>
          <p:cNvPr id="15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114514"/>
              </p:ext>
            </p:extLst>
          </p:nvPr>
        </p:nvGraphicFramePr>
        <p:xfrm>
          <a:off x="6674854" y="4473870"/>
          <a:ext cx="3945250" cy="16327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Cost 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₹ 715/year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 549/year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78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Xampp</a:t>
            </a:r>
            <a:r>
              <a:rPr lang="en-IN" dirty="0" smtClean="0"/>
              <a:t>, </a:t>
            </a:r>
            <a:r>
              <a:rPr lang="en-IN" dirty="0" err="1" smtClean="0"/>
              <a:t>MySql</a:t>
            </a:r>
            <a:r>
              <a:rPr lang="en-IN" dirty="0" smtClean="0"/>
              <a:t> DB &amp; </a:t>
            </a:r>
            <a:r>
              <a:rPr lang="en-IN" dirty="0" err="1"/>
              <a:t>W</a:t>
            </a:r>
            <a:r>
              <a:rPr lang="en-IN" dirty="0" err="1" smtClean="0"/>
              <a:t>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 smtClean="0"/>
              <a:t> web server in local host with MySQL </a:t>
            </a:r>
            <a:r>
              <a:rPr lang="en-US" dirty="0" err="1" smtClean="0"/>
              <a:t>db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latest version of WordPress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Wordpress</a:t>
            </a:r>
            <a:r>
              <a:rPr lang="en-US" dirty="0" smtClean="0"/>
              <a:t> under local web directory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88" y="2129862"/>
            <a:ext cx="5155617" cy="36003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5" y="4093923"/>
            <a:ext cx="5278973" cy="16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content management system, often abbreviated as </a:t>
            </a:r>
            <a:r>
              <a:rPr lang="en-IN" b="1" dirty="0"/>
              <a:t>CMS</a:t>
            </a:r>
            <a:r>
              <a:rPr lang="en-IN" dirty="0"/>
              <a:t>, is software that helps </a:t>
            </a:r>
            <a:r>
              <a:rPr lang="en-IN" dirty="0" smtClean="0"/>
              <a:t>users to </a:t>
            </a:r>
            <a:r>
              <a:rPr lang="en-IN" dirty="0"/>
              <a:t>create, manage, and modify content on a website without the need for specialized technical knowledge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Similar Content Management tools 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Joomla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Drupal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Magento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Wix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TYPO3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42" y="3214960"/>
            <a:ext cx="2575560" cy="736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09" y="3905282"/>
            <a:ext cx="2448606" cy="1187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396" y="4057879"/>
            <a:ext cx="386715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379" y="5506997"/>
            <a:ext cx="2269536" cy="101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768" y="5345327"/>
            <a:ext cx="2948207" cy="12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WordPress over other </a:t>
            </a:r>
            <a:r>
              <a:rPr lang="en-I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Ease of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Responsive Web Design (Fits with mobile &amp; laptop layouts)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Easy Upgradation of Your 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WooCommerce</a:t>
            </a:r>
            <a:r>
              <a:rPr lang="en-IN" dirty="0" smtClean="0"/>
              <a:t>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Speed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Search </a:t>
            </a:r>
            <a:r>
              <a:rPr lang="en-IN" dirty="0"/>
              <a:t>Engine Optimisation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Security At its Best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Best in Class Social media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Excellent Community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Regular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WordPress?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WordPress </a:t>
            </a:r>
            <a:r>
              <a:rPr lang="en-IN" dirty="0"/>
              <a:t>is the simplest, most popular way to create your own website or blog. In fact, WordPress powers over 30 to 40.0% of all the websites on the Internet. </a:t>
            </a:r>
          </a:p>
          <a:p>
            <a:pPr marL="0" indent="0">
              <a:buNone/>
            </a:pPr>
            <a:r>
              <a:rPr lang="en-IN" dirty="0"/>
              <a:t>Yes – more than one in five websites that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you </a:t>
            </a:r>
            <a:r>
              <a:rPr lang="en-IN" dirty="0"/>
              <a:t>visit are likely powered by WordPress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Its free &amp; open source website creation platform.</a:t>
            </a:r>
          </a:p>
          <a:p>
            <a:pPr marL="0" indent="0">
              <a:buNone/>
            </a:pPr>
            <a:r>
              <a:rPr lang="en-IN" dirty="0" smtClean="0"/>
              <a:t>Written using PHP &amp; MySQL.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56" y="2457728"/>
            <a:ext cx="4188823" cy="39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websites you can create using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Blog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E-commerce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Business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Membership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Portfolio website(art &amp; design)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Forum website(Discussion pool)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Event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E-learning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Wedding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448</TotalTime>
  <Words>926</Words>
  <Application>Microsoft Office PowerPoint</Application>
  <PresentationFormat>Widescreen</PresentationFormat>
  <Paragraphs>183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Ecology 16x9</vt:lpstr>
      <vt:lpstr>Wordpress 8 Training</vt:lpstr>
      <vt:lpstr>What is a website?</vt:lpstr>
      <vt:lpstr>Requirements to create a website</vt:lpstr>
      <vt:lpstr>How much dose cost to build a website?</vt:lpstr>
      <vt:lpstr>Install Xampp, MySql DB &amp; Wordpress</vt:lpstr>
      <vt:lpstr>What is CMS?</vt:lpstr>
      <vt:lpstr>Advantages of WordPress over other CMS</vt:lpstr>
      <vt:lpstr>What is WordPress?</vt:lpstr>
      <vt:lpstr>Type of websites you can create using WordPress</vt:lpstr>
      <vt:lpstr>Admin Dashboard</vt:lpstr>
      <vt:lpstr>Blog post in WordPress</vt:lpstr>
      <vt:lpstr>Categories in WordPress</vt:lpstr>
      <vt:lpstr>Tags in WordPress</vt:lpstr>
      <vt:lpstr>Media in WordPress</vt:lpstr>
      <vt:lpstr>Pages in WordPress</vt:lpstr>
      <vt:lpstr>Difference between Posts &amp; Pages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</dc:title>
  <dc:creator>Koushik G Raj</dc:creator>
  <cp:lastModifiedBy>Koushik G Raj</cp:lastModifiedBy>
  <cp:revision>113</cp:revision>
  <dcterms:created xsi:type="dcterms:W3CDTF">2021-05-08T11:41:27Z</dcterms:created>
  <dcterms:modified xsi:type="dcterms:W3CDTF">2021-06-01T16:03:44Z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