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f29469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f29469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f29469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f29469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f29469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f29469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8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f29469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f29469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f29469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f29469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f29469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f294691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0edd5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0edd5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0edd5d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0edd5d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955179"/>
            <a:ext cx="9144000" cy="1764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EmployeeVaccinationDetails</a:t>
            </a:r>
            <a:br>
              <a:rPr lang="en" dirty="0"/>
            </a:br>
            <a:r>
              <a:rPr lang="en" dirty="0"/>
              <a:t>(EVD)</a:t>
            </a:r>
            <a:br>
              <a:rPr lang="en" dirty="0"/>
            </a:br>
            <a:r>
              <a:rPr lang="en" dirty="0"/>
              <a:t>Health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19374"/>
            <a:ext cx="8520600" cy="1261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/>
              <a:t>TheBegginers</a:t>
            </a:r>
            <a:endParaRPr b="1" u="sng" dirty="0"/>
          </a:p>
          <a:p>
            <a:pPr marL="0" indent="0"/>
            <a:r>
              <a:rPr lang="en" dirty="0"/>
              <a:t>Koushik </a:t>
            </a:r>
          </a:p>
          <a:p>
            <a:pPr marL="0" indent="0"/>
            <a:r>
              <a:rPr lang="en" dirty="0"/>
              <a:t>Adarsh</a:t>
            </a:r>
          </a:p>
          <a:p>
            <a:pPr marL="0" indent="0"/>
            <a:r>
              <a:rPr lang="en" dirty="0"/>
              <a:t>Aalok</a:t>
            </a:r>
          </a:p>
          <a:p>
            <a:pPr marL="0" indent="0"/>
            <a:r>
              <a:rPr lang="en" dirty="0"/>
              <a:t>Bhaskar</a:t>
            </a:r>
          </a:p>
          <a:p>
            <a:pPr marL="0" indent="0"/>
            <a:r>
              <a:rPr lang="en" dirty="0"/>
              <a:t>Devbrath</a:t>
            </a:r>
          </a:p>
          <a:p>
            <a:pPr marL="0" indent="0"/>
            <a:endParaRPr lang="en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826" y="-790475"/>
            <a:ext cx="3135400" cy="31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 typeface="Wingdings"/>
              <a:buChar char="q"/>
            </a:pPr>
            <a:r>
              <a:rPr lang="en-US" dirty="0"/>
              <a:t>Requires only phone number and email</a:t>
            </a:r>
            <a:endParaRPr lang="en-US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q"/>
            </a:pPr>
            <a:r>
              <a:rPr lang="en-US" dirty="0"/>
              <a:t>Easy to use web interface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q"/>
            </a:pPr>
            <a:r>
              <a:rPr lang="en-US" dirty="0"/>
              <a:t>No app download required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q"/>
            </a:pPr>
            <a:r>
              <a:rPr lang="en-US" dirty="0"/>
              <a:t>Optimized for web and Mobile</a:t>
            </a: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dirty="0"/>
              <a:t>An organization should be able to monitor the vaccination related details of their employees. A smart surveillance system is required. Currently Its been difficult  for the organization to confront employees to work from office due to Covid situation.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User can 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Register via phone and email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Login via their username and password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Update the vaccination details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Check vaccination details of team members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Document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Technical document attached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D6AE37-082B-4733-A6BD-BE358DE98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65502"/>
              </p:ext>
            </p:extLst>
          </p:nvPr>
        </p:nvGraphicFramePr>
        <p:xfrm>
          <a:off x="2433638" y="1598341"/>
          <a:ext cx="4073525" cy="310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2708" imgH="8800516" progId="Word.Document.12">
                  <p:embed/>
                </p:oleObj>
              </mc:Choice>
              <mc:Fallback>
                <p:oleObj name="Document" r:id="rId4" imgW="5732708" imgH="8800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3638" y="1598341"/>
                        <a:ext cx="4073525" cy="310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7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8D-FB07-456E-90FF-77E1A0D6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3815"/>
            <a:ext cx="8520600" cy="564995"/>
          </a:xfrm>
        </p:spPr>
        <p:txBody>
          <a:bodyPr>
            <a:normAutofit fontScale="90000"/>
          </a:bodyPr>
          <a:lstStyle/>
          <a:p>
            <a:r>
              <a:rPr lang="en-GB" dirty="0"/>
              <a:t>Templates Created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594A-C562-4EAE-B16C-94759DDB2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4FC2D-5DA1-4E7F-9804-776C78EE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810"/>
            <a:ext cx="3746810" cy="4378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BEF2D-5C0A-4A40-B1BF-E32D38A8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46" y="1077952"/>
            <a:ext cx="2891883" cy="3999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6DE28-314C-43E6-A637-713F4142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75" y="1152475"/>
            <a:ext cx="317438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Monitoring of employee vaccination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Employees can update their vaccination status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Hierarchical access of information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 typeface="Wingdings"/>
              <a:buChar char="v"/>
            </a:pPr>
            <a:r>
              <a:rPr lang="en-US" dirty="0"/>
              <a:t>Language : Java</a:t>
            </a:r>
            <a:endParaRPr lang="en-US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v"/>
            </a:pPr>
            <a:r>
              <a:rPr lang="en-US" dirty="0"/>
              <a:t>Framework : Spring Boot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v"/>
            </a:pPr>
            <a:r>
              <a:rPr lang="en-US" dirty="0"/>
              <a:t>Front-End : HTML5, CSS3, JavaScript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Wingdings"/>
              <a:buChar char="v"/>
            </a:pPr>
            <a:r>
              <a:rPr lang="en-US" dirty="0"/>
              <a:t>Database : MySQL and CSV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Add details for different vaccines</a:t>
            </a:r>
            <a:endParaRPr lang="en-US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New disease categories can be added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/>
              <a:t>Certificate upload can be implemented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dirty="0"/>
              <a:t>Concept of knowing whether you will be safe when you are back to office with your colleague through this application.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dirty="0"/>
              <a:t>Clearing the fear out of employees to come back to office.</a:t>
            </a: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450" y="3916900"/>
            <a:ext cx="171555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198</Words>
  <Application>Microsoft Office PowerPoint</Application>
  <PresentationFormat>On-screen Show (16:9)</PresentationFormat>
  <Paragraphs>40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Simple Light</vt:lpstr>
      <vt:lpstr>Microsoft Word Document</vt:lpstr>
      <vt:lpstr>EmployeeVaccinationDetails (EVD) Health</vt:lpstr>
      <vt:lpstr>Problem Statement </vt:lpstr>
      <vt:lpstr>Our Solution</vt:lpstr>
      <vt:lpstr>Technical Document</vt:lpstr>
      <vt:lpstr>Templates Created</vt:lpstr>
      <vt:lpstr>Impact</vt:lpstr>
      <vt:lpstr>Technology Stack</vt:lpstr>
      <vt:lpstr>Future Prospects </vt:lpstr>
      <vt:lpstr>Innovation </vt:lpstr>
      <vt:lpstr>Feasibility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Name&gt;, &lt;Theme&gt;</dc:title>
  <dc:creator>My PC</dc:creator>
  <cp:lastModifiedBy>koushik g</cp:lastModifiedBy>
  <cp:revision>125</cp:revision>
  <dcterms:modified xsi:type="dcterms:W3CDTF">2021-10-10T05:58:42Z</dcterms:modified>
</cp:coreProperties>
</file>