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-Light"/>
        <a:ea typeface="Graphik-Light"/>
        <a:cs typeface="Graphik-Light"/>
        <a:sym typeface="Graphik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>
      <p:cViewPr varScale="1">
        <p:scale>
          <a:sx n="50" d="100"/>
          <a:sy n="50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lack and white close-up of a curved roof"/>
          <p:cNvSpPr>
            <a:spLocks noGrp="1"/>
          </p:cNvSpPr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Low angle view of a metal spiral staircase"/>
          <p:cNvSpPr>
            <a:spLocks noGrp="1"/>
          </p:cNvSpPr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>
            <a:spLocks noGrp="1"/>
          </p:cNvSpPr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ay reflective floor"/>
          <p:cNvSpPr>
            <a:spLocks noGrp="1"/>
          </p:cNvSpPr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>
            <a:spLocks noGrp="1"/>
          </p:cNvSpPr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ing"/>
          <p:cNvSpPr>
            <a:spLocks noGrp="1"/>
          </p:cNvSpPr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.V.S.KOUSHIK -389…"/>
          <p:cNvSpPr txBox="1">
            <a:spLocks noGrp="1"/>
          </p:cNvSpPr>
          <p:nvPr>
            <p:ph type="body" idx="21"/>
          </p:nvPr>
        </p:nvSpPr>
        <p:spPr>
          <a:xfrm>
            <a:off x="1206500" y="12095667"/>
            <a:ext cx="21971001" cy="166307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363220">
              <a:defRPr sz="1979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rPr dirty="0"/>
              <a:t>G.V.S.KOUSHIK </a:t>
            </a:r>
          </a:p>
          <a:p>
            <a:pPr defTabSz="363220">
              <a:defRPr sz="1452"/>
            </a:pPr>
            <a:endParaRPr dirty="0"/>
          </a:p>
        </p:txBody>
      </p:sp>
      <p:sp>
        <p:nvSpPr>
          <p:cNvPr id="172" name="Real-Time Face Detection using Webcam Fee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Real-Time Face Detection using Webcam Feed</a:t>
            </a:r>
          </a:p>
        </p:txBody>
      </p:sp>
      <p:sp>
        <p:nvSpPr>
          <p:cNvPr id="173" name="FACE DETE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rodukt Medium"/>
                <a:ea typeface="Produkt Medium"/>
                <a:cs typeface="Produkt Medium"/>
                <a:sym typeface="Produkt Medium"/>
              </a:defRPr>
            </a:lvl1pPr>
          </a:lstStyle>
          <a:p>
            <a:r>
              <a:rPr dirty="0"/>
              <a:t>FACE DETECTION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r>
              <a:t>INTRODUCTION</a:t>
            </a:r>
          </a:p>
        </p:txBody>
      </p:sp>
      <p:sp>
        <p:nvSpPr>
          <p:cNvPr id="176" name="The primary objective of this project was to create a system capable of detecting faces in real-time using a webcam feed.…"/>
          <p:cNvSpPr txBox="1">
            <a:spLocks noGrp="1"/>
          </p:cNvSpPr>
          <p:nvPr>
            <p:ph type="body" idx="1"/>
          </p:nvPr>
        </p:nvSpPr>
        <p:spPr>
          <a:xfrm>
            <a:off x="934958" y="3594065"/>
            <a:ext cx="22675797" cy="9538879"/>
          </a:xfrm>
          <a:prstGeom prst="rect">
            <a:avLst/>
          </a:prstGeom>
        </p:spPr>
        <p:txBody>
          <a:bodyPr/>
          <a:lstStyle/>
          <a:p>
            <a:r>
              <a:t>The primary objective of this project was to create a system capable of detecting faces in real-time using a webcam feed. </a:t>
            </a:r>
          </a:p>
          <a:p>
            <a:r>
              <a:t>The application of this technology spans a wide range of industries, from security systems to personalized user experiences.</a:t>
            </a:r>
          </a:p>
          <a:p>
            <a:r>
              <a:t>The system I’ve developed uses a webcam to accurately identify and count faces, making it versatile tool with potential applications in security systems, user interfaces and more.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692103" y="12458699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ey Fea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Key Features</a:t>
            </a:r>
          </a:p>
        </p:txBody>
      </p:sp>
      <p:sp>
        <p:nvSpPr>
          <p:cNvPr id="180" name="Real-time face detection using a webcam feed.…"/>
          <p:cNvSpPr txBox="1">
            <a:spLocks noGrp="1"/>
          </p:cNvSpPr>
          <p:nvPr>
            <p:ph type="body" sz="half" idx="1"/>
          </p:nvPr>
        </p:nvSpPr>
        <p:spPr>
          <a:xfrm>
            <a:off x="424505" y="4248504"/>
            <a:ext cx="10307273" cy="8256012"/>
          </a:xfrm>
          <a:prstGeom prst="rect">
            <a:avLst/>
          </a:prstGeom>
        </p:spPr>
        <p:txBody>
          <a:bodyPr/>
          <a:lstStyle/>
          <a:p>
            <a:pPr marL="628650" indent="-628650" defTabSz="825500">
              <a:spcBef>
                <a:spcPts val="0"/>
              </a:spcBef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Real-time face detection using a webcam feed. </a:t>
            </a:r>
          </a:p>
          <a:p>
            <a: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endParaRPr/>
          </a:p>
          <a:p>
            <a:pPr marL="628650" indent="-628650" defTabSz="825500">
              <a:spcBef>
                <a:spcPts val="0"/>
              </a:spcBef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Accurate identification of faces within the video feed</a:t>
            </a:r>
          </a:p>
        </p:txBody>
      </p:sp>
      <p:pic>
        <p:nvPicPr>
          <p:cNvPr id="181" name="75e73be7-0cfc-4bf8-9d5f-c3a1eb9c2a11.jpg" descr="75e73be7-0cfc-4bf8-9d5f-c3a1eb9c2a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1" y="2884158"/>
            <a:ext cx="10807701" cy="641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Conclusion</a:t>
            </a:r>
          </a:p>
        </p:txBody>
      </p:sp>
      <p:sp>
        <p:nvSpPr>
          <p:cNvPr id="189" name="This project can be valuable asset in various industries where face detection plays a vital role.…"/>
          <p:cNvSpPr txBox="1">
            <a:spLocks noGrp="1"/>
          </p:cNvSpPr>
          <p:nvPr>
            <p:ph type="body" idx="1"/>
          </p:nvPr>
        </p:nvSpPr>
        <p:spPr>
          <a:xfrm>
            <a:off x="1206500" y="4952280"/>
            <a:ext cx="21971000" cy="7552236"/>
          </a:xfrm>
          <a:prstGeom prst="rect">
            <a:avLst/>
          </a:prstGeom>
        </p:spPr>
        <p:txBody>
          <a:bodyPr/>
          <a:lstStyle/>
          <a:p>
            <a:pPr marL="457199" indent="-457199">
              <a:defRPr sz="5100"/>
            </a:pPr>
            <a:r>
              <a:t>This project can be valuable asset in various industries where face detection plays a vital role.</a:t>
            </a:r>
          </a:p>
          <a:p>
            <a:pPr marL="457199" indent="-457199">
              <a:defRPr sz="5100"/>
            </a:pPr>
            <a:r>
              <a:t>This technology holds significant potential in various industries.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Graphik</vt:lpstr>
      <vt:lpstr>Graphik-Light</vt:lpstr>
      <vt:lpstr>Helvetica Neue</vt:lpstr>
      <vt:lpstr>Produkt Extralight</vt:lpstr>
      <vt:lpstr>Produkt Light</vt:lpstr>
      <vt:lpstr>36_DynamicWavesLight</vt:lpstr>
      <vt:lpstr>FACE DETECTION</vt:lpstr>
      <vt:lpstr>INTRODUCTION</vt:lpstr>
      <vt:lpstr>Key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forkoushikstudies@gmail.com</cp:lastModifiedBy>
  <cp:revision>2</cp:revision>
  <dcterms:modified xsi:type="dcterms:W3CDTF">2024-10-27T13:11:32Z</dcterms:modified>
</cp:coreProperties>
</file>