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6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4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8027-1F0E-4932-97CD-F72734EBA9C2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1AB3-3C13-4C2F-A007-818CAC2A1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/>
              <a:t>West Bengal Police Telecommunication H.Q.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</a:rPr>
              <a:t>Radio Section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4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2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Further Enhancement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5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9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4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5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3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Index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Title</a:t>
            </a:r>
          </a:p>
          <a:p>
            <a:r>
              <a:rPr lang="en-IN" b="1" dirty="0" smtClean="0"/>
              <a:t>Introduction</a:t>
            </a:r>
          </a:p>
          <a:p>
            <a:r>
              <a:rPr lang="en-IN" b="1" dirty="0" smtClean="0"/>
              <a:t>Object</a:t>
            </a:r>
          </a:p>
          <a:p>
            <a:r>
              <a:rPr lang="en-IN" b="1" dirty="0" smtClean="0"/>
              <a:t>Item Category</a:t>
            </a:r>
          </a:p>
          <a:p>
            <a:r>
              <a:rPr lang="en-IN" b="1" dirty="0" smtClean="0"/>
              <a:t>Proposed System Description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Installation </a:t>
            </a:r>
            <a:r>
              <a:rPr lang="en-IN" dirty="0" smtClean="0"/>
              <a:t>Guidance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Maintenance &amp; </a:t>
            </a:r>
            <a:r>
              <a:rPr lang="en-IN" dirty="0" smtClean="0"/>
              <a:t>Repairing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Stock Maintenance</a:t>
            </a:r>
            <a:endParaRPr lang="en-IN" dirty="0" smtClean="0"/>
          </a:p>
          <a:p>
            <a:r>
              <a:rPr lang="en-IN" b="1" dirty="0" smtClean="0"/>
              <a:t>System Scheduling</a:t>
            </a:r>
          </a:p>
          <a:p>
            <a:r>
              <a:rPr lang="en-IN" b="1" dirty="0" smtClean="0"/>
              <a:t>Further Enhancement Of The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52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Introduction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West Bengal Police Telecommunication H.Q Under the radio section is install, maintenance, repairing and modernization all type of radio set’s.</a:t>
            </a:r>
          </a:p>
        </p:txBody>
      </p:sp>
    </p:spTree>
    <p:extLst>
      <p:ext uri="{BB962C8B-B14F-4D97-AF65-F5344CB8AC3E}">
        <p14:creationId xmlns:p14="http://schemas.microsoft.com/office/powerpoint/2010/main" val="74490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Object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The Radio Section caters to the need for real time communication from Camp / Out Post level to the West Bengal Police HQ throughout Districts and Sub-Divisional HQ having the following most reliable as well as modern Communication Systems of the age:-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VHF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HF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DMR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RoIP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5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Item Category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7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Guidance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42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 &amp; Repairing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5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9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West Bengal Police Telecommunication H.Q.</vt:lpstr>
      <vt:lpstr>Index</vt:lpstr>
      <vt:lpstr>Introduction</vt:lpstr>
      <vt:lpstr>Object</vt:lpstr>
      <vt:lpstr>Item Category</vt:lpstr>
      <vt:lpstr>Proposed System Description</vt:lpstr>
      <vt:lpstr>Installation Guidance</vt:lpstr>
      <vt:lpstr>Maintenance &amp; Repairing</vt:lpstr>
      <vt:lpstr>Stock Maintenance</vt:lpstr>
      <vt:lpstr>System Scheduling</vt:lpstr>
      <vt:lpstr>Further Enhancement Of The Project</vt:lpstr>
      <vt:lpstr>Bibliography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</dc:creator>
  <cp:lastModifiedBy>koushik</cp:lastModifiedBy>
  <cp:revision>12</cp:revision>
  <dcterms:created xsi:type="dcterms:W3CDTF">2020-04-22T23:02:44Z</dcterms:created>
  <dcterms:modified xsi:type="dcterms:W3CDTF">2020-04-23T00:29:25Z</dcterms:modified>
</cp:coreProperties>
</file>