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19"/>
  </p:notesMasterIdLst>
  <p:sldIdLst>
    <p:sldId id="314" r:id="rId2"/>
    <p:sldId id="368" r:id="rId3"/>
    <p:sldId id="275" r:id="rId4"/>
    <p:sldId id="258" r:id="rId5"/>
    <p:sldId id="346" r:id="rId6"/>
    <p:sldId id="315" r:id="rId7"/>
    <p:sldId id="348" r:id="rId8"/>
    <p:sldId id="365" r:id="rId9"/>
    <p:sldId id="354" r:id="rId10"/>
    <p:sldId id="356" r:id="rId11"/>
    <p:sldId id="323" r:id="rId12"/>
    <p:sldId id="358" r:id="rId13"/>
    <p:sldId id="281" r:id="rId14"/>
    <p:sldId id="366" r:id="rId15"/>
    <p:sldId id="313" r:id="rId16"/>
    <p:sldId id="27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2BAEB6F9-6A4A-4DBA-B99A-A5E836A26E3C}">
          <p14:sldIdLst>
            <p14:sldId id="314"/>
            <p14:sldId id="257"/>
            <p14:sldId id="275"/>
            <p14:sldId id="258"/>
            <p14:sldId id="271"/>
            <p14:sldId id="315"/>
            <p14:sldId id="273"/>
            <p14:sldId id="274"/>
            <p14:sldId id="276"/>
            <p14:sldId id="277"/>
            <p14:sldId id="278"/>
            <p14:sldId id="316"/>
            <p14:sldId id="317"/>
            <p14:sldId id="280"/>
            <p14:sldId id="333"/>
            <p14:sldId id="259"/>
            <p14:sldId id="334"/>
          </p14:sldIdLst>
        </p14:section>
        <p14:section name="Untitled Section" id="{85D7A823-0AF6-4053-813E-D36738D0CDC0}">
          <p14:sldIdLst>
            <p14:sldId id="260"/>
            <p14:sldId id="335"/>
            <p14:sldId id="263"/>
            <p14:sldId id="336"/>
            <p14:sldId id="261"/>
            <p14:sldId id="337"/>
            <p14:sldId id="318"/>
            <p14:sldId id="266"/>
            <p14:sldId id="267"/>
            <p14:sldId id="331"/>
            <p14:sldId id="332"/>
            <p14:sldId id="321"/>
            <p14:sldId id="330"/>
            <p14:sldId id="338"/>
            <p14:sldId id="339"/>
            <p14:sldId id="323"/>
            <p14:sldId id="342"/>
            <p14:sldId id="343"/>
            <p14:sldId id="324"/>
            <p14:sldId id="325"/>
            <p14:sldId id="326"/>
            <p14:sldId id="327"/>
            <p14:sldId id="328"/>
            <p14:sldId id="341"/>
            <p14:sldId id="329"/>
            <p14:sldId id="344"/>
            <p14:sldId id="345"/>
            <p14:sldId id="272"/>
            <p14:sldId id="281"/>
            <p14:sldId id="313"/>
            <p14:sldId id="279"/>
            <p14:sldId id="322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3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93845-0663-4AD7-ABE0-0310662A36FC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70280-304F-450E-A1B9-32F4419E8A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150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0280-304F-450E-A1B9-32F4419E8A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34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hyperlink" Target="https://www.kaggle.com/uciml/pima-indians-crime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understanding-logistic-regression/" TargetMode="External"/><Relationship Id="rId4" Type="http://schemas.openxmlformats.org/officeDocument/2006/relationships/hyperlink" Target="https://onlinecourses.nptel.ac.in/noc19_cs35/unit?unit=51&amp;lesson=5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450FD-2FFE-44DF-AF3C-E6EB16B1D0E1}"/>
              </a:ext>
            </a:extLst>
          </p:cNvPr>
          <p:cNvSpPr>
            <a:spLocks noGrp="1"/>
          </p:cNvSpPr>
          <p:nvPr/>
        </p:nvSpPr>
        <p:spPr>
          <a:xfrm>
            <a:off x="1430277" y="361286"/>
            <a:ext cx="9331441" cy="1734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 defTabSz="914400" fontAlgn="base"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SREENIDHI INSTITUTE OF SCIENCE AND TECHNOLOGY</a:t>
            </a:r>
            <a:br>
              <a:rPr lang="en-US" sz="16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(AN AUTONOMOUS INSTITUTION Approved by UGC)</a:t>
            </a:r>
            <a:r>
              <a:rPr lang="en-US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dirty="0" err="1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Yamnampet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Ghatkesar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R.R. District -501 301</a:t>
            </a:r>
            <a:r>
              <a:rPr lang="en-US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DEPARTMENT OF</a:t>
            </a:r>
            <a:r>
              <a:rPr lang="en-US" sz="16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COMPUTER SCIENCE &amp; ENGINEERING</a:t>
            </a:r>
            <a:br>
              <a:rPr lang="en-US" sz="16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en-US" sz="1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F88650-F143-4FC7-9DD0-C75441F6E1D2}"/>
              </a:ext>
            </a:extLst>
          </p:cNvPr>
          <p:cNvSpPr>
            <a:spLocks noGrp="1"/>
          </p:cNvSpPr>
          <p:nvPr/>
        </p:nvSpPr>
        <p:spPr>
          <a:xfrm>
            <a:off x="857250" y="2244550"/>
            <a:ext cx="10553699" cy="4252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lang="en-US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Seminar</a:t>
            </a:r>
            <a:endParaRPr lang="en-US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CRIME PREDICTION USING MACHINE LEARNING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US" sz="1600" dirty="0"/>
              <a:t>								</a:t>
            </a:r>
            <a:r>
              <a:rPr lang="en-US" sz="1600" b="1" dirty="0"/>
              <a:t> </a:t>
            </a:r>
            <a:r>
              <a:rPr lang="en-US" sz="1600" b="1" dirty="0" smtClean="0"/>
              <a:t>KASHETTY KOUSHIK(16311A0525)</a:t>
            </a:r>
          </a:p>
          <a:p>
            <a:r>
              <a:rPr lang="en-US" sz="1600" b="1" dirty="0" smtClean="0"/>
              <a:t>								YADAPALLI GOPI	(16311A0554)</a:t>
            </a:r>
          </a:p>
          <a:p>
            <a:r>
              <a:rPr lang="en-US" sz="1600" b="1" dirty="0" smtClean="0"/>
              <a:t>								BACHU SAI HARSHANK(16311A0560)</a:t>
            </a:r>
            <a:endParaRPr lang="en-US" sz="1600" dirty="0" smtClean="0"/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endParaRPr lang="en-US" sz="1600" b="1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endParaRPr lang="en-US" sz="1600" b="1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Internal guide               	     Project Co-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ordinator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              Head of Department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en-US" sz="1600" b="1" dirty="0" err="1" smtClean="0"/>
              <a:t>V.</a:t>
            </a:r>
            <a:r>
              <a:rPr lang="en-US" sz="1600" dirty="0" err="1" smtClean="0"/>
              <a:t>Satheesh</a:t>
            </a:r>
            <a:r>
              <a:rPr lang="en-US" sz="1600" dirty="0" smtClean="0"/>
              <a:t> Kumar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  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Mrs.P.Vasavi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Dr.Aruna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Varanasi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Assistant Professor                          Assistant Professor        	        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Professor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&amp; HOD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93211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CSE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CSE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CSE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xmlns="" id="{02289281-2ACA-4C66-8917-4155512E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6678" y="1809331"/>
            <a:ext cx="1798637" cy="792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389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Later we segregated the input and output attributes and has split  the data into training and test sets. 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next step is preprocessing of the data. 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Later we applied the mentioned algorithms and found the accuracy with each of the algorithms.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E830057-F4EE-412A-8526-36BE1CE18C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AAEBA82-E2D4-4653-AEE3-E95B330DDA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386509E-DAF8-4DA0-B09B-FA3FB341C2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4E11946-6976-4B44-971A-07BFBE9544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85DD9E25-AB50-4F01-9CA6-96497CDE72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CE9A60-4D79-4A5E-B5A9-6EBCB590EF6B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URFACE</a:t>
            </a:r>
            <a:endParaRPr lang="en-US" sz="36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12301D8-0106-4E04-A846-C29A66593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5F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76548" y="822960"/>
            <a:ext cx="9170125" cy="56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7360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9005" y="195943"/>
            <a:ext cx="11821885" cy="63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F14AA-EF72-4D03-8D50-C5B9658D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BA542-D62D-4CE5-930A-1B44EA29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this research, only crime data has been used, but as many researched have showed that a particular area’s socio-economic standard is also a key indicator of possible criminal activity.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machine learning agent could incorporate those data and might perform better. This model can be also used for other geographic locations.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This would also help to analyze crimes occurring in different locations and build a better understanding of different crimes and its relation with particular demography.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2850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Continued: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many advanced machine learning approaches that can be explored.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Learning &amp; Neural Networks can provide a more balanced understanding of criminal activities.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3F6FB-B5D9-44A1-904F-C023EDE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Conclusion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346E3-7759-4105-83BD-07FDD74B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42" y="2075831"/>
            <a:ext cx="11029615" cy="4541537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have performed all the algorithms mentioned above . 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Among them we have found that decision tree and random forest algorithms are giving more accurate results.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15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8115"/>
          </a:xfrm>
        </p:spPr>
        <p:txBody>
          <a:bodyPr anchor="t">
            <a:normAutofit/>
          </a:bodyPr>
          <a:lstStyle/>
          <a:p>
            <a:pPr lvl="0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https://www.kaggle</a:t>
            </a:r>
            <a:r>
              <a:rPr lang="en-US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.com/uciml/pima-indians-crime-database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https://www.coursera.org/learn/machine-learning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IN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https://onlinecourses.nptel.ac.in/noc19_cs35/unit?unit=51&amp;lesson=55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lvl="0"/>
            <a:r>
              <a:rPr lang="en-US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https://www.geeksforgeeks.org/understanding-multiple-regression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1180" y="3429000"/>
            <a:ext cx="45670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  <a:p>
            <a:pPr algn="ctr"/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355" y="1569504"/>
            <a:ext cx="8915400" cy="4627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Software and hardware requirements</a:t>
            </a:r>
          </a:p>
          <a:p>
            <a:r>
              <a:rPr lang="en-US" dirty="0" smtClean="0"/>
              <a:t>Dataset used</a:t>
            </a:r>
          </a:p>
          <a:p>
            <a:r>
              <a:rPr lang="en-US" dirty="0" smtClean="0"/>
              <a:t>Process of execution</a:t>
            </a:r>
          </a:p>
          <a:p>
            <a:r>
              <a:rPr lang="en-US" dirty="0" smtClean="0"/>
              <a:t>Output Screens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60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08703-8B25-4043-98AD-F154A939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Crime analysis and prevention is a systematic approach for identifying and analyzing patterns and trends in crime.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system can predict regions which have high probability for crime occurrence. Using the concept of machine learning we can extract previously unknown, useful information from an unstructured data.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task is to predict which category of crime is most likely to occur given a time and place using different algorithms.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51" y="1853380"/>
            <a:ext cx="11029615" cy="3823520"/>
          </a:xfrm>
        </p:spPr>
        <p:txBody>
          <a:bodyPr anchor="t">
            <a:noAutofit/>
          </a:bodyPr>
          <a:lstStyle/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research, we use python as a open source software for the project.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conduct A comparative study between the violent crime patterns from the communities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implement the Linear regression, Multiple Linear Regression , Decision Tree Regression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Random Forest Regression algorithms to solve the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30" y="914401"/>
            <a:ext cx="8761791" cy="634555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6400" y="1828800"/>
          <a:ext cx="10668000" cy="45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  <a:gridCol w="2667000"/>
              </a:tblGrid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 USED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121920" marR="121920"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r>
                        <a:rPr lang="en-US" baseline="0" dirty="0" smtClean="0"/>
                        <a:t> OF CRIME USING K-MEANS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KNN,SVM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79.6%</a:t>
                      </a:r>
                      <a:endParaRPr lang="en-US" dirty="0"/>
                    </a:p>
                  </a:txBody>
                  <a:tcPr marL="121920" marR="121920"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PREDICTION OF CRIME USING</a:t>
                      </a:r>
                      <a:r>
                        <a:rPr lang="en-US" baseline="0" smtClean="0"/>
                        <a:t> DEEP LEARNING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 LEARNING TECHNIQUE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83.2%</a:t>
                      </a:r>
                      <a:endParaRPr lang="en-US" dirty="0"/>
                    </a:p>
                  </a:txBody>
                  <a:tcPr marL="121920" marR="121920"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 SURVEY</a:t>
                      </a:r>
                      <a:r>
                        <a:rPr lang="en-US" sz="1200" baseline="0" smtClean="0"/>
                        <a:t> PAPER ON CRIME PREDICTION TECHNIQUE USING DATA MIONING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BAYESIAN NETWORK,</a:t>
                      </a:r>
                    </a:p>
                    <a:p>
                      <a:r>
                        <a:rPr lang="en-US" dirty="0" smtClean="0"/>
                        <a:t>ARTIFICIAL NEURAL NETWORK,</a:t>
                      </a:r>
                    </a:p>
                    <a:p>
                      <a:r>
                        <a:rPr lang="en-US" dirty="0" smtClean="0"/>
                        <a:t>FUZZY TIME SERIES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90.9%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7CA71-F1F8-4C6B-A46F-711C4EC9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007146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A256C-6F41-4F85-80BD-8C9231D3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8435"/>
            <a:ext cx="11206255" cy="3987410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existing system  maintains accuracy is less.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So, we are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alogrithms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with  maintain more accuracy compare with this.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apply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alogrithms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dataset we must clean the data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predicts where the crime happens and at which place crime happens before crime happened.</a:t>
            </a:r>
          </a:p>
          <a:p>
            <a:pPr lvl="1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12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65600" y="23622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5" name="Oval 4"/>
          <p:cNvSpPr/>
          <p:nvPr/>
        </p:nvSpPr>
        <p:spPr>
          <a:xfrm>
            <a:off x="4064000" y="5867400"/>
            <a:ext cx="3048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65600" y="31242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65600" y="40386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65600" y="49530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Oval 8"/>
          <p:cNvSpPr/>
          <p:nvPr/>
        </p:nvSpPr>
        <p:spPr>
          <a:xfrm>
            <a:off x="4165600" y="1524000"/>
            <a:ext cx="2743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rot="5400000">
            <a:off x="5422900" y="3009636"/>
            <a:ext cx="2286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5346700" y="3847836"/>
            <a:ext cx="3810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 rot="16200000" flipH="1">
            <a:off x="5372100" y="5651500"/>
            <a:ext cx="3810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rot="5400000">
            <a:off x="5346700" y="4762236"/>
            <a:ext cx="381000" cy="21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4"/>
            <a:endCxn id="4" idx="0"/>
          </p:cNvCxnSpPr>
          <p:nvPr/>
        </p:nvCxnSpPr>
        <p:spPr>
          <a:xfrm rot="5400000">
            <a:off x="5346700" y="2171436"/>
            <a:ext cx="3810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 set is in the form of CSV file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da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93558"/>
            <a:ext cx="10972800" cy="407264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Process of execution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the data was randomly distributed .</a:t>
            </a:r>
          </a:p>
          <a:p>
            <a:r>
              <a:rPr lang="en-US" dirty="0" smtClean="0"/>
              <a:t> We modified the data according to the sorted order of the years. Here is a snapshot of the sorted dataset.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49086" y="3474720"/>
            <a:ext cx="9548948" cy="2364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511</Words>
  <Application>Microsoft Office PowerPoint</Application>
  <PresentationFormat>Custom</PresentationFormat>
  <Paragraphs>107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  Contents:</vt:lpstr>
      <vt:lpstr>Abstract</vt:lpstr>
      <vt:lpstr>Introduction</vt:lpstr>
      <vt:lpstr>Existing system:</vt:lpstr>
      <vt:lpstr>PROPOSED SYSTEM:</vt:lpstr>
      <vt:lpstr>Slide 7</vt:lpstr>
      <vt:lpstr> Data set is in the form of CSV file </vt:lpstr>
      <vt:lpstr>Process of execution</vt:lpstr>
      <vt:lpstr>Slide 10</vt:lpstr>
      <vt:lpstr>Slide 11</vt:lpstr>
      <vt:lpstr>Slide 12</vt:lpstr>
      <vt:lpstr>FUTURE ENHANCEMENT</vt:lpstr>
      <vt:lpstr>Continued:</vt:lpstr>
      <vt:lpstr>Conclusion 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lalith.sriram999@outlook.com</dc:creator>
  <cp:lastModifiedBy>user</cp:lastModifiedBy>
  <cp:revision>71</cp:revision>
  <dcterms:created xsi:type="dcterms:W3CDTF">2020-05-03T13:51:55Z</dcterms:created>
  <dcterms:modified xsi:type="dcterms:W3CDTF">2020-05-30T15:02:03Z</dcterms:modified>
</cp:coreProperties>
</file>