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3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2566-5D71-42D1-85C5-7AB4753CB96C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2CE3-086F-477B-A5E2-F1F4624AA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99607" y="1668282"/>
            <a:ext cx="4502331" cy="33876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31663" y="5514192"/>
            <a:ext cx="522512" cy="396983"/>
            <a:chOff x="8464731" y="5237462"/>
            <a:chExt cx="522512" cy="3969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2" t="16016" r="5402" b="16216"/>
            <a:stretch/>
          </p:blipFill>
          <p:spPr>
            <a:xfrm>
              <a:off x="8464731" y="5237462"/>
              <a:ext cx="522512" cy="3969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4547" y="5384074"/>
              <a:ext cx="182880" cy="18288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89535" y="5514194"/>
            <a:ext cx="522512" cy="396983"/>
            <a:chOff x="6596742" y="5237462"/>
            <a:chExt cx="522512" cy="39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2" t="16016" r="5402" b="16216"/>
            <a:stretch/>
          </p:blipFill>
          <p:spPr>
            <a:xfrm>
              <a:off x="6596742" y="5237462"/>
              <a:ext cx="522512" cy="3969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558" y="5384074"/>
              <a:ext cx="182880" cy="18288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7389225" y="1637210"/>
            <a:ext cx="4502331" cy="33876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68618" y="5514192"/>
            <a:ext cx="606328" cy="396983"/>
            <a:chOff x="1663313" y="5777390"/>
            <a:chExt cx="606328" cy="39698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2" t="16016" r="5402" b="16216"/>
            <a:stretch/>
          </p:blipFill>
          <p:spPr>
            <a:xfrm>
              <a:off x="1663313" y="5777390"/>
              <a:ext cx="522512" cy="39698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747129" y="5902709"/>
              <a:ext cx="5225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CMD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77737" y="2011683"/>
            <a:ext cx="1097280" cy="27867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682508" y="2011683"/>
            <a:ext cx="1097280" cy="27867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23508" y="2011683"/>
            <a:ext cx="1097280" cy="27867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 Forest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77990" y="4641672"/>
            <a:ext cx="1097280" cy="27867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091749" y="2512423"/>
            <a:ext cx="1097280" cy="27867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14853" t="10952" r="15821" b="1191"/>
          <a:stretch/>
        </p:blipFill>
        <p:spPr>
          <a:xfrm>
            <a:off x="9161418" y="3385215"/>
            <a:ext cx="957941" cy="96316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99360" y="1811628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Upload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39046" y="1813927"/>
            <a:ext cx="7360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Select Model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01174" y="1811628"/>
            <a:ext cx="11031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 Hyper Parameters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73310" y="4680981"/>
            <a:ext cx="9268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Download Report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82388" y="2050992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browse</a:t>
            </a:r>
          </a:p>
        </p:txBody>
      </p:sp>
      <p:sp>
        <p:nvSpPr>
          <p:cNvPr id="33" name="Isosceles Triangle 32"/>
          <p:cNvSpPr/>
          <p:nvPr/>
        </p:nvSpPr>
        <p:spPr>
          <a:xfrm>
            <a:off x="2884433" y="2105302"/>
            <a:ext cx="91440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182146" y="2053032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browse</a:t>
            </a:r>
          </a:p>
        </p:txBody>
      </p:sp>
      <p:sp>
        <p:nvSpPr>
          <p:cNvPr id="35" name="Isosceles Triangle 34"/>
          <p:cNvSpPr/>
          <p:nvPr/>
        </p:nvSpPr>
        <p:spPr>
          <a:xfrm>
            <a:off x="5920717" y="2110828"/>
            <a:ext cx="91440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/>
          <p:cNvGrpSpPr/>
          <p:nvPr/>
        </p:nvGrpSpPr>
        <p:grpSpPr>
          <a:xfrm>
            <a:off x="2690320" y="2524208"/>
            <a:ext cx="1895570" cy="1899866"/>
            <a:chOff x="2577737" y="2599508"/>
            <a:chExt cx="2000794" cy="1885406"/>
          </a:xfrm>
        </p:grpSpPr>
        <p:sp>
          <p:nvSpPr>
            <p:cNvPr id="23" name="Rounded Rectangle 22"/>
            <p:cNvSpPr/>
            <p:nvPr/>
          </p:nvSpPr>
          <p:spPr>
            <a:xfrm>
              <a:off x="2577737" y="2599508"/>
              <a:ext cx="2000794" cy="1885406"/>
            </a:xfrm>
            <a:prstGeom prst="roundRect">
              <a:avLst>
                <a:gd name="adj" fmla="val 2810"/>
              </a:avLst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ow to create a confusion matrix with Scikit-learn? – MachineCurv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11425" r="12691" b="1360"/>
            <a:stretch/>
          </p:blipFill>
          <p:spPr bwMode="auto">
            <a:xfrm>
              <a:off x="2592950" y="2712477"/>
              <a:ext cx="1813763" cy="1532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9" name="Group 1038"/>
          <p:cNvGrpSpPr/>
          <p:nvPr/>
        </p:nvGrpSpPr>
        <p:grpSpPr>
          <a:xfrm>
            <a:off x="4839787" y="2521419"/>
            <a:ext cx="1834802" cy="1902655"/>
            <a:chOff x="4752703" y="2599508"/>
            <a:chExt cx="2022567" cy="1885406"/>
          </a:xfrm>
        </p:grpSpPr>
        <p:sp>
          <p:nvSpPr>
            <p:cNvPr id="25" name="Rounded Rectangle 24"/>
            <p:cNvSpPr/>
            <p:nvPr/>
          </p:nvSpPr>
          <p:spPr>
            <a:xfrm>
              <a:off x="4752703" y="2599508"/>
              <a:ext cx="2022567" cy="1885406"/>
            </a:xfrm>
            <a:prstGeom prst="roundRect">
              <a:avLst>
                <a:gd name="adj" fmla="val 2810"/>
              </a:avLst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Receiver operating characteristic - Wikipedia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629" y="2690657"/>
              <a:ext cx="1748713" cy="169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233873" y="4044408"/>
            <a:ext cx="1885412" cy="736600"/>
            <a:chOff x="289535" y="3067976"/>
            <a:chExt cx="1885412" cy="7366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89535" y="3067976"/>
              <a:ext cx="1885411" cy="736600"/>
            </a:xfrm>
            <a:prstGeom prst="round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28" y="3272414"/>
              <a:ext cx="318103" cy="318103"/>
            </a:xfrm>
            <a:prstGeom prst="rect">
              <a:avLst/>
            </a:prstGeom>
            <a:grpFill/>
          </p:spPr>
        </p:pic>
        <p:sp>
          <p:nvSpPr>
            <p:cNvPr id="43" name="TextBox 42"/>
            <p:cNvSpPr txBox="1"/>
            <p:nvPr/>
          </p:nvSpPr>
          <p:spPr>
            <a:xfrm>
              <a:off x="647153" y="3297776"/>
              <a:ext cx="152779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AUTHENTICATION</a:t>
              </a:r>
            </a:p>
          </p:txBody>
        </p:sp>
      </p:grpSp>
      <p:cxnSp>
        <p:nvCxnSpPr>
          <p:cNvPr id="44" name="Straight Arrow Connector 43"/>
          <p:cNvCxnSpPr>
            <a:stCxn id="7" idx="0"/>
          </p:cNvCxnSpPr>
          <p:nvPr/>
        </p:nvCxnSpPr>
        <p:spPr>
          <a:xfrm flipV="1">
            <a:off x="550791" y="4781008"/>
            <a:ext cx="0" cy="73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184910" y="4785120"/>
            <a:ext cx="0" cy="73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838798" y="4781006"/>
            <a:ext cx="0" cy="73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0"/>
            <a:endCxn id="12" idx="1"/>
          </p:cNvCxnSpPr>
          <p:nvPr/>
        </p:nvCxnSpPr>
        <p:spPr>
          <a:xfrm rot="5400000" flipH="1" flipV="1">
            <a:off x="1496939" y="3041740"/>
            <a:ext cx="682308" cy="1323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H="1">
            <a:off x="6133013" y="-994953"/>
            <a:ext cx="500740" cy="6514012"/>
          </a:xfrm>
          <a:prstGeom prst="bentConnector3">
            <a:avLst>
              <a:gd name="adj1" fmla="val -83907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6824254" y="-78636"/>
            <a:ext cx="511627" cy="4692264"/>
          </a:xfrm>
          <a:prstGeom prst="bentConnector4">
            <a:avLst>
              <a:gd name="adj1" fmla="val -44681"/>
              <a:gd name="adj2" fmla="val 99925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7579575" y="557433"/>
            <a:ext cx="500740" cy="3409241"/>
          </a:xfrm>
          <a:prstGeom prst="bentConnector3">
            <a:avLst>
              <a:gd name="adj1" fmla="val -63859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61418" y="2556604"/>
            <a:ext cx="1109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PREPROCESSING</a:t>
            </a:r>
          </a:p>
        </p:txBody>
      </p:sp>
      <p:cxnSp>
        <p:nvCxnSpPr>
          <p:cNvPr id="1027" name="Straight Arrow Connector 1026"/>
          <p:cNvCxnSpPr>
            <a:stCxn id="26" idx="2"/>
            <a:endCxn id="27" idx="0"/>
          </p:cNvCxnSpPr>
          <p:nvPr/>
        </p:nvCxnSpPr>
        <p:spPr>
          <a:xfrm>
            <a:off x="9640389" y="2791097"/>
            <a:ext cx="0" cy="59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27" idx="2"/>
            <a:endCxn id="24" idx="3"/>
          </p:cNvCxnSpPr>
          <p:nvPr/>
        </p:nvCxnSpPr>
        <p:spPr>
          <a:xfrm rot="5400000">
            <a:off x="7991514" y="3132134"/>
            <a:ext cx="432632" cy="2865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7" name="Rounded Rectangle 1036"/>
          <p:cNvSpPr/>
          <p:nvPr/>
        </p:nvSpPr>
        <p:spPr>
          <a:xfrm>
            <a:off x="2586021" y="2453001"/>
            <a:ext cx="4198785" cy="2041383"/>
          </a:xfrm>
          <a:prstGeom prst="roundRect">
            <a:avLst>
              <a:gd name="adj" fmla="val 3136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1" name="Elbow Connector 1040"/>
          <p:cNvCxnSpPr>
            <a:stCxn id="27" idx="1"/>
            <a:endCxn id="1037" idx="2"/>
          </p:cNvCxnSpPr>
          <p:nvPr/>
        </p:nvCxnSpPr>
        <p:spPr>
          <a:xfrm rot="10800000" flipV="1">
            <a:off x="4685414" y="3866796"/>
            <a:ext cx="4476004" cy="627588"/>
          </a:xfrm>
          <a:prstGeom prst="bentConnector4">
            <a:avLst>
              <a:gd name="adj1" fmla="val 26122"/>
              <a:gd name="adj2" fmla="val 1151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76579" y="4872088"/>
            <a:ext cx="907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DASHBOARD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65621" y="4844992"/>
            <a:ext cx="73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119358" y="3710491"/>
            <a:ext cx="1405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PRE-TRAINED MODEL 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12157" y="1370318"/>
            <a:ext cx="969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REST API Call 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452105" y="4578889"/>
            <a:ext cx="974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API Response )</a:t>
            </a:r>
          </a:p>
        </p:txBody>
      </p:sp>
      <p:sp>
        <p:nvSpPr>
          <p:cNvPr id="1044" name="Striped Right Arrow 1043"/>
          <p:cNvSpPr/>
          <p:nvPr/>
        </p:nvSpPr>
        <p:spPr>
          <a:xfrm>
            <a:off x="7095246" y="2055223"/>
            <a:ext cx="224898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triped Right Arrow 90"/>
          <p:cNvSpPr/>
          <p:nvPr/>
        </p:nvSpPr>
        <p:spPr>
          <a:xfrm flipH="1">
            <a:off x="7094539" y="3579984"/>
            <a:ext cx="224898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10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960" y="1696267"/>
            <a:ext cx="545814" cy="545814"/>
          </a:xfrm>
          <a:prstGeom prst="rect">
            <a:avLst/>
          </a:prstGeom>
        </p:spPr>
      </p:pic>
      <p:sp>
        <p:nvSpPr>
          <p:cNvPr id="1050" name="TextBox 1049"/>
          <p:cNvSpPr txBox="1"/>
          <p:nvPr/>
        </p:nvSpPr>
        <p:spPr>
          <a:xfrm>
            <a:off x="143699" y="153203"/>
            <a:ext cx="682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Architecture for a Simple Web App</a:t>
            </a:r>
          </a:p>
        </p:txBody>
      </p:sp>
    </p:spTree>
    <p:extLst>
      <p:ext uri="{BB962C8B-B14F-4D97-AF65-F5344CB8AC3E}">
        <p14:creationId xmlns:p14="http://schemas.microsoft.com/office/powerpoint/2010/main" val="39145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Theme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Koushik (623-Extern-IBM)</dc:creator>
  <cp:lastModifiedBy>Koushik Khan</cp:lastModifiedBy>
  <cp:revision>12</cp:revision>
  <dcterms:created xsi:type="dcterms:W3CDTF">2021-02-03T07:28:02Z</dcterms:created>
  <dcterms:modified xsi:type="dcterms:W3CDTF">2021-02-03T16:01:10Z</dcterms:modified>
</cp:coreProperties>
</file>