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7" r:id="rId13"/>
    <p:sldId id="271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vignesh Sridhar" initials="SS" lastIdx="1" clrIdx="0">
    <p:extLst>
      <p:ext uri="{19B8F6BF-5375-455C-9EA6-DF929625EA0E}">
        <p15:presenceInfo xmlns:p15="http://schemas.microsoft.com/office/powerpoint/2012/main" userId="Saivignesh Srid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8270-48EA-4484-93BA-3CBAAB2D2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C17E7-D338-470D-A146-5B08B374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3942-4A3E-48FC-96CE-341E174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E12C-8305-4D93-B540-14295B9C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32E5-0B64-42AD-8823-02BD4D37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3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D529-A870-4AE9-8685-7E4FBD7C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CB6AC-8D12-407A-BED1-296800807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6FCE-6EBA-48D3-879F-9D51F1F3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4BDC-D16D-45C9-B01F-79A80548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1AEC-A578-481B-AFCB-D4B0FA2E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B2456-8DF6-443D-91CE-8CE411771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D27D7-BB54-474C-8D06-B0CE2DF6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608-7B24-4C71-BFA2-1C3EAFF8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0069-229B-4EA7-9DEB-9A06CD7D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911D3-733F-4D23-8011-1A99DAE6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5E12-9946-4FB3-94B7-09F18F87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7094-698C-4BA0-B4A9-60C9530E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804E-CDFA-412C-9828-03E6612F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954B-07CD-40E9-80FE-DC05444B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72EDB-5B4B-4E70-92AA-DE0891A1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53DD-5374-4CB6-9E82-040B2856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FB2C1-5917-4A74-8287-7FDDF321F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FA46-6E6A-4A68-AB89-B8CF38A6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0095-7B11-4E39-B0AB-60EFE5E6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D644-641E-4079-BCEB-CA41DB5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60CB-8BE0-41A4-A78B-28C84E7B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C7A2-D507-4D53-888F-C407D3317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488EF-F1FA-4536-A011-D3BDFF3A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143A9-92A0-4A6B-92D5-DAE0991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6F2E0-521B-4CA9-8D72-EFA121FE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A39A-2FC8-4838-B78F-39196675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5E22-169D-43EA-95BA-40A67701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D161-4BA4-4EB9-BAF2-EA89DD2A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7C70-8F4B-4DD5-9303-D479B8A0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C7C3D-39C3-4BB4-876D-8CDC342B3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8A7FC-C1BB-40FC-B32E-CF65E963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7C251-1DC0-49FE-9CC3-A5F00C50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42AC8-7850-4B0A-98E5-EBB51BAD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DD65-8E22-4768-A330-59B8154D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3B11-7DD4-4ED4-ACE9-CAEB1CD2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A0B24-62CD-41E2-9D21-8378AA9A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6252B-CB42-421E-8155-689DA72D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2FDEA-DF30-425B-BB75-245E8C51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2ABDC-16A9-48A8-9F40-408F6F0A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4FF59-0580-454D-B4ED-4EA542A9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945F5-52B0-41C1-9D4F-2A1EFFFA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976A-4458-4BA0-B188-56732D9F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ACA8-4A09-4577-B4E4-B2135C42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AEC43-74EF-423E-B547-957D0690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10AC-0CFD-4856-B50F-2809BAFA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F0C1-AC92-4198-B7A7-C0144EAA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C7F72-0BE5-4D7A-83B3-C8EA67BF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0E1E-6C44-40B0-A28E-E1581231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CC6E3-D4D0-4441-A247-3C293C48C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5F00A-6C93-460A-AB09-DBA50EDA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5FFF-EECD-496C-B1CE-926CBE7E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86A35-9C07-4052-979A-29A13ABA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FB8ED-5335-4380-96EE-DF4F463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C1EF2-75D5-4CC5-BD24-B9E3A042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1D6E-225B-41CD-B8F9-5161ADFF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C10CF-398F-4562-B316-08398F82F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B6AC-C449-4A60-8521-CD582C4569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54-BD9E-4165-BEF7-4DCF01596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2472-166D-4683-8831-6277E866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61AB-B0D6-4F63-BC69-52ACDBE3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dom.html" TargetMode="External"/><Relationship Id="rId7" Type="http://schemas.openxmlformats.org/officeDocument/2006/relationships/hyperlink" Target="https://reactjs.org/docs/react-componen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pressjs.com/en/guide/routing.html" TargetMode="External"/><Relationship Id="rId5" Type="http://schemas.openxmlformats.org/officeDocument/2006/relationships/hyperlink" Target="https://developer.mozilla.org/en-US/docs/Web/CSS" TargetMode="External"/><Relationship Id="rId4" Type="http://schemas.openxmlformats.org/officeDocument/2006/relationships/hyperlink" Target="https://reactjs.org/docs/hooks-intro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gif"/><Relationship Id="rId7" Type="http://schemas.openxmlformats.org/officeDocument/2006/relationships/hyperlink" Target="https://creativecommons.org/licenses/by-nc-nd/3.0/" TargetMode="External"/><Relationship Id="rId12" Type="http://schemas.openxmlformats.org/officeDocument/2006/relationships/hyperlink" Target="http://www.pngall.com/upload-png-icon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kleo.com/how_do_i_change_my_email_address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3.jpg"/><Relationship Id="rId10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carifle.blogspot.com/2013/12/creating-simple-login-form-in-java.html" TargetMode="External"/><Relationship Id="rId9" Type="http://schemas.openxmlformats.org/officeDocument/2006/relationships/hyperlink" Target="http://www.pngall.com/video-player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3546764" y="2706422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Team 21 - Team Members: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B1161-9A03-4944-8B22-E04989B256DA}"/>
              </a:ext>
            </a:extLst>
          </p:cNvPr>
          <p:cNvSpPr txBox="1"/>
          <p:nvPr/>
        </p:nvSpPr>
        <p:spPr>
          <a:xfrm>
            <a:off x="3313149" y="3676190"/>
            <a:ext cx="662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Asfan</a:t>
            </a:r>
            <a:r>
              <a:rPr lang="en-US" sz="2400" b="1" dirty="0"/>
              <a:t> Sajid - NUID - 001546755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Gowtham Raghuraman - NUID - 001529954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Koushik Kumar </a:t>
            </a:r>
            <a:r>
              <a:rPr lang="en-US" sz="2400" b="1" dirty="0" err="1"/>
              <a:t>Karre</a:t>
            </a:r>
            <a:r>
              <a:rPr lang="en-US" sz="2400" b="1" dirty="0"/>
              <a:t> – NUID - 001568820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FFFCE-85D2-43D8-AFB7-8D2172806219}"/>
              </a:ext>
            </a:extLst>
          </p:cNvPr>
          <p:cNvSpPr txBox="1"/>
          <p:nvPr/>
        </p:nvSpPr>
        <p:spPr>
          <a:xfrm>
            <a:off x="3575429" y="20830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INFO 6150 Final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40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7: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User Login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Page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D03E5-D5BE-423A-B33A-983EF15B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322" y="1951775"/>
            <a:ext cx="8607518" cy="44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7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8: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User Registered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BF9EB-9AE8-4C89-B0F2-4F648567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21" y="1951775"/>
            <a:ext cx="8238582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7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9: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Course: Study Now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D96899-D4D5-479C-9A9A-E1FAA41B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38" y="1951775"/>
            <a:ext cx="9008662" cy="45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10: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Feedback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97ABC-4A69-4083-94D9-C0DC8DF1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96" y="2047875"/>
            <a:ext cx="8967404" cy="43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Email Notifications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FFCEB-6C4B-44A2-B44C-FD8B8AB8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52" y="1845355"/>
            <a:ext cx="5062373" cy="3783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347CB-97A9-4F67-A842-5D34D34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280" y="1845355"/>
            <a:ext cx="5296572" cy="39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0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Contributions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878CC2-2103-421C-95A8-4E70B81E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78854"/>
              </p:ext>
            </p:extLst>
          </p:nvPr>
        </p:nvGraphicFramePr>
        <p:xfrm>
          <a:off x="2924175" y="2234141"/>
          <a:ext cx="8356601" cy="1752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16772">
                  <a:extLst>
                    <a:ext uri="{9D8B030D-6E8A-4147-A177-3AD203B41FA5}">
                      <a16:colId xmlns:a16="http://schemas.microsoft.com/office/drawing/2014/main" val="2389611713"/>
                    </a:ext>
                  </a:extLst>
                </a:gridCol>
                <a:gridCol w="5839829">
                  <a:extLst>
                    <a:ext uri="{9D8B030D-6E8A-4147-A177-3AD203B41FA5}">
                      <a16:colId xmlns:a16="http://schemas.microsoft.com/office/drawing/2014/main" val="2091828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8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Asfan</a:t>
                      </a:r>
                      <a:r>
                        <a:rPr lang="en-US" dirty="0"/>
                        <a:t> Sajid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Node, Express, Auth API, Mongo DB, Carousel Theme, Controllers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6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Gowtham Raghuraman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 Hooks, Email API, React Video player, File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1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Koushik Kumar </a:t>
                      </a:r>
                      <a:r>
                        <a:rPr lang="en-US" dirty="0" err="1"/>
                        <a:t>Karre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 DB Atlas, React Routers ,Theme SCSS, React Hooks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6848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EBA9BB-4B8C-4B28-A262-46E08A9D364E}"/>
              </a:ext>
            </a:extLst>
          </p:cNvPr>
          <p:cNvSpPr txBox="1"/>
          <p:nvPr/>
        </p:nvSpPr>
        <p:spPr>
          <a:xfrm>
            <a:off x="2830212" y="5350340"/>
            <a:ext cx="884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a team we had equally contributed in creating Pages, Working on React components &amp; Hooks, implementing JWT and applying SCSS styles to it. </a:t>
            </a:r>
          </a:p>
        </p:txBody>
      </p:sp>
    </p:spTree>
    <p:extLst>
      <p:ext uri="{BB962C8B-B14F-4D97-AF65-F5344CB8AC3E}">
        <p14:creationId xmlns:p14="http://schemas.microsoft.com/office/powerpoint/2010/main" val="230248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BA9BB-4B8C-4B28-A262-46E08A9D364E}"/>
              </a:ext>
            </a:extLst>
          </p:cNvPr>
          <p:cNvSpPr txBox="1"/>
          <p:nvPr/>
        </p:nvSpPr>
        <p:spPr>
          <a:xfrm>
            <a:off x="2886076" y="2253191"/>
            <a:ext cx="88474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r>
              <a:rPr lang="en-US" dirty="0">
                <a:hlinkClick r:id="rId3"/>
              </a:rPr>
              <a:t>https://reactjs.org/docs/react-dom.html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https://reactjs.org/docs/hooks-intro.html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https://developer.mozilla.org/en-US/docs/Web/CSS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http://expressjs.com/en/guide/routing.html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https://reactjs.org/docs/react-component.html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4AC63-8756-4DE1-A2A0-31E9D873A8DB}"/>
              </a:ext>
            </a:extLst>
          </p:cNvPr>
          <p:cNvSpPr txBox="1"/>
          <p:nvPr/>
        </p:nvSpPr>
        <p:spPr>
          <a:xfrm>
            <a:off x="458487" y="2300816"/>
            <a:ext cx="18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9759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E4AC63-8756-4DE1-A2A0-31E9D873A8DB}"/>
              </a:ext>
            </a:extLst>
          </p:cNvPr>
          <p:cNvSpPr txBox="1"/>
          <p:nvPr/>
        </p:nvSpPr>
        <p:spPr>
          <a:xfrm>
            <a:off x="4925712" y="3429000"/>
            <a:ext cx="18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035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914997" y="2255169"/>
            <a:ext cx="292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31BF4-CEF9-4DA2-A6B1-183BF6E38CB6}"/>
              </a:ext>
            </a:extLst>
          </p:cNvPr>
          <p:cNvSpPr txBox="1"/>
          <p:nvPr/>
        </p:nvSpPr>
        <p:spPr>
          <a:xfrm>
            <a:off x="3724872" y="2255169"/>
            <a:ext cx="7876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University Offers online Cross training platform to learn and excel in skills that is outside your course curriculum.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course is being offered hybrid due to Covid 19 restrictions and few classes are offered in-person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Admin would add new courses based on the demand from the university students and can do CRUD operations on the courses being offered.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Students can login and enroll to courses that they would like to learn and drop them anytime as they wish.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546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7" y="3623155"/>
            <a:ext cx="4018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Features Implemented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B9DA4-F5D7-4B6D-9517-9AFD6D22B378}"/>
              </a:ext>
            </a:extLst>
          </p:cNvPr>
          <p:cNvSpPr txBox="1"/>
          <p:nvPr/>
        </p:nvSpPr>
        <p:spPr>
          <a:xfrm>
            <a:off x="7169311" y="2130890"/>
            <a:ext cx="63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Login API 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0CE524F-94C5-44AC-BCF2-F0A64808A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68571" y="1911580"/>
            <a:ext cx="1064887" cy="102339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837F5EE-9A14-4943-A75D-C1E277BF7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91690" y="3039534"/>
            <a:ext cx="1877621" cy="985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67B01D-F60F-40A3-836D-DF203E2B4C7C}"/>
              </a:ext>
            </a:extLst>
          </p:cNvPr>
          <p:cNvSpPr txBox="1"/>
          <p:nvPr/>
        </p:nvSpPr>
        <p:spPr>
          <a:xfrm>
            <a:off x="5291690" y="6898455"/>
            <a:ext cx="187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askleo.com/how_do_i_change_my_email_addres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E05E1-E8E9-4E27-9452-9919A8E00F52}"/>
              </a:ext>
            </a:extLst>
          </p:cNvPr>
          <p:cNvSpPr txBox="1"/>
          <p:nvPr/>
        </p:nvSpPr>
        <p:spPr>
          <a:xfrm>
            <a:off x="7169310" y="3198167"/>
            <a:ext cx="63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Email API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BA17099-737E-40FD-B0CF-495CBC89B5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16170" y="3818465"/>
            <a:ext cx="1653140" cy="13556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D0DED1-8BF9-458C-9E54-907200221DE0}"/>
              </a:ext>
            </a:extLst>
          </p:cNvPr>
          <p:cNvSpPr txBox="1"/>
          <p:nvPr/>
        </p:nvSpPr>
        <p:spPr>
          <a:xfrm>
            <a:off x="5516170" y="8354080"/>
            <a:ext cx="165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://www.pngall.com/video-player-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735AAE-F51C-4909-BC3C-1E78F6C585DE}"/>
              </a:ext>
            </a:extLst>
          </p:cNvPr>
          <p:cNvSpPr txBox="1"/>
          <p:nvPr/>
        </p:nvSpPr>
        <p:spPr>
          <a:xfrm>
            <a:off x="7169309" y="4207930"/>
            <a:ext cx="63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React Video Player 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72F07B90-AEE3-45EF-93CD-C27F71F04A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831213" y="5254350"/>
            <a:ext cx="990600" cy="990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D56191-FF8A-44E6-A741-230A6F94E117}"/>
              </a:ext>
            </a:extLst>
          </p:cNvPr>
          <p:cNvSpPr txBox="1"/>
          <p:nvPr/>
        </p:nvSpPr>
        <p:spPr>
          <a:xfrm>
            <a:off x="5857876" y="7199623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://www.pngall.com/upload-png-icon-imag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DF0D2-7CBB-424A-8FED-CCAE1DE82ADA}"/>
              </a:ext>
            </a:extLst>
          </p:cNvPr>
          <p:cNvSpPr txBox="1"/>
          <p:nvPr/>
        </p:nvSpPr>
        <p:spPr>
          <a:xfrm>
            <a:off x="7169309" y="5427027"/>
            <a:ext cx="63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File Upload</a:t>
            </a:r>
          </a:p>
        </p:txBody>
      </p:sp>
    </p:spTree>
    <p:extLst>
      <p:ext uri="{BB962C8B-B14F-4D97-AF65-F5344CB8AC3E}">
        <p14:creationId xmlns:p14="http://schemas.microsoft.com/office/powerpoint/2010/main" val="233657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7" y="2130890"/>
            <a:ext cx="4018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1: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Create Admin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5EFAB-5368-4AE5-9349-165D2E0A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851657"/>
            <a:ext cx="8575039" cy="45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6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2: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Admin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CRUD Operations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9610B-8599-4048-B7E3-74EBA060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48" y="2028825"/>
            <a:ext cx="8587477" cy="42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3: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Add New Course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B00D5-10C1-4361-AF1D-6A6AFD5B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728" y="1951774"/>
            <a:ext cx="8389347" cy="46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4: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Add New Course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9A3C3-A09F-4BEF-8666-8A760F13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99" y="1845355"/>
            <a:ext cx="8467725" cy="48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5: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Update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Courses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F621E-9062-4991-8918-7F8EAE89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860048"/>
            <a:ext cx="8667750" cy="46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D3-7DEA-4A0C-B2F6-5354D32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2652" cy="130111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Northeastern University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A8C9D4A-5CD4-477A-97AB-1B0EB5B1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7" y="186010"/>
            <a:ext cx="1765765" cy="1765765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FE3ED-6A8A-4426-AEB9-D64645F29D3B}"/>
              </a:ext>
            </a:extLst>
          </p:cNvPr>
          <p:cNvCxnSpPr/>
          <p:nvPr/>
        </p:nvCxnSpPr>
        <p:spPr>
          <a:xfrm>
            <a:off x="725187" y="1683910"/>
            <a:ext cx="11202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33594-B0E8-4228-A719-9C762FD6EF6F}"/>
              </a:ext>
            </a:extLst>
          </p:cNvPr>
          <p:cNvSpPr txBox="1"/>
          <p:nvPr/>
        </p:nvSpPr>
        <p:spPr>
          <a:xfrm>
            <a:off x="725188" y="2130890"/>
            <a:ext cx="2427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 6: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Update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Courses or Delete Course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F621E-9062-4991-8918-7F8EAE89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860048"/>
            <a:ext cx="8667750" cy="46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9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417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  <vt:lpstr>                                        Northeastern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</dc:title>
  <dc:creator>Saivignesh Sridhar</dc:creator>
  <cp:lastModifiedBy>Asfan Sajid</cp:lastModifiedBy>
  <cp:revision>29</cp:revision>
  <dcterms:created xsi:type="dcterms:W3CDTF">2021-03-22T02:44:40Z</dcterms:created>
  <dcterms:modified xsi:type="dcterms:W3CDTF">2021-12-08T16:26:46Z</dcterms:modified>
</cp:coreProperties>
</file>