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5891-D6F6-42B3-9328-0B741FC57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65193-9856-48B6-9F3F-81F496AB5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0B3CC-FDE0-4271-9DDC-BB3C60AA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7A54-1659-4C2A-A3C3-8FCC41A1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F20FF-E4BC-467C-9BD6-640DBE95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0C77-2109-4F66-A7CA-DAA8DF08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E8B6D-60EC-4FCB-90FD-EFF45F1FA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7230-1DEC-47A7-A066-3335BBB8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81E5-EA3E-4656-A6A2-5A7EA5AC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39E9-552A-4CF8-B2A2-9E02FDD9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BC337-8D15-45CE-8CA3-38B409D03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32D49-4EF2-4EA0-A1CA-0A1DEABD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542E-24F1-4662-A6E5-4BF57068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B0812-656A-4155-84F4-F593BCBD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A698-8E9F-4253-930F-B18279A2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BF12-8527-4D29-A252-EEFB7B0D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D0D6-8B66-485A-84E7-1ADF52AB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2D53-2C9D-405B-A136-0244DCE8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B62E-02FC-4F9A-8ADC-607DF04B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B355-4710-4D3A-8CA7-50F938F7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9C56-9058-48E8-9BAB-DF34791B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3DB7-C1DF-42AC-B3EC-F5E9D6E0A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EA87-7860-4630-B6D9-498BF025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7F92-B447-43F0-9CED-57C4AA12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25D9-948E-47B7-B0F1-54CE9F61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2AA0-B46C-4412-8384-77B0E47A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7C93-57F6-41D1-A8B1-311557FAF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D9D8E-DCC9-4404-A08F-4D0793EFE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EB0C0-9488-43DD-85AF-4E97192B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EC525-2CC2-4470-B06B-8E4026E0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39D3-B695-4CC0-A207-E633D3F9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9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0388-04FE-4B40-916D-2A64A30F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63E02-2D13-4DF7-AD4A-268DCBC0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73E3-5CB1-466C-9795-F4CB3652A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4C521-822B-46EC-B042-1D596EAF1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3F3B4-3499-42AE-87D6-058267D2C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F35B5-7F87-46EB-A113-5011B757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0FA6A-9D51-439A-A345-DB7AA867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06B9B-4965-406C-9401-CB3583CB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1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F03C-29FD-4C6C-B61C-17FE1255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18CE4-D794-4D5D-9B2A-8C8B5CDA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0ACD7-9D1D-44AC-9714-FA12F99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BE82A-B8B3-453A-966C-4DBA0A5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6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5109F-5AF7-47EF-AF14-D3473121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44DFA-F721-496A-AF74-E1EB0B5A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CC27F-8219-4374-9848-D363398B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0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50FD-5B8B-4FCD-8853-AC4B76A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6427-6ECF-40C7-820E-2DFE4BF91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2E953-898B-4CD0-BD29-EDFDA69A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D6377-FBD9-4795-9B74-403DACA7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4807E-3E18-4202-9C00-ABCE030E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CB25C-C147-4247-A6D3-492396EA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8EA7-94BB-467E-8E63-850AC51F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67833-A660-4619-A97F-D4E958E07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027B4-1A69-4F5C-B788-2683FF3E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78275-B726-4260-B34A-4D58463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170F-665D-4B07-A0BE-CA43A23C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ED138-B842-4979-8215-A14A4A06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67ACD-41AB-4271-870B-A9D82733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3A1C6-BE93-4113-8621-55ADEDCB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0F7C-E7D3-4A49-9C34-935CAE5DB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96B7-9641-4531-94A6-B5D718F21B9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9FF8-5A2B-4454-889F-041C4C424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0DF9-2637-4526-A3A0-AE9FBAE76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ABB9-6DB2-4151-9B1B-4ACE0375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D14B9-4F45-44B8-BF27-F48444C2DA3C}"/>
              </a:ext>
            </a:extLst>
          </p:cNvPr>
          <p:cNvSpPr txBox="1"/>
          <p:nvPr/>
        </p:nvSpPr>
        <p:spPr>
          <a:xfrm>
            <a:off x="5788572" y="567558"/>
            <a:ext cx="61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8321-D139-479E-A8D8-447FC5D917AA}"/>
              </a:ext>
            </a:extLst>
          </p:cNvPr>
          <p:cNvSpPr txBox="1"/>
          <p:nvPr/>
        </p:nvSpPr>
        <p:spPr>
          <a:xfrm>
            <a:off x="1229710" y="1497724"/>
            <a:ext cx="12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B44AD-6850-41F3-A69A-E0DBC0CDBB51}"/>
              </a:ext>
            </a:extLst>
          </p:cNvPr>
          <p:cNvSpPr txBox="1"/>
          <p:nvPr/>
        </p:nvSpPr>
        <p:spPr>
          <a:xfrm>
            <a:off x="8752389" y="1682390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DEF29-2811-40A9-A03E-789505C2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9" y="2352525"/>
            <a:ext cx="5649113" cy="1076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1B3542-6896-4CC6-AE39-78392D461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8" y="4631407"/>
            <a:ext cx="662152" cy="197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E2C3EC-177F-4890-9835-BCE34B5C2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345" y="4478780"/>
            <a:ext cx="662151" cy="2175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541B67-EDC5-4FC9-BC29-126500A45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478" y="2352525"/>
            <a:ext cx="4887007" cy="1066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EF5167-788C-4CBE-BDEB-B337F7B68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625" y="3834623"/>
            <a:ext cx="37152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D28A8-E40C-4823-9CF4-442D513A005F}"/>
              </a:ext>
            </a:extLst>
          </p:cNvPr>
          <p:cNvSpPr txBox="1"/>
          <p:nvPr/>
        </p:nvSpPr>
        <p:spPr>
          <a:xfrm>
            <a:off x="5189482" y="583323"/>
            <a:ext cx="108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03E9E-C108-4622-959F-3CE0DD93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5" y="1418329"/>
            <a:ext cx="5649113" cy="105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6CFC97-6BD4-475A-A562-1DC90AE8F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08" y="3428999"/>
            <a:ext cx="562053" cy="1295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902C8-D44D-41A7-A275-77E270EEB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985" y="3428999"/>
            <a:ext cx="571580" cy="1305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A4E208-47AA-4F94-8629-55CD23D21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614" y="1418329"/>
            <a:ext cx="4887007" cy="1028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71EE48-F62F-4354-9D25-E095CB6C8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076" y="2943364"/>
            <a:ext cx="47631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CBE6B-354B-4835-8CC0-7D041CD502A1}"/>
              </a:ext>
            </a:extLst>
          </p:cNvPr>
          <p:cNvSpPr txBox="1"/>
          <p:nvPr/>
        </p:nvSpPr>
        <p:spPr>
          <a:xfrm>
            <a:off x="5189482" y="583323"/>
            <a:ext cx="108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pubg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F7A65-13DC-49AE-8D2B-5003BFEB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1788253"/>
            <a:ext cx="5677692" cy="105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733AC5-6538-4FB2-B80C-9459A69A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87" y="4012325"/>
            <a:ext cx="533474" cy="1276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CBE954-8C17-403D-926D-7082E41C6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50" y="3982103"/>
            <a:ext cx="647790" cy="1314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B1C911-AAAF-437E-8A15-6B0E6BAA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473" y="1788253"/>
            <a:ext cx="4877481" cy="1038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B437BC-AD06-42E4-8C62-E1E2C7138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0162" y="3449361"/>
            <a:ext cx="48584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432C6-F579-4ECB-85B5-B698FF9F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112546"/>
            <a:ext cx="5611008" cy="103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42E97-83E9-4311-A668-8DE0561E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17" y="2764311"/>
            <a:ext cx="514422" cy="3410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B478B-40F3-4098-9BA9-B07C60C77932}"/>
              </a:ext>
            </a:extLst>
          </p:cNvPr>
          <p:cNvSpPr txBox="1"/>
          <p:nvPr/>
        </p:nvSpPr>
        <p:spPr>
          <a:xfrm>
            <a:off x="5189481" y="583323"/>
            <a:ext cx="170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Yelp_airport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77D85-FC14-444D-B197-E068E9C1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101" y="1112546"/>
            <a:ext cx="4877481" cy="1047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DB73D8-EDD5-4DC3-A9C5-B5434130F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077" y="3028136"/>
            <a:ext cx="37152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0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DFEDB3-195D-497F-98F5-5C1C3FFC8BDA}"/>
              </a:ext>
            </a:extLst>
          </p:cNvPr>
          <p:cNvSpPr txBox="1"/>
          <p:nvPr/>
        </p:nvSpPr>
        <p:spPr>
          <a:xfrm>
            <a:off x="5189481" y="583322"/>
            <a:ext cx="17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Yelp_missisuaga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BC900-5757-4EA0-9991-B38DCE13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765171"/>
            <a:ext cx="5658640" cy="1057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36CDD-EF03-4C5A-AD37-E8E32F77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53" y="3163212"/>
            <a:ext cx="523948" cy="340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C5A2E-CDDB-445C-84A0-812A4E0F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588" y="1785533"/>
            <a:ext cx="4839375" cy="1076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E6152E-4969-4EC1-8D86-F7706B418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275" y="3694887"/>
            <a:ext cx="47631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4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0462F5-B645-46B6-85B1-5DC31842742D}"/>
              </a:ext>
            </a:extLst>
          </p:cNvPr>
          <p:cNvSpPr txBox="1"/>
          <p:nvPr/>
        </p:nvSpPr>
        <p:spPr>
          <a:xfrm>
            <a:off x="5189481" y="583322"/>
            <a:ext cx="233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Reddit </a:t>
            </a:r>
            <a:r>
              <a:rPr lang="en-US" dirty="0" err="1"/>
              <a:t>asckscience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B101D-664B-49F7-9932-D321CA8B6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9" y="1463416"/>
            <a:ext cx="5706271" cy="106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AA0CF-6C41-4E33-B066-DE6EC142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87" y="3041127"/>
            <a:ext cx="752580" cy="3524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CB685D-FFCD-472D-9C92-E156D20FE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02" y="1425311"/>
            <a:ext cx="5715798" cy="1105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EB4E9-269C-45F0-A815-86044D7C1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021" y="3248725"/>
            <a:ext cx="533474" cy="2857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0FD1B-48FC-B125-9071-E0F823733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816" y="1488464"/>
            <a:ext cx="5021385" cy="10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7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6A288-6AB3-402F-AA2B-F4A9B8D16847}"/>
              </a:ext>
            </a:extLst>
          </p:cNvPr>
          <p:cNvSpPr txBox="1"/>
          <p:nvPr/>
        </p:nvSpPr>
        <p:spPr>
          <a:xfrm>
            <a:off x="4930664" y="551791"/>
            <a:ext cx="32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Reddit Political Submission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E849B-2358-4A1F-8A9C-65C602D2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654812"/>
            <a:ext cx="5639587" cy="105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D8ABA-DD85-4FD1-8B0A-3777BFF9C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06" y="2891488"/>
            <a:ext cx="819264" cy="3572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923C2C-192D-41FB-B9AE-21E799F62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810" y="3411617"/>
            <a:ext cx="600159" cy="2715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655650-D637-8F3B-ED67-E8F9675E3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416" y="1652068"/>
            <a:ext cx="4928171" cy="10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Rajadhyaksha</dc:creator>
  <cp:lastModifiedBy>nishant rajadhyaksha</cp:lastModifiedBy>
  <cp:revision>83</cp:revision>
  <dcterms:created xsi:type="dcterms:W3CDTF">2024-01-26T13:34:14Z</dcterms:created>
  <dcterms:modified xsi:type="dcterms:W3CDTF">2024-07-09T11:39:14Z</dcterms:modified>
</cp:coreProperties>
</file>